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42"/>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Lst>
  <p:sldSz cx="9144000" cy="5143500" type="screen16x9"/>
  <p:notesSz cx="6858000" cy="9144000"/>
  <p:embeddedFontLst>
    <p:embeddedFont>
      <p:font typeface="Amatic SC" panose="00000500000000000000" pitchFamily="2" charset="-79"/>
      <p:regular r:id="rId43"/>
      <p:bold r:id="rId44"/>
    </p:embeddedFont>
    <p:embeddedFont>
      <p:font typeface="Bebas Neue" panose="020B0606020202050201" pitchFamily="34" charset="0"/>
      <p:regular r:id="rId45"/>
    </p:embeddedFont>
    <p:embeddedFont>
      <p:font typeface="Open Sans" panose="020B0606030504020204" pitchFamily="34" charset="0"/>
      <p:regular r:id="rId46"/>
      <p:bold r:id="rId47"/>
      <p:italic r:id="rId48"/>
      <p:boldItalic r:id="rId49"/>
    </p:embeddedFont>
    <p:embeddedFont>
      <p:font typeface="Outfit" panose="020B0604020202020204" charset="0"/>
      <p:regular r:id="rId50"/>
      <p:bold r:id="rId51"/>
    </p:embeddedFont>
    <p:embeddedFont>
      <p:font typeface="Outfit Medium" panose="020B0604020202020204" charset="0"/>
      <p:regular r:id="rId52"/>
      <p:bold r:id="rId53"/>
    </p:embeddedFont>
    <p:embeddedFont>
      <p:font typeface="Outfit SemiBold" panose="020B0604020202020204" charset="0"/>
      <p:regular r:id="rId54"/>
      <p:bold r:id="rId55"/>
    </p:embeddedFont>
    <p:embeddedFont>
      <p:font typeface="Proxima Nova" panose="020B0604020202020204" charset="0"/>
      <p:regular r:id="rId56"/>
      <p:bold r:id="rId57"/>
      <p:italic r:id="rId58"/>
      <p:boldItalic r:id="rId59"/>
    </p:embeddedFont>
    <p:embeddedFont>
      <p:font typeface="Proxima Nova Semibold" panose="020B0604020202020204" charset="0"/>
      <p:regular r:id="rId60"/>
      <p:bold r:id="rId61"/>
      <p:boldItalic r:id="rId62"/>
    </p:embeddedFont>
    <p:embeddedFont>
      <p:font typeface="PT Sans" panose="020B0503020203020204" pitchFamily="34" charset="0"/>
      <p:regular r:id="rId63"/>
      <p:bold r:id="rId64"/>
      <p:italic r:id="rId65"/>
      <p:boldItalic r:id="rId66"/>
    </p:embeddedFont>
    <p:embeddedFont>
      <p:font typeface="Questrial" pitchFamily="2" charset="0"/>
      <p:regular r:id="rId67"/>
    </p:embeddedFont>
    <p:embeddedFont>
      <p:font typeface="Roboto Medium" panose="02000000000000000000" pitchFamily="2" charset="0"/>
      <p:regular r:id="rId68"/>
      <p:bold r:id="rId69"/>
      <p:italic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82621E8-896B-4E59-8DE9-0A5965B24C87}">
  <a:tblStyle styleId="{F82621E8-896B-4E59-8DE9-0A5965B24C8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BEFC0CF-8A4B-4C0A-9572-6C13510FB296}"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6" d="100"/>
          <a:sy n="116" d="100"/>
        </p:scale>
        <p:origin x="249" y="4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font" Target="fonts/font26.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74"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8" Type="http://schemas.openxmlformats.org/officeDocument/2006/relationships/slide" Target="slides/slide6.xml"/><Relationship Id="rId51" Type="http://schemas.openxmlformats.org/officeDocument/2006/relationships/font" Target="fonts/font9.fntdata"/><Relationship Id="rId72"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font" Target="fonts/font28.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8.fntdata"/><Relationship Id="rId55" Type="http://schemas.openxmlformats.org/officeDocument/2006/relationships/font" Target="fonts/font13.fntdata"/><Relationship Id="rId7" Type="http://schemas.openxmlformats.org/officeDocument/2006/relationships/slide" Target="slides/slide5.xml"/><Relationship Id="rId71" Type="http://schemas.openxmlformats.org/officeDocument/2006/relationships/font" Target="fonts/font29.fntdata"/></Relationships>
</file>

<file path=ppt/media/image1.jpg>
</file>

<file path=ppt/media/image10.png>
</file>

<file path=ppt/media/image11.png>
</file>

<file path=ppt/media/image12.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
        <p:cNvGrpSpPr/>
        <p:nvPr/>
      </p:nvGrpSpPr>
      <p:grpSpPr>
        <a:xfrm>
          <a:off x="0" y="0"/>
          <a:ext cx="0" cy="0"/>
          <a:chOff x="0" y="0"/>
          <a:chExt cx="0" cy="0"/>
        </a:xfrm>
      </p:grpSpPr>
      <p:sp>
        <p:nvSpPr>
          <p:cNvPr id="1607" name="Google Shape;1607;g22cbbfef7c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 name="Google Shape;1608;g22cbbfef7c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8"/>
        <p:cNvGrpSpPr/>
        <p:nvPr/>
      </p:nvGrpSpPr>
      <p:grpSpPr>
        <a:xfrm>
          <a:off x="0" y="0"/>
          <a:ext cx="0" cy="0"/>
          <a:chOff x="0" y="0"/>
          <a:chExt cx="0" cy="0"/>
        </a:xfrm>
      </p:grpSpPr>
      <p:sp>
        <p:nvSpPr>
          <p:cNvPr id="1939" name="Google Shape;1939;g21722c30371_0_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0" name="Google Shape;1940;g21722c30371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21722c3037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21722c303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4"/>
        <p:cNvGrpSpPr/>
        <p:nvPr/>
      </p:nvGrpSpPr>
      <p:grpSpPr>
        <a:xfrm>
          <a:off x="0" y="0"/>
          <a:ext cx="0" cy="0"/>
          <a:chOff x="0" y="0"/>
          <a:chExt cx="0" cy="0"/>
        </a:xfrm>
      </p:grpSpPr>
      <p:sp>
        <p:nvSpPr>
          <p:cNvPr id="1975" name="Google Shape;1975;g10f9e629ec3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6" name="Google Shape;1976;g10f9e629ec3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7"/>
        <p:cNvGrpSpPr/>
        <p:nvPr/>
      </p:nvGrpSpPr>
      <p:grpSpPr>
        <a:xfrm>
          <a:off x="0" y="0"/>
          <a:ext cx="0" cy="0"/>
          <a:chOff x="0" y="0"/>
          <a:chExt cx="0" cy="0"/>
        </a:xfrm>
      </p:grpSpPr>
      <p:sp>
        <p:nvSpPr>
          <p:cNvPr id="1988" name="Google Shape;1988;g1105afc42a3_1_5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9" name="Google Shape;1989;g1105afc42a3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11360713c04_0_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1360713c04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9"/>
        <p:cNvGrpSpPr/>
        <p:nvPr/>
      </p:nvGrpSpPr>
      <p:grpSpPr>
        <a:xfrm>
          <a:off x="0" y="0"/>
          <a:ext cx="0" cy="0"/>
          <a:chOff x="0" y="0"/>
          <a:chExt cx="0" cy="0"/>
        </a:xfrm>
      </p:grpSpPr>
      <p:sp>
        <p:nvSpPr>
          <p:cNvPr id="2030" name="Google Shape;2030;g21cbd33eb97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1" name="Google Shape;2031;g21cbd33eb9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9"/>
        <p:cNvGrpSpPr/>
        <p:nvPr/>
      </p:nvGrpSpPr>
      <p:grpSpPr>
        <a:xfrm>
          <a:off x="0" y="0"/>
          <a:ext cx="0" cy="0"/>
          <a:chOff x="0" y="0"/>
          <a:chExt cx="0" cy="0"/>
        </a:xfrm>
      </p:grpSpPr>
      <p:sp>
        <p:nvSpPr>
          <p:cNvPr id="2050" name="Google Shape;2050;g11e375b9f55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1" name="Google Shape;2051;g11e375b9f5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1"/>
        <p:cNvGrpSpPr/>
        <p:nvPr/>
      </p:nvGrpSpPr>
      <p:grpSpPr>
        <a:xfrm>
          <a:off x="0" y="0"/>
          <a:ext cx="0" cy="0"/>
          <a:chOff x="0" y="0"/>
          <a:chExt cx="0" cy="0"/>
        </a:xfrm>
      </p:grpSpPr>
      <p:sp>
        <p:nvSpPr>
          <p:cNvPr id="2062" name="Google Shape;2062;g118898af350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3" name="Google Shape;2063;g118898af350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6"/>
        <p:cNvGrpSpPr/>
        <p:nvPr/>
      </p:nvGrpSpPr>
      <p:grpSpPr>
        <a:xfrm>
          <a:off x="0" y="0"/>
          <a:ext cx="0" cy="0"/>
          <a:chOff x="0" y="0"/>
          <a:chExt cx="0" cy="0"/>
        </a:xfrm>
      </p:grpSpPr>
      <p:sp>
        <p:nvSpPr>
          <p:cNvPr id="2077" name="Google Shape;2077;g21722c30371_0_2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8" name="Google Shape;2078;g21722c30371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9"/>
        <p:cNvGrpSpPr/>
        <p:nvPr/>
      </p:nvGrpSpPr>
      <p:grpSpPr>
        <a:xfrm>
          <a:off x="0" y="0"/>
          <a:ext cx="0" cy="0"/>
          <a:chOff x="0" y="0"/>
          <a:chExt cx="0" cy="0"/>
        </a:xfrm>
      </p:grpSpPr>
      <p:sp>
        <p:nvSpPr>
          <p:cNvPr id="2090" name="Google Shape;2090;g1105afc42a3_1_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1" name="Google Shape;2091;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7"/>
        <p:cNvGrpSpPr/>
        <p:nvPr/>
      </p:nvGrpSpPr>
      <p:grpSpPr>
        <a:xfrm>
          <a:off x="0" y="0"/>
          <a:ext cx="0" cy="0"/>
          <a:chOff x="0" y="0"/>
          <a:chExt cx="0" cy="0"/>
        </a:xfrm>
      </p:grpSpPr>
      <p:sp>
        <p:nvSpPr>
          <p:cNvPr id="1678" name="Google Shape;1678;g10f9e629ec3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9" name="Google Shape;1679;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2"/>
        <p:cNvGrpSpPr/>
        <p:nvPr/>
      </p:nvGrpSpPr>
      <p:grpSpPr>
        <a:xfrm>
          <a:off x="0" y="0"/>
          <a:ext cx="0" cy="0"/>
          <a:chOff x="0" y="0"/>
          <a:chExt cx="0" cy="0"/>
        </a:xfrm>
      </p:grpSpPr>
      <p:sp>
        <p:nvSpPr>
          <p:cNvPr id="2143" name="Google Shape;2143;g1105afc42a3_1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4" name="Google Shape;2144;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7"/>
        <p:cNvGrpSpPr/>
        <p:nvPr/>
      </p:nvGrpSpPr>
      <p:grpSpPr>
        <a:xfrm>
          <a:off x="0" y="0"/>
          <a:ext cx="0" cy="0"/>
          <a:chOff x="0" y="0"/>
          <a:chExt cx="0" cy="0"/>
        </a:xfrm>
      </p:grpSpPr>
      <p:sp>
        <p:nvSpPr>
          <p:cNvPr id="2348" name="Google Shape;2348;g1105afc42a3_1_8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9" name="Google Shape;2349;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3"/>
        <p:cNvGrpSpPr/>
        <p:nvPr/>
      </p:nvGrpSpPr>
      <p:grpSpPr>
        <a:xfrm>
          <a:off x="0" y="0"/>
          <a:ext cx="0" cy="0"/>
          <a:chOff x="0" y="0"/>
          <a:chExt cx="0" cy="0"/>
        </a:xfrm>
      </p:grpSpPr>
      <p:sp>
        <p:nvSpPr>
          <p:cNvPr id="2354" name="Google Shape;2354;g22c552c6c20_0_9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5" name="Google Shape;2355;g22c552c6c20_0_9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9"/>
        <p:cNvGrpSpPr/>
        <p:nvPr/>
      </p:nvGrpSpPr>
      <p:grpSpPr>
        <a:xfrm>
          <a:off x="0" y="0"/>
          <a:ext cx="0" cy="0"/>
          <a:chOff x="0" y="0"/>
          <a:chExt cx="0" cy="0"/>
        </a:xfrm>
      </p:grpSpPr>
      <p:sp>
        <p:nvSpPr>
          <p:cNvPr id="2360" name="Google Shape;2360;g22c552c6c20_0_96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1" name="Google Shape;2361;g22c552c6c20_0_9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5"/>
        <p:cNvGrpSpPr/>
        <p:nvPr/>
      </p:nvGrpSpPr>
      <p:grpSpPr>
        <a:xfrm>
          <a:off x="0" y="0"/>
          <a:ext cx="0" cy="0"/>
          <a:chOff x="0" y="0"/>
          <a:chExt cx="0" cy="0"/>
        </a:xfrm>
      </p:grpSpPr>
      <p:sp>
        <p:nvSpPr>
          <p:cNvPr id="2366" name="Google Shape;2366;g22c552c6c20_0_96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7" name="Google Shape;2367;g22c552c6c20_0_96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7"/>
        <p:cNvGrpSpPr/>
        <p:nvPr/>
      </p:nvGrpSpPr>
      <p:grpSpPr>
        <a:xfrm>
          <a:off x="0" y="0"/>
          <a:ext cx="0" cy="0"/>
          <a:chOff x="0" y="0"/>
          <a:chExt cx="0" cy="0"/>
        </a:xfrm>
      </p:grpSpPr>
      <p:sp>
        <p:nvSpPr>
          <p:cNvPr id="2388" name="Google Shape;2388;g22c552c6c20_0_9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9" name="Google Shape;2389;g22c552c6c20_0_9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3"/>
        <p:cNvGrpSpPr/>
        <p:nvPr/>
      </p:nvGrpSpPr>
      <p:grpSpPr>
        <a:xfrm>
          <a:off x="0" y="0"/>
          <a:ext cx="0" cy="0"/>
          <a:chOff x="0" y="0"/>
          <a:chExt cx="0" cy="0"/>
        </a:xfrm>
      </p:grpSpPr>
      <p:sp>
        <p:nvSpPr>
          <p:cNvPr id="2404" name="Google Shape;2404;g22c552c6c20_0_97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5" name="Google Shape;2405;g22c552c6c20_0_9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2"/>
        <p:cNvGrpSpPr/>
        <p:nvPr/>
      </p:nvGrpSpPr>
      <p:grpSpPr>
        <a:xfrm>
          <a:off x="0" y="0"/>
          <a:ext cx="0" cy="0"/>
          <a:chOff x="0" y="0"/>
          <a:chExt cx="0" cy="0"/>
        </a:xfrm>
      </p:grpSpPr>
      <p:sp>
        <p:nvSpPr>
          <p:cNvPr id="2743" name="Google Shape;2743;g22c552c6c20_0_100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4" name="Google Shape;2744;g22c552c6c20_0_100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3"/>
        <p:cNvGrpSpPr/>
        <p:nvPr/>
      </p:nvGrpSpPr>
      <p:grpSpPr>
        <a:xfrm>
          <a:off x="0" y="0"/>
          <a:ext cx="0" cy="0"/>
          <a:chOff x="0" y="0"/>
          <a:chExt cx="0" cy="0"/>
        </a:xfrm>
      </p:grpSpPr>
      <p:sp>
        <p:nvSpPr>
          <p:cNvPr id="4944" name="Google Shape;4944;g22c552c6c20_0_12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5" name="Google Shape;4945;g22c552c6c20_0_12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2"/>
        <p:cNvGrpSpPr/>
        <p:nvPr/>
      </p:nvGrpSpPr>
      <p:grpSpPr>
        <a:xfrm>
          <a:off x="0" y="0"/>
          <a:ext cx="0" cy="0"/>
          <a:chOff x="0" y="0"/>
          <a:chExt cx="0" cy="0"/>
        </a:xfrm>
      </p:grpSpPr>
      <p:sp>
        <p:nvSpPr>
          <p:cNvPr id="5363" name="Google Shape;5363;g22c552c6c20_0_126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4" name="Google Shape;5364;g22c552c6c20_0_12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3"/>
        <p:cNvGrpSpPr/>
        <p:nvPr/>
      </p:nvGrpSpPr>
      <p:grpSpPr>
        <a:xfrm>
          <a:off x="0" y="0"/>
          <a:ext cx="0" cy="0"/>
          <a:chOff x="0" y="0"/>
          <a:chExt cx="0" cy="0"/>
        </a:xfrm>
      </p:grpSpPr>
      <p:sp>
        <p:nvSpPr>
          <p:cNvPr id="1694" name="Google Shape;1694;g21258269c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5" name="Google Shape;1695;g21258269c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2"/>
        <p:cNvGrpSpPr/>
        <p:nvPr/>
      </p:nvGrpSpPr>
      <p:grpSpPr>
        <a:xfrm>
          <a:off x="0" y="0"/>
          <a:ext cx="0" cy="0"/>
          <a:chOff x="0" y="0"/>
          <a:chExt cx="0" cy="0"/>
        </a:xfrm>
      </p:grpSpPr>
      <p:sp>
        <p:nvSpPr>
          <p:cNvPr id="5533" name="Google Shape;5533;g22c552c6c20_0_128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4" name="Google Shape;5534;g22c552c6c20_0_12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7"/>
        <p:cNvGrpSpPr/>
        <p:nvPr/>
      </p:nvGrpSpPr>
      <p:grpSpPr>
        <a:xfrm>
          <a:off x="0" y="0"/>
          <a:ext cx="0" cy="0"/>
          <a:chOff x="0" y="0"/>
          <a:chExt cx="0" cy="0"/>
        </a:xfrm>
      </p:grpSpPr>
      <p:sp>
        <p:nvSpPr>
          <p:cNvPr id="5938" name="Google Shape;5938;g22c552c6c20_0_13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9" name="Google Shape;5939;g22c552c6c20_0_13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7"/>
        <p:cNvGrpSpPr/>
        <p:nvPr/>
      </p:nvGrpSpPr>
      <p:grpSpPr>
        <a:xfrm>
          <a:off x="0" y="0"/>
          <a:ext cx="0" cy="0"/>
          <a:chOff x="0" y="0"/>
          <a:chExt cx="0" cy="0"/>
        </a:xfrm>
      </p:grpSpPr>
      <p:sp>
        <p:nvSpPr>
          <p:cNvPr id="6318" name="Google Shape;6318;g22c552c6c20_0_13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9" name="Google Shape;6319;g22c552c6c20_0_13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3"/>
        <p:cNvGrpSpPr/>
        <p:nvPr/>
      </p:nvGrpSpPr>
      <p:grpSpPr>
        <a:xfrm>
          <a:off x="0" y="0"/>
          <a:ext cx="0" cy="0"/>
          <a:chOff x="0" y="0"/>
          <a:chExt cx="0" cy="0"/>
        </a:xfrm>
      </p:grpSpPr>
      <p:sp>
        <p:nvSpPr>
          <p:cNvPr id="6744" name="Google Shape;6744;g22c552c6c20_0_140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5" name="Google Shape;6745;g22c552c6c20_0_14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4"/>
        <p:cNvGrpSpPr/>
        <p:nvPr/>
      </p:nvGrpSpPr>
      <p:grpSpPr>
        <a:xfrm>
          <a:off x="0" y="0"/>
          <a:ext cx="0" cy="0"/>
          <a:chOff x="0" y="0"/>
          <a:chExt cx="0" cy="0"/>
        </a:xfrm>
      </p:grpSpPr>
      <p:sp>
        <p:nvSpPr>
          <p:cNvPr id="7105" name="Google Shape;7105;g22c552c6c20_0_143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6" name="Google Shape;7106;g22c552c6c20_0_14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4"/>
        <p:cNvGrpSpPr/>
        <p:nvPr/>
      </p:nvGrpSpPr>
      <p:grpSpPr>
        <a:xfrm>
          <a:off x="0" y="0"/>
          <a:ext cx="0" cy="0"/>
          <a:chOff x="0" y="0"/>
          <a:chExt cx="0" cy="0"/>
        </a:xfrm>
      </p:grpSpPr>
      <p:sp>
        <p:nvSpPr>
          <p:cNvPr id="7615" name="Google Shape;7615;g22c552c6c20_0_14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6" name="Google Shape;7616;g22c552c6c20_0_14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4"/>
        <p:cNvGrpSpPr/>
        <p:nvPr/>
      </p:nvGrpSpPr>
      <p:grpSpPr>
        <a:xfrm>
          <a:off x="0" y="0"/>
          <a:ext cx="0" cy="0"/>
          <a:chOff x="0" y="0"/>
          <a:chExt cx="0" cy="0"/>
        </a:xfrm>
      </p:grpSpPr>
      <p:sp>
        <p:nvSpPr>
          <p:cNvPr id="8235" name="Google Shape;8235;g22c552c6c20_0_155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6" name="Google Shape;8236;g22c552c6c20_0_15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8"/>
        <p:cNvGrpSpPr/>
        <p:nvPr/>
      </p:nvGrpSpPr>
      <p:grpSpPr>
        <a:xfrm>
          <a:off x="0" y="0"/>
          <a:ext cx="0" cy="0"/>
          <a:chOff x="0" y="0"/>
          <a:chExt cx="0" cy="0"/>
        </a:xfrm>
      </p:grpSpPr>
      <p:sp>
        <p:nvSpPr>
          <p:cNvPr id="8829" name="Google Shape;8829;g22c552c6c20_0_16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0" name="Google Shape;8830;g22c552c6c20_0_16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9"/>
        <p:cNvGrpSpPr/>
        <p:nvPr/>
      </p:nvGrpSpPr>
      <p:grpSpPr>
        <a:xfrm>
          <a:off x="0" y="0"/>
          <a:ext cx="0" cy="0"/>
          <a:chOff x="0" y="0"/>
          <a:chExt cx="0" cy="0"/>
        </a:xfrm>
      </p:grpSpPr>
      <p:sp>
        <p:nvSpPr>
          <p:cNvPr id="9150" name="Google Shape;9150;g22c552c6c20_0_16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1" name="Google Shape;9151;g22c552c6c20_0_16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7"/>
        <p:cNvGrpSpPr/>
        <p:nvPr/>
      </p:nvGrpSpPr>
      <p:grpSpPr>
        <a:xfrm>
          <a:off x="0" y="0"/>
          <a:ext cx="0" cy="0"/>
          <a:chOff x="0" y="0"/>
          <a:chExt cx="0" cy="0"/>
        </a:xfrm>
      </p:grpSpPr>
      <p:sp>
        <p:nvSpPr>
          <p:cNvPr id="9458" name="Google Shape;9458;g22c552c6c20_0_18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59" name="Google Shape;9459;g22c552c6c20_0_18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5"/>
        <p:cNvGrpSpPr/>
        <p:nvPr/>
      </p:nvGrpSpPr>
      <p:grpSpPr>
        <a:xfrm>
          <a:off x="0" y="0"/>
          <a:ext cx="0" cy="0"/>
          <a:chOff x="0" y="0"/>
          <a:chExt cx="0" cy="0"/>
        </a:xfrm>
      </p:grpSpPr>
      <p:sp>
        <p:nvSpPr>
          <p:cNvPr id="1746" name="Google Shape;1746;g111e7c571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7" name="Google Shape;1747;g111e7c571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9"/>
        <p:cNvGrpSpPr/>
        <p:nvPr/>
      </p:nvGrpSpPr>
      <p:grpSpPr>
        <a:xfrm>
          <a:off x="0" y="0"/>
          <a:ext cx="0" cy="0"/>
          <a:chOff x="0" y="0"/>
          <a:chExt cx="0" cy="0"/>
        </a:xfrm>
      </p:grpSpPr>
      <p:sp>
        <p:nvSpPr>
          <p:cNvPr id="1760" name="Google Shape;1760;g21258269c9b_0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1" name="Google Shape;1761;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21258269c9b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8"/>
        <p:cNvGrpSpPr/>
        <p:nvPr/>
      </p:nvGrpSpPr>
      <p:grpSpPr>
        <a:xfrm>
          <a:off x="0" y="0"/>
          <a:ext cx="0" cy="0"/>
          <a:chOff x="0" y="0"/>
          <a:chExt cx="0" cy="0"/>
        </a:xfrm>
      </p:grpSpPr>
      <p:sp>
        <p:nvSpPr>
          <p:cNvPr id="1799" name="Google Shape;1799;g2140bdeee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0" name="Google Shape;1800;g2140bdeee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9"/>
        <p:cNvGrpSpPr/>
        <p:nvPr/>
      </p:nvGrpSpPr>
      <p:grpSpPr>
        <a:xfrm>
          <a:off x="0" y="0"/>
          <a:ext cx="0" cy="0"/>
          <a:chOff x="0" y="0"/>
          <a:chExt cx="0" cy="0"/>
        </a:xfrm>
      </p:grpSpPr>
      <p:sp>
        <p:nvSpPr>
          <p:cNvPr id="1830" name="Google Shape;1830;g21258269c9b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1" name="Google Shape;1831;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7"/>
        <p:cNvGrpSpPr/>
        <p:nvPr/>
      </p:nvGrpSpPr>
      <p:grpSpPr>
        <a:xfrm>
          <a:off x="0" y="0"/>
          <a:ext cx="0" cy="0"/>
          <a:chOff x="0" y="0"/>
          <a:chExt cx="0" cy="0"/>
        </a:xfrm>
      </p:grpSpPr>
      <p:sp>
        <p:nvSpPr>
          <p:cNvPr id="1868" name="Google Shape;1868;g22c552c6c20_0_19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9" name="Google Shape;1869;g22c552c6c20_0_19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020249" y="1754031"/>
            <a:ext cx="4359000" cy="1070100"/>
          </a:xfrm>
          <a:prstGeom prst="rect">
            <a:avLst/>
          </a:prstGeom>
        </p:spPr>
        <p:txBody>
          <a:bodyPr spcFirstLastPara="1" wrap="square" lIns="91425" tIns="91425" rIns="91425" bIns="91425" anchor="b" anchorCtr="0">
            <a:noAutofit/>
          </a:bodyPr>
          <a:lstStyle>
            <a:lvl1pPr lvl="0" algn="ctr">
              <a:lnSpc>
                <a:spcPct val="115000"/>
              </a:lnSpc>
              <a:spcBef>
                <a:spcPts val="1100"/>
              </a:spcBef>
              <a:spcAft>
                <a:spcPts val="0"/>
              </a:spcAft>
              <a:buClr>
                <a:srgbClr val="191919"/>
              </a:buClr>
              <a:buSzPts val="5200"/>
              <a:buNone/>
              <a:defRPr sz="5000"/>
            </a:lvl1pPr>
            <a:lvl2pPr lvl="1" algn="ctr">
              <a:spcBef>
                <a:spcPts val="2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020249" y="2909419"/>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flipH="1">
            <a:off x="7736102" y="3695221"/>
            <a:ext cx="1505388" cy="1505549"/>
          </a:xfrm>
          <a:custGeom>
            <a:avLst/>
            <a:gdLst/>
            <a:ahLst/>
            <a:cxnLst/>
            <a:rect l="l" t="t" r="r" b="b"/>
            <a:pathLst>
              <a:path w="8275" h="8276" extrusionOk="0">
                <a:moveTo>
                  <a:pt x="0" y="1"/>
                </a:moveTo>
                <a:lnTo>
                  <a:pt x="0" y="8276"/>
                </a:lnTo>
                <a:lnTo>
                  <a:pt x="8275" y="8276"/>
                </a:lnTo>
                <a:lnTo>
                  <a:pt x="0" y="1"/>
                </a:lnTo>
                <a:close/>
              </a:path>
            </a:pathLst>
          </a:custGeom>
          <a:gradFill>
            <a:gsLst>
              <a:gs pos="0">
                <a:schemeClr val="accent2"/>
              </a:gs>
              <a:gs pos="100000">
                <a:srgbClr val="3084B3">
                  <a:alpha val="4666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839500" y="4438253"/>
            <a:ext cx="93325" cy="91141"/>
          </a:xfrm>
          <a:custGeom>
            <a:avLst/>
            <a:gdLst/>
            <a:ahLst/>
            <a:cxnLst/>
            <a:rect l="l" t="t" r="r" b="b"/>
            <a:pathLst>
              <a:path w="513" h="501" extrusionOk="0">
                <a:moveTo>
                  <a:pt x="263" y="1"/>
                </a:moveTo>
                <a:cubicBezTo>
                  <a:pt x="120" y="1"/>
                  <a:pt x="1" y="120"/>
                  <a:pt x="1" y="251"/>
                </a:cubicBezTo>
                <a:cubicBezTo>
                  <a:pt x="1" y="394"/>
                  <a:pt x="120" y="501"/>
                  <a:pt x="263" y="501"/>
                </a:cubicBezTo>
                <a:cubicBezTo>
                  <a:pt x="394" y="501"/>
                  <a:pt x="513" y="394"/>
                  <a:pt x="513" y="251"/>
                </a:cubicBezTo>
                <a:cubicBezTo>
                  <a:pt x="513" y="120"/>
                  <a:pt x="394"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7505863" y="4438253"/>
            <a:ext cx="93325" cy="91141"/>
          </a:xfrm>
          <a:custGeom>
            <a:avLst/>
            <a:gdLst/>
            <a:ahLst/>
            <a:cxnLst/>
            <a:rect l="l" t="t" r="r" b="b"/>
            <a:pathLst>
              <a:path w="513" h="501" extrusionOk="0">
                <a:moveTo>
                  <a:pt x="250" y="1"/>
                </a:moveTo>
                <a:cubicBezTo>
                  <a:pt x="119" y="1"/>
                  <a:pt x="0" y="120"/>
                  <a:pt x="0" y="251"/>
                </a:cubicBezTo>
                <a:cubicBezTo>
                  <a:pt x="0" y="394"/>
                  <a:pt x="119" y="501"/>
                  <a:pt x="250" y="501"/>
                </a:cubicBezTo>
                <a:cubicBezTo>
                  <a:pt x="393" y="501"/>
                  <a:pt x="512" y="394"/>
                  <a:pt x="512" y="251"/>
                </a:cubicBezTo>
                <a:cubicBezTo>
                  <a:pt x="512"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7174591" y="4438253"/>
            <a:ext cx="91142" cy="91141"/>
          </a:xfrm>
          <a:custGeom>
            <a:avLst/>
            <a:gdLst/>
            <a:ahLst/>
            <a:cxnLst/>
            <a:rect l="l" t="t" r="r" b="b"/>
            <a:pathLst>
              <a:path w="501" h="501" extrusionOk="0">
                <a:moveTo>
                  <a:pt x="251" y="1"/>
                </a:moveTo>
                <a:cubicBezTo>
                  <a:pt x="108" y="1"/>
                  <a:pt x="1" y="120"/>
                  <a:pt x="1" y="251"/>
                </a:cubicBezTo>
                <a:cubicBezTo>
                  <a:pt x="1" y="394"/>
                  <a:pt x="108" y="501"/>
                  <a:pt x="251" y="501"/>
                </a:cubicBezTo>
                <a:cubicBezTo>
                  <a:pt x="394" y="501"/>
                  <a:pt x="501" y="394"/>
                  <a:pt x="501" y="251"/>
                </a:cubicBezTo>
                <a:cubicBezTo>
                  <a:pt x="501" y="120"/>
                  <a:pt x="394"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4938745" y="-1643009"/>
            <a:ext cx="6233532" cy="2692822"/>
            <a:chOff x="4938745" y="-1643009"/>
            <a:chExt cx="6233532" cy="2692822"/>
          </a:xfrm>
        </p:grpSpPr>
        <p:sp>
          <p:nvSpPr>
            <p:cNvPr id="16" name="Google Shape;16;p2"/>
            <p:cNvSpPr/>
            <p:nvPr/>
          </p:nvSpPr>
          <p:spPr>
            <a:xfrm flipH="1">
              <a:off x="5523609" y="-153443"/>
              <a:ext cx="535209" cy="422594"/>
            </a:xfrm>
            <a:custGeom>
              <a:avLst/>
              <a:gdLst/>
              <a:ahLst/>
              <a:cxnLst/>
              <a:rect l="l" t="t" r="r" b="b"/>
              <a:pathLst>
                <a:path w="2942" h="2323" extrusionOk="0">
                  <a:moveTo>
                    <a:pt x="1" y="1"/>
                  </a:moveTo>
                  <a:lnTo>
                    <a:pt x="2298" y="2322"/>
                  </a:lnTo>
                  <a:lnTo>
                    <a:pt x="2941" y="2310"/>
                  </a:lnTo>
                  <a:lnTo>
                    <a:pt x="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flipH="1">
              <a:off x="5231268" y="-153443"/>
              <a:ext cx="535209" cy="422594"/>
            </a:xfrm>
            <a:custGeom>
              <a:avLst/>
              <a:gdLst/>
              <a:ahLst/>
              <a:cxnLst/>
              <a:rect l="l" t="t" r="r" b="b"/>
              <a:pathLst>
                <a:path w="2942" h="2323" extrusionOk="0">
                  <a:moveTo>
                    <a:pt x="1" y="1"/>
                  </a:moveTo>
                  <a:lnTo>
                    <a:pt x="2299" y="2322"/>
                  </a:lnTo>
                  <a:lnTo>
                    <a:pt x="2942" y="2310"/>
                  </a:lnTo>
                  <a:lnTo>
                    <a:pt x="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4938745" y="-153443"/>
              <a:ext cx="535209" cy="422594"/>
            </a:xfrm>
            <a:custGeom>
              <a:avLst/>
              <a:gdLst/>
              <a:ahLst/>
              <a:cxnLst/>
              <a:rect l="l" t="t" r="r" b="b"/>
              <a:pathLst>
                <a:path w="2942" h="2323" extrusionOk="0">
                  <a:moveTo>
                    <a:pt x="0" y="1"/>
                  </a:moveTo>
                  <a:lnTo>
                    <a:pt x="2298" y="2322"/>
                  </a:lnTo>
                  <a:lnTo>
                    <a:pt x="2941" y="2310"/>
                  </a:lnTo>
                  <a:lnTo>
                    <a:pt x="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flipH="1">
              <a:off x="8360347" y="-505400"/>
              <a:ext cx="1553233" cy="1555213"/>
            </a:xfrm>
            <a:custGeom>
              <a:avLst/>
              <a:gdLst/>
              <a:ahLst/>
              <a:cxnLst/>
              <a:rect l="l" t="t" r="r" b="b"/>
              <a:pathLst>
                <a:path w="8538" h="8549" extrusionOk="0">
                  <a:moveTo>
                    <a:pt x="0" y="0"/>
                  </a:moveTo>
                  <a:lnTo>
                    <a:pt x="0" y="8549"/>
                  </a:lnTo>
                  <a:lnTo>
                    <a:pt x="8537" y="8549"/>
                  </a:lnTo>
                  <a:lnTo>
                    <a:pt x="0" y="0"/>
                  </a:lnTo>
                  <a:close/>
                </a:path>
              </a:pathLst>
            </a:custGeom>
            <a:gradFill>
              <a:gsLst>
                <a:gs pos="0">
                  <a:schemeClr val="dk2">
                    <a:alpha val="54750"/>
                  </a:schemeClr>
                </a:gs>
                <a:gs pos="100000">
                  <a:srgbClr val="C5585A">
                    <a:alpha val="54901"/>
                    <a:alpha val="5475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2"/>
            <p:cNvGrpSpPr/>
            <p:nvPr/>
          </p:nvGrpSpPr>
          <p:grpSpPr>
            <a:xfrm flipH="1">
              <a:off x="6829443" y="-1643009"/>
              <a:ext cx="4342834" cy="2219527"/>
              <a:chOff x="563675" y="1280237"/>
              <a:chExt cx="1394616" cy="712757"/>
            </a:xfrm>
          </p:grpSpPr>
          <p:sp>
            <p:nvSpPr>
              <p:cNvPr id="21" name="Google Shape;21;p2"/>
              <p:cNvSpPr/>
              <p:nvPr/>
            </p:nvSpPr>
            <p:spPr>
              <a:xfrm>
                <a:off x="563675" y="1977163"/>
                <a:ext cx="18169" cy="15831"/>
              </a:xfrm>
              <a:custGeom>
                <a:avLst/>
                <a:gdLst/>
                <a:ahLst/>
                <a:cxnLst/>
                <a:rect l="l" t="t" r="r" b="b"/>
                <a:pathLst>
                  <a:path w="311" h="271" extrusionOk="0">
                    <a:moveTo>
                      <a:pt x="160" y="0"/>
                    </a:moveTo>
                    <a:cubicBezTo>
                      <a:pt x="126" y="0"/>
                      <a:pt x="90" y="12"/>
                      <a:pt x="60" y="36"/>
                    </a:cubicBezTo>
                    <a:cubicBezTo>
                      <a:pt x="1" y="83"/>
                      <a:pt x="1" y="167"/>
                      <a:pt x="60" y="226"/>
                    </a:cubicBezTo>
                    <a:cubicBezTo>
                      <a:pt x="84" y="256"/>
                      <a:pt x="117" y="271"/>
                      <a:pt x="151" y="271"/>
                    </a:cubicBezTo>
                    <a:cubicBezTo>
                      <a:pt x="185" y="271"/>
                      <a:pt x="221" y="256"/>
                      <a:pt x="251" y="226"/>
                    </a:cubicBezTo>
                    <a:cubicBezTo>
                      <a:pt x="310" y="191"/>
                      <a:pt x="310" y="95"/>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05444" y="1935394"/>
                <a:ext cx="18110" cy="15656"/>
              </a:xfrm>
              <a:custGeom>
                <a:avLst/>
                <a:gdLst/>
                <a:ahLst/>
                <a:cxnLst/>
                <a:rect l="l" t="t" r="r" b="b"/>
                <a:pathLst>
                  <a:path w="310" h="268" extrusionOk="0">
                    <a:moveTo>
                      <a:pt x="159" y="1"/>
                    </a:moveTo>
                    <a:cubicBezTo>
                      <a:pt x="125" y="1"/>
                      <a:pt x="89" y="13"/>
                      <a:pt x="60" y="36"/>
                    </a:cubicBezTo>
                    <a:cubicBezTo>
                      <a:pt x="0" y="84"/>
                      <a:pt x="0" y="167"/>
                      <a:pt x="60" y="227"/>
                    </a:cubicBezTo>
                    <a:cubicBezTo>
                      <a:pt x="82" y="255"/>
                      <a:pt x="113" y="267"/>
                      <a:pt x="145" y="267"/>
                    </a:cubicBezTo>
                    <a:cubicBezTo>
                      <a:pt x="181" y="267"/>
                      <a:pt x="219" y="252"/>
                      <a:pt x="250" y="227"/>
                    </a:cubicBezTo>
                    <a:cubicBezTo>
                      <a:pt x="310" y="191"/>
                      <a:pt x="310" y="96"/>
                      <a:pt x="250" y="36"/>
                    </a:cubicBezTo>
                    <a:cubicBezTo>
                      <a:pt x="226" y="13"/>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47154" y="1893684"/>
                <a:ext cx="18169" cy="15890"/>
              </a:xfrm>
              <a:custGeom>
                <a:avLst/>
                <a:gdLst/>
                <a:ahLst/>
                <a:cxnLst/>
                <a:rect l="l" t="t" r="r" b="b"/>
                <a:pathLst>
                  <a:path w="311" h="272" extrusionOk="0">
                    <a:moveTo>
                      <a:pt x="160" y="0"/>
                    </a:moveTo>
                    <a:cubicBezTo>
                      <a:pt x="126" y="0"/>
                      <a:pt x="90" y="12"/>
                      <a:pt x="60" y="36"/>
                    </a:cubicBezTo>
                    <a:cubicBezTo>
                      <a:pt x="1" y="84"/>
                      <a:pt x="12" y="167"/>
                      <a:pt x="60" y="227"/>
                    </a:cubicBezTo>
                    <a:cubicBezTo>
                      <a:pt x="84" y="256"/>
                      <a:pt x="117" y="271"/>
                      <a:pt x="151" y="271"/>
                    </a:cubicBezTo>
                    <a:cubicBezTo>
                      <a:pt x="185" y="271"/>
                      <a:pt x="221" y="256"/>
                      <a:pt x="251" y="227"/>
                    </a:cubicBezTo>
                    <a:cubicBezTo>
                      <a:pt x="310" y="191"/>
                      <a:pt x="310" y="96"/>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86820" y="1854193"/>
                <a:ext cx="18110" cy="16415"/>
              </a:xfrm>
              <a:custGeom>
                <a:avLst/>
                <a:gdLst/>
                <a:ahLst/>
                <a:cxnLst/>
                <a:rect l="l" t="t" r="r" b="b"/>
                <a:pathLst>
                  <a:path w="310" h="281" extrusionOk="0">
                    <a:moveTo>
                      <a:pt x="155" y="1"/>
                    </a:moveTo>
                    <a:cubicBezTo>
                      <a:pt x="119" y="1"/>
                      <a:pt x="84" y="16"/>
                      <a:pt x="60" y="45"/>
                    </a:cubicBezTo>
                    <a:cubicBezTo>
                      <a:pt x="0" y="93"/>
                      <a:pt x="0" y="176"/>
                      <a:pt x="60" y="236"/>
                    </a:cubicBezTo>
                    <a:cubicBezTo>
                      <a:pt x="84" y="266"/>
                      <a:pt x="119" y="281"/>
                      <a:pt x="155" y="281"/>
                    </a:cubicBezTo>
                    <a:cubicBezTo>
                      <a:pt x="191" y="281"/>
                      <a:pt x="226" y="266"/>
                      <a:pt x="250" y="236"/>
                    </a:cubicBezTo>
                    <a:cubicBezTo>
                      <a:pt x="310" y="188"/>
                      <a:pt x="310" y="105"/>
                      <a:pt x="250" y="45"/>
                    </a:cubicBezTo>
                    <a:cubicBezTo>
                      <a:pt x="226" y="16"/>
                      <a:pt x="191"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28531" y="1812483"/>
                <a:ext cx="18811" cy="16415"/>
              </a:xfrm>
              <a:custGeom>
                <a:avLst/>
                <a:gdLst/>
                <a:ahLst/>
                <a:cxnLst/>
                <a:rect l="l" t="t" r="r" b="b"/>
                <a:pathLst>
                  <a:path w="322" h="281" extrusionOk="0">
                    <a:moveTo>
                      <a:pt x="157" y="0"/>
                    </a:moveTo>
                    <a:cubicBezTo>
                      <a:pt x="120" y="0"/>
                      <a:pt x="84" y="15"/>
                      <a:pt x="60" y="45"/>
                    </a:cubicBezTo>
                    <a:cubicBezTo>
                      <a:pt x="1" y="93"/>
                      <a:pt x="1" y="176"/>
                      <a:pt x="60" y="235"/>
                    </a:cubicBezTo>
                    <a:cubicBezTo>
                      <a:pt x="84" y="265"/>
                      <a:pt x="120" y="280"/>
                      <a:pt x="157" y="280"/>
                    </a:cubicBezTo>
                    <a:cubicBezTo>
                      <a:pt x="194" y="280"/>
                      <a:pt x="233" y="265"/>
                      <a:pt x="262" y="235"/>
                    </a:cubicBezTo>
                    <a:cubicBezTo>
                      <a:pt x="322" y="188"/>
                      <a:pt x="322" y="105"/>
                      <a:pt x="262" y="45"/>
                    </a:cubicBezTo>
                    <a:cubicBezTo>
                      <a:pt x="233" y="15"/>
                      <a:pt x="19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69599" y="1771240"/>
                <a:ext cx="18110" cy="15890"/>
              </a:xfrm>
              <a:custGeom>
                <a:avLst/>
                <a:gdLst/>
                <a:ahLst/>
                <a:cxnLst/>
                <a:rect l="l" t="t" r="r" b="b"/>
                <a:pathLst>
                  <a:path w="310" h="272" extrusionOk="0">
                    <a:moveTo>
                      <a:pt x="164" y="1"/>
                    </a:moveTo>
                    <a:cubicBezTo>
                      <a:pt x="128" y="1"/>
                      <a:pt x="89" y="13"/>
                      <a:pt x="60" y="37"/>
                    </a:cubicBezTo>
                    <a:cubicBezTo>
                      <a:pt x="0" y="84"/>
                      <a:pt x="0" y="168"/>
                      <a:pt x="60" y="227"/>
                    </a:cubicBezTo>
                    <a:cubicBezTo>
                      <a:pt x="83" y="257"/>
                      <a:pt x="116" y="272"/>
                      <a:pt x="150" y="272"/>
                    </a:cubicBezTo>
                    <a:cubicBezTo>
                      <a:pt x="185" y="272"/>
                      <a:pt x="220" y="257"/>
                      <a:pt x="250" y="227"/>
                    </a:cubicBezTo>
                    <a:cubicBezTo>
                      <a:pt x="310" y="179"/>
                      <a:pt x="310" y="96"/>
                      <a:pt x="250" y="37"/>
                    </a:cubicBezTo>
                    <a:cubicBezTo>
                      <a:pt x="232" y="13"/>
                      <a:pt x="199"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09907" y="1732041"/>
                <a:ext cx="18169" cy="16123"/>
              </a:xfrm>
              <a:custGeom>
                <a:avLst/>
                <a:gdLst/>
                <a:ahLst/>
                <a:cxnLst/>
                <a:rect l="l" t="t" r="r" b="b"/>
                <a:pathLst>
                  <a:path w="311" h="276" extrusionOk="0">
                    <a:moveTo>
                      <a:pt x="161" y="1"/>
                    </a:moveTo>
                    <a:cubicBezTo>
                      <a:pt x="126" y="1"/>
                      <a:pt x="92" y="16"/>
                      <a:pt x="60" y="41"/>
                    </a:cubicBezTo>
                    <a:cubicBezTo>
                      <a:pt x="1" y="77"/>
                      <a:pt x="1" y="172"/>
                      <a:pt x="60" y="231"/>
                    </a:cubicBezTo>
                    <a:cubicBezTo>
                      <a:pt x="78" y="261"/>
                      <a:pt x="111" y="276"/>
                      <a:pt x="146" y="276"/>
                    </a:cubicBezTo>
                    <a:cubicBezTo>
                      <a:pt x="182" y="276"/>
                      <a:pt x="221" y="261"/>
                      <a:pt x="251" y="231"/>
                    </a:cubicBezTo>
                    <a:cubicBezTo>
                      <a:pt x="310" y="184"/>
                      <a:pt x="310" y="100"/>
                      <a:pt x="251" y="41"/>
                    </a:cubicBezTo>
                    <a:cubicBezTo>
                      <a:pt x="222" y="13"/>
                      <a:pt x="192"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51618" y="1690039"/>
                <a:ext cx="18169" cy="16415"/>
              </a:xfrm>
              <a:custGeom>
                <a:avLst/>
                <a:gdLst/>
                <a:ahLst/>
                <a:cxnLst/>
                <a:rect l="l" t="t" r="r" b="b"/>
                <a:pathLst>
                  <a:path w="311" h="281" extrusionOk="0">
                    <a:moveTo>
                      <a:pt x="147" y="1"/>
                    </a:moveTo>
                    <a:cubicBezTo>
                      <a:pt x="111" y="1"/>
                      <a:pt x="78" y="16"/>
                      <a:pt x="60" y="45"/>
                    </a:cubicBezTo>
                    <a:cubicBezTo>
                      <a:pt x="1" y="81"/>
                      <a:pt x="1" y="176"/>
                      <a:pt x="60" y="236"/>
                    </a:cubicBezTo>
                    <a:cubicBezTo>
                      <a:pt x="78" y="266"/>
                      <a:pt x="111" y="281"/>
                      <a:pt x="147" y="281"/>
                    </a:cubicBezTo>
                    <a:cubicBezTo>
                      <a:pt x="183" y="281"/>
                      <a:pt x="221" y="266"/>
                      <a:pt x="251" y="236"/>
                    </a:cubicBezTo>
                    <a:cubicBezTo>
                      <a:pt x="311" y="188"/>
                      <a:pt x="311" y="93"/>
                      <a:pt x="251" y="45"/>
                    </a:cubicBezTo>
                    <a:cubicBezTo>
                      <a:pt x="221" y="16"/>
                      <a:pt x="183"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93387" y="1648328"/>
                <a:ext cx="18110" cy="16415"/>
              </a:xfrm>
              <a:custGeom>
                <a:avLst/>
                <a:gdLst/>
                <a:ahLst/>
                <a:cxnLst/>
                <a:rect l="l" t="t" r="r" b="b"/>
                <a:pathLst>
                  <a:path w="310" h="281" extrusionOk="0">
                    <a:moveTo>
                      <a:pt x="146" y="0"/>
                    </a:moveTo>
                    <a:cubicBezTo>
                      <a:pt x="110" y="0"/>
                      <a:pt x="78" y="15"/>
                      <a:pt x="60" y="45"/>
                    </a:cubicBezTo>
                    <a:cubicBezTo>
                      <a:pt x="0" y="81"/>
                      <a:pt x="12" y="176"/>
                      <a:pt x="60" y="236"/>
                    </a:cubicBezTo>
                    <a:cubicBezTo>
                      <a:pt x="78" y="265"/>
                      <a:pt x="110" y="280"/>
                      <a:pt x="146" y="280"/>
                    </a:cubicBezTo>
                    <a:cubicBezTo>
                      <a:pt x="182" y="280"/>
                      <a:pt x="221" y="265"/>
                      <a:pt x="250" y="236"/>
                    </a:cubicBezTo>
                    <a:cubicBezTo>
                      <a:pt x="310" y="188"/>
                      <a:pt x="310" y="105"/>
                      <a:pt x="250" y="45"/>
                    </a:cubicBezTo>
                    <a:cubicBezTo>
                      <a:pt x="221"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932352" y="1608663"/>
                <a:ext cx="18110" cy="17116"/>
              </a:xfrm>
              <a:custGeom>
                <a:avLst/>
                <a:gdLst/>
                <a:ahLst/>
                <a:cxnLst/>
                <a:rect l="l" t="t" r="r" b="b"/>
                <a:pathLst>
                  <a:path w="310" h="293" extrusionOk="0">
                    <a:moveTo>
                      <a:pt x="159" y="1"/>
                    </a:moveTo>
                    <a:cubicBezTo>
                      <a:pt x="125" y="1"/>
                      <a:pt x="89" y="16"/>
                      <a:pt x="60" y="45"/>
                    </a:cubicBezTo>
                    <a:cubicBezTo>
                      <a:pt x="0" y="93"/>
                      <a:pt x="0" y="188"/>
                      <a:pt x="60" y="248"/>
                    </a:cubicBezTo>
                    <a:cubicBezTo>
                      <a:pt x="83" y="278"/>
                      <a:pt x="116" y="293"/>
                      <a:pt x="150" y="293"/>
                    </a:cubicBezTo>
                    <a:cubicBezTo>
                      <a:pt x="185" y="293"/>
                      <a:pt x="220" y="278"/>
                      <a:pt x="250" y="248"/>
                    </a:cubicBezTo>
                    <a:cubicBezTo>
                      <a:pt x="310" y="200"/>
                      <a:pt x="310" y="105"/>
                      <a:pt x="250" y="45"/>
                    </a:cubicBezTo>
                    <a:cubicBezTo>
                      <a:pt x="226" y="16"/>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974062" y="1566952"/>
                <a:ext cx="18110" cy="17116"/>
              </a:xfrm>
              <a:custGeom>
                <a:avLst/>
                <a:gdLst/>
                <a:ahLst/>
                <a:cxnLst/>
                <a:rect l="l" t="t" r="r" b="b"/>
                <a:pathLst>
                  <a:path w="310" h="293" extrusionOk="0">
                    <a:moveTo>
                      <a:pt x="155" y="0"/>
                    </a:moveTo>
                    <a:cubicBezTo>
                      <a:pt x="122" y="0"/>
                      <a:pt x="90" y="15"/>
                      <a:pt x="60" y="45"/>
                    </a:cubicBezTo>
                    <a:cubicBezTo>
                      <a:pt x="0" y="93"/>
                      <a:pt x="0" y="188"/>
                      <a:pt x="60" y="247"/>
                    </a:cubicBezTo>
                    <a:cubicBezTo>
                      <a:pt x="78" y="277"/>
                      <a:pt x="111" y="292"/>
                      <a:pt x="146" y="292"/>
                    </a:cubicBezTo>
                    <a:cubicBezTo>
                      <a:pt x="182" y="292"/>
                      <a:pt x="221" y="277"/>
                      <a:pt x="250" y="247"/>
                    </a:cubicBezTo>
                    <a:cubicBezTo>
                      <a:pt x="310" y="200"/>
                      <a:pt x="310" y="105"/>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015773" y="1525242"/>
                <a:ext cx="18169" cy="17058"/>
              </a:xfrm>
              <a:custGeom>
                <a:avLst/>
                <a:gdLst/>
                <a:ahLst/>
                <a:cxnLst/>
                <a:rect l="l" t="t" r="r" b="b"/>
                <a:pathLst>
                  <a:path w="311" h="292" extrusionOk="0">
                    <a:moveTo>
                      <a:pt x="151" y="0"/>
                    </a:moveTo>
                    <a:cubicBezTo>
                      <a:pt x="117" y="0"/>
                      <a:pt x="84" y="15"/>
                      <a:pt x="60" y="45"/>
                    </a:cubicBezTo>
                    <a:cubicBezTo>
                      <a:pt x="1" y="92"/>
                      <a:pt x="1" y="188"/>
                      <a:pt x="60" y="247"/>
                    </a:cubicBezTo>
                    <a:cubicBezTo>
                      <a:pt x="84" y="277"/>
                      <a:pt x="117" y="292"/>
                      <a:pt x="151" y="292"/>
                    </a:cubicBezTo>
                    <a:cubicBezTo>
                      <a:pt x="185" y="292"/>
                      <a:pt x="221" y="277"/>
                      <a:pt x="251" y="247"/>
                    </a:cubicBezTo>
                    <a:cubicBezTo>
                      <a:pt x="310" y="199"/>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054737" y="1486102"/>
                <a:ext cx="18169" cy="15890"/>
              </a:xfrm>
              <a:custGeom>
                <a:avLst/>
                <a:gdLst/>
                <a:ahLst/>
                <a:cxnLst/>
                <a:rect l="l" t="t" r="r" b="b"/>
                <a:pathLst>
                  <a:path w="311" h="272" extrusionOk="0">
                    <a:moveTo>
                      <a:pt x="160" y="0"/>
                    </a:moveTo>
                    <a:cubicBezTo>
                      <a:pt x="126" y="0"/>
                      <a:pt x="90" y="12"/>
                      <a:pt x="60" y="36"/>
                    </a:cubicBezTo>
                    <a:cubicBezTo>
                      <a:pt x="1" y="84"/>
                      <a:pt x="1" y="167"/>
                      <a:pt x="60" y="227"/>
                    </a:cubicBezTo>
                    <a:cubicBezTo>
                      <a:pt x="84" y="256"/>
                      <a:pt x="117" y="271"/>
                      <a:pt x="151" y="271"/>
                    </a:cubicBezTo>
                    <a:cubicBezTo>
                      <a:pt x="185" y="271"/>
                      <a:pt x="221" y="256"/>
                      <a:pt x="251" y="227"/>
                    </a:cubicBezTo>
                    <a:cubicBezTo>
                      <a:pt x="310" y="179"/>
                      <a:pt x="310" y="96"/>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096448" y="1444333"/>
                <a:ext cx="18169" cy="15890"/>
              </a:xfrm>
              <a:custGeom>
                <a:avLst/>
                <a:gdLst/>
                <a:ahLst/>
                <a:cxnLst/>
                <a:rect l="l" t="t" r="r" b="b"/>
                <a:pathLst>
                  <a:path w="311" h="272" extrusionOk="0">
                    <a:moveTo>
                      <a:pt x="165" y="1"/>
                    </a:moveTo>
                    <a:cubicBezTo>
                      <a:pt x="129" y="1"/>
                      <a:pt x="90" y="13"/>
                      <a:pt x="60" y="37"/>
                    </a:cubicBezTo>
                    <a:cubicBezTo>
                      <a:pt x="1" y="84"/>
                      <a:pt x="1" y="168"/>
                      <a:pt x="60" y="227"/>
                    </a:cubicBezTo>
                    <a:cubicBezTo>
                      <a:pt x="84" y="257"/>
                      <a:pt x="117" y="272"/>
                      <a:pt x="151" y="272"/>
                    </a:cubicBezTo>
                    <a:cubicBezTo>
                      <a:pt x="185" y="272"/>
                      <a:pt x="221" y="257"/>
                      <a:pt x="251" y="227"/>
                    </a:cubicBezTo>
                    <a:cubicBezTo>
                      <a:pt x="311" y="180"/>
                      <a:pt x="311" y="96"/>
                      <a:pt x="251" y="37"/>
                    </a:cubicBezTo>
                    <a:cubicBezTo>
                      <a:pt x="233" y="13"/>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138217" y="1402622"/>
                <a:ext cx="18110" cy="15890"/>
              </a:xfrm>
              <a:custGeom>
                <a:avLst/>
                <a:gdLst/>
                <a:ahLst/>
                <a:cxnLst/>
                <a:rect l="l" t="t" r="r" b="b"/>
                <a:pathLst>
                  <a:path w="310" h="272" extrusionOk="0">
                    <a:moveTo>
                      <a:pt x="164" y="1"/>
                    </a:moveTo>
                    <a:cubicBezTo>
                      <a:pt x="128" y="1"/>
                      <a:pt x="90" y="12"/>
                      <a:pt x="60" y="36"/>
                    </a:cubicBezTo>
                    <a:cubicBezTo>
                      <a:pt x="0" y="84"/>
                      <a:pt x="0" y="167"/>
                      <a:pt x="60" y="227"/>
                    </a:cubicBezTo>
                    <a:cubicBezTo>
                      <a:pt x="84" y="257"/>
                      <a:pt x="116" y="271"/>
                      <a:pt x="151" y="271"/>
                    </a:cubicBezTo>
                    <a:cubicBezTo>
                      <a:pt x="185" y="271"/>
                      <a:pt x="221" y="257"/>
                      <a:pt x="250" y="227"/>
                    </a:cubicBezTo>
                    <a:cubicBezTo>
                      <a:pt x="310" y="179"/>
                      <a:pt x="310" y="96"/>
                      <a:pt x="250" y="36"/>
                    </a:cubicBezTo>
                    <a:cubicBezTo>
                      <a:pt x="232" y="12"/>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178525" y="1363132"/>
                <a:ext cx="18169" cy="16182"/>
              </a:xfrm>
              <a:custGeom>
                <a:avLst/>
                <a:gdLst/>
                <a:ahLst/>
                <a:cxnLst/>
                <a:rect l="l" t="t" r="r" b="b"/>
                <a:pathLst>
                  <a:path w="311" h="277" extrusionOk="0">
                    <a:moveTo>
                      <a:pt x="147" y="1"/>
                    </a:moveTo>
                    <a:cubicBezTo>
                      <a:pt x="111" y="1"/>
                      <a:pt x="78" y="16"/>
                      <a:pt x="60" y="46"/>
                    </a:cubicBezTo>
                    <a:cubicBezTo>
                      <a:pt x="1" y="81"/>
                      <a:pt x="13" y="177"/>
                      <a:pt x="60" y="236"/>
                    </a:cubicBezTo>
                    <a:cubicBezTo>
                      <a:pt x="77" y="264"/>
                      <a:pt x="107" y="276"/>
                      <a:pt x="141" y="276"/>
                    </a:cubicBezTo>
                    <a:cubicBezTo>
                      <a:pt x="178" y="276"/>
                      <a:pt x="220" y="261"/>
                      <a:pt x="251" y="236"/>
                    </a:cubicBezTo>
                    <a:cubicBezTo>
                      <a:pt x="310" y="188"/>
                      <a:pt x="310" y="105"/>
                      <a:pt x="251" y="46"/>
                    </a:cubicBezTo>
                    <a:cubicBezTo>
                      <a:pt x="221" y="16"/>
                      <a:pt x="182"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220294" y="1321421"/>
                <a:ext cx="18110" cy="16415"/>
              </a:xfrm>
              <a:custGeom>
                <a:avLst/>
                <a:gdLst/>
                <a:ahLst/>
                <a:cxnLst/>
                <a:rect l="l" t="t" r="r" b="b"/>
                <a:pathLst>
                  <a:path w="310" h="281" extrusionOk="0">
                    <a:moveTo>
                      <a:pt x="146" y="1"/>
                    </a:moveTo>
                    <a:cubicBezTo>
                      <a:pt x="110" y="1"/>
                      <a:pt x="78" y="15"/>
                      <a:pt x="60" y="45"/>
                    </a:cubicBezTo>
                    <a:cubicBezTo>
                      <a:pt x="0" y="81"/>
                      <a:pt x="0" y="176"/>
                      <a:pt x="60" y="236"/>
                    </a:cubicBezTo>
                    <a:cubicBezTo>
                      <a:pt x="78" y="265"/>
                      <a:pt x="110" y="280"/>
                      <a:pt x="146" y="280"/>
                    </a:cubicBezTo>
                    <a:cubicBezTo>
                      <a:pt x="182" y="280"/>
                      <a:pt x="221" y="265"/>
                      <a:pt x="250" y="236"/>
                    </a:cubicBezTo>
                    <a:cubicBezTo>
                      <a:pt x="310" y="188"/>
                      <a:pt x="310" y="105"/>
                      <a:pt x="250" y="45"/>
                    </a:cubicBezTo>
                    <a:cubicBezTo>
                      <a:pt x="221" y="15"/>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262005" y="1280237"/>
                <a:ext cx="18169" cy="15831"/>
              </a:xfrm>
              <a:custGeom>
                <a:avLst/>
                <a:gdLst/>
                <a:ahLst/>
                <a:cxnLst/>
                <a:rect l="l" t="t" r="r" b="b"/>
                <a:pathLst>
                  <a:path w="311" h="271" extrusionOk="0">
                    <a:moveTo>
                      <a:pt x="146" y="0"/>
                    </a:moveTo>
                    <a:cubicBezTo>
                      <a:pt x="111" y="0"/>
                      <a:pt x="78" y="12"/>
                      <a:pt x="60" y="36"/>
                    </a:cubicBezTo>
                    <a:cubicBezTo>
                      <a:pt x="1" y="72"/>
                      <a:pt x="1" y="167"/>
                      <a:pt x="60" y="226"/>
                    </a:cubicBezTo>
                    <a:cubicBezTo>
                      <a:pt x="78" y="256"/>
                      <a:pt x="111" y="271"/>
                      <a:pt x="146" y="271"/>
                    </a:cubicBezTo>
                    <a:cubicBezTo>
                      <a:pt x="182" y="271"/>
                      <a:pt x="221" y="256"/>
                      <a:pt x="251" y="226"/>
                    </a:cubicBezTo>
                    <a:cubicBezTo>
                      <a:pt x="310" y="179"/>
                      <a:pt x="310" y="95"/>
                      <a:pt x="251" y="36"/>
                    </a:cubicBezTo>
                    <a:cubicBezTo>
                      <a:pt x="221" y="12"/>
                      <a:pt x="182" y="0"/>
                      <a:pt x="146" y="0"/>
                    </a:cubicBezTo>
                    <a:close/>
                  </a:path>
                </a:pathLst>
              </a:custGeom>
              <a:solidFill>
                <a:srgbClr val="627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45051" y="1975761"/>
                <a:ext cx="18870" cy="15890"/>
              </a:xfrm>
              <a:custGeom>
                <a:avLst/>
                <a:gdLst/>
                <a:ahLst/>
                <a:cxnLst/>
                <a:rect l="l" t="t" r="r" b="b"/>
                <a:pathLst>
                  <a:path w="323" h="272" extrusionOk="0">
                    <a:moveTo>
                      <a:pt x="166" y="0"/>
                    </a:moveTo>
                    <a:cubicBezTo>
                      <a:pt x="129" y="0"/>
                      <a:pt x="90" y="12"/>
                      <a:pt x="60" y="36"/>
                    </a:cubicBezTo>
                    <a:cubicBezTo>
                      <a:pt x="1" y="72"/>
                      <a:pt x="1" y="167"/>
                      <a:pt x="60" y="227"/>
                    </a:cubicBezTo>
                    <a:cubicBezTo>
                      <a:pt x="84" y="256"/>
                      <a:pt x="120" y="271"/>
                      <a:pt x="157" y="271"/>
                    </a:cubicBezTo>
                    <a:cubicBezTo>
                      <a:pt x="194" y="271"/>
                      <a:pt x="233" y="256"/>
                      <a:pt x="263" y="227"/>
                    </a:cubicBezTo>
                    <a:cubicBezTo>
                      <a:pt x="322" y="179"/>
                      <a:pt x="322" y="96"/>
                      <a:pt x="263" y="36"/>
                    </a:cubicBezTo>
                    <a:cubicBezTo>
                      <a:pt x="239" y="12"/>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86820" y="1933992"/>
                <a:ext cx="18110" cy="15890"/>
              </a:xfrm>
              <a:custGeom>
                <a:avLst/>
                <a:gdLst/>
                <a:ahLst/>
                <a:cxnLst/>
                <a:rect l="l" t="t" r="r" b="b"/>
                <a:pathLst>
                  <a:path w="310" h="272" extrusionOk="0">
                    <a:moveTo>
                      <a:pt x="159" y="1"/>
                    </a:moveTo>
                    <a:cubicBezTo>
                      <a:pt x="125" y="1"/>
                      <a:pt x="89" y="13"/>
                      <a:pt x="60" y="37"/>
                    </a:cubicBezTo>
                    <a:cubicBezTo>
                      <a:pt x="0" y="72"/>
                      <a:pt x="0" y="168"/>
                      <a:pt x="60" y="227"/>
                    </a:cubicBezTo>
                    <a:cubicBezTo>
                      <a:pt x="84" y="257"/>
                      <a:pt x="119" y="272"/>
                      <a:pt x="155" y="272"/>
                    </a:cubicBezTo>
                    <a:cubicBezTo>
                      <a:pt x="191" y="272"/>
                      <a:pt x="226" y="257"/>
                      <a:pt x="250" y="227"/>
                    </a:cubicBezTo>
                    <a:cubicBezTo>
                      <a:pt x="310" y="180"/>
                      <a:pt x="310" y="84"/>
                      <a:pt x="250" y="37"/>
                    </a:cubicBezTo>
                    <a:cubicBezTo>
                      <a:pt x="226" y="13"/>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27129" y="1893859"/>
                <a:ext cx="18169" cy="17116"/>
              </a:xfrm>
              <a:custGeom>
                <a:avLst/>
                <a:gdLst/>
                <a:ahLst/>
                <a:cxnLst/>
                <a:rect l="l" t="t" r="r" b="b"/>
                <a:pathLst>
                  <a:path w="311" h="293" extrusionOk="0">
                    <a:moveTo>
                      <a:pt x="151" y="0"/>
                    </a:moveTo>
                    <a:cubicBezTo>
                      <a:pt x="117" y="0"/>
                      <a:pt x="84" y="15"/>
                      <a:pt x="60" y="45"/>
                    </a:cubicBezTo>
                    <a:cubicBezTo>
                      <a:pt x="1" y="93"/>
                      <a:pt x="1" y="188"/>
                      <a:pt x="60" y="247"/>
                    </a:cubicBezTo>
                    <a:cubicBezTo>
                      <a:pt x="84" y="277"/>
                      <a:pt x="117" y="292"/>
                      <a:pt x="151" y="292"/>
                    </a:cubicBezTo>
                    <a:cubicBezTo>
                      <a:pt x="185" y="292"/>
                      <a:pt x="221" y="277"/>
                      <a:pt x="251" y="247"/>
                    </a:cubicBezTo>
                    <a:cubicBezTo>
                      <a:pt x="310" y="200"/>
                      <a:pt x="310" y="105"/>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69599" y="1853317"/>
                <a:ext cx="15306" cy="15364"/>
              </a:xfrm>
              <a:custGeom>
                <a:avLst/>
                <a:gdLst/>
                <a:ahLst/>
                <a:cxnLst/>
                <a:rect l="l" t="t" r="r" b="b"/>
                <a:pathLst>
                  <a:path w="262" h="263" extrusionOk="0">
                    <a:moveTo>
                      <a:pt x="131" y="1"/>
                    </a:moveTo>
                    <a:cubicBezTo>
                      <a:pt x="60" y="1"/>
                      <a:pt x="0" y="60"/>
                      <a:pt x="0" y="132"/>
                    </a:cubicBezTo>
                    <a:cubicBezTo>
                      <a:pt x="0" y="203"/>
                      <a:pt x="60" y="263"/>
                      <a:pt x="131" y="263"/>
                    </a:cubicBezTo>
                    <a:cubicBezTo>
                      <a:pt x="202" y="263"/>
                      <a:pt x="262" y="203"/>
                      <a:pt x="262" y="132"/>
                    </a:cubicBezTo>
                    <a:cubicBezTo>
                      <a:pt x="262" y="60"/>
                      <a:pt x="202"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09907" y="1810380"/>
                <a:ext cx="18169" cy="17116"/>
              </a:xfrm>
              <a:custGeom>
                <a:avLst/>
                <a:gdLst/>
                <a:ahLst/>
                <a:cxnLst/>
                <a:rect l="l" t="t" r="r" b="b"/>
                <a:pathLst>
                  <a:path w="311" h="293" extrusionOk="0">
                    <a:moveTo>
                      <a:pt x="160" y="1"/>
                    </a:moveTo>
                    <a:cubicBezTo>
                      <a:pt x="126" y="1"/>
                      <a:pt x="90" y="15"/>
                      <a:pt x="60" y="45"/>
                    </a:cubicBezTo>
                    <a:cubicBezTo>
                      <a:pt x="1" y="93"/>
                      <a:pt x="1" y="188"/>
                      <a:pt x="60" y="248"/>
                    </a:cubicBezTo>
                    <a:cubicBezTo>
                      <a:pt x="78" y="277"/>
                      <a:pt x="111" y="292"/>
                      <a:pt x="146" y="292"/>
                    </a:cubicBezTo>
                    <a:cubicBezTo>
                      <a:pt x="182" y="292"/>
                      <a:pt x="221" y="277"/>
                      <a:pt x="251" y="248"/>
                    </a:cubicBezTo>
                    <a:cubicBezTo>
                      <a:pt x="310" y="200"/>
                      <a:pt x="310" y="105"/>
                      <a:pt x="251" y="45"/>
                    </a:cubicBezTo>
                    <a:cubicBezTo>
                      <a:pt x="227" y="15"/>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49573" y="1771415"/>
                <a:ext cx="18110" cy="16182"/>
              </a:xfrm>
              <a:custGeom>
                <a:avLst/>
                <a:gdLst/>
                <a:ahLst/>
                <a:cxnLst/>
                <a:rect l="l" t="t" r="r" b="b"/>
                <a:pathLst>
                  <a:path w="310" h="277" extrusionOk="0">
                    <a:moveTo>
                      <a:pt x="151" y="1"/>
                    </a:moveTo>
                    <a:cubicBezTo>
                      <a:pt x="116" y="1"/>
                      <a:pt x="84" y="16"/>
                      <a:pt x="60" y="46"/>
                    </a:cubicBezTo>
                    <a:cubicBezTo>
                      <a:pt x="0" y="93"/>
                      <a:pt x="0" y="176"/>
                      <a:pt x="60" y="236"/>
                    </a:cubicBezTo>
                    <a:cubicBezTo>
                      <a:pt x="82" y="264"/>
                      <a:pt x="113" y="276"/>
                      <a:pt x="145" y="276"/>
                    </a:cubicBezTo>
                    <a:cubicBezTo>
                      <a:pt x="181" y="276"/>
                      <a:pt x="219" y="261"/>
                      <a:pt x="250" y="236"/>
                    </a:cubicBezTo>
                    <a:cubicBezTo>
                      <a:pt x="310" y="200"/>
                      <a:pt x="310" y="105"/>
                      <a:pt x="250" y="46"/>
                    </a:cubicBezTo>
                    <a:cubicBezTo>
                      <a:pt x="220"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91284" y="1729705"/>
                <a:ext cx="18169" cy="16415"/>
              </a:xfrm>
              <a:custGeom>
                <a:avLst/>
                <a:gdLst/>
                <a:ahLst/>
                <a:cxnLst/>
                <a:rect l="l" t="t" r="r" b="b"/>
                <a:pathLst>
                  <a:path w="311" h="281" extrusionOk="0">
                    <a:moveTo>
                      <a:pt x="151" y="0"/>
                    </a:moveTo>
                    <a:cubicBezTo>
                      <a:pt x="117" y="0"/>
                      <a:pt x="84" y="15"/>
                      <a:pt x="60" y="45"/>
                    </a:cubicBezTo>
                    <a:cubicBezTo>
                      <a:pt x="1" y="93"/>
                      <a:pt x="1" y="176"/>
                      <a:pt x="60" y="236"/>
                    </a:cubicBezTo>
                    <a:cubicBezTo>
                      <a:pt x="84" y="265"/>
                      <a:pt x="117" y="280"/>
                      <a:pt x="151" y="280"/>
                    </a:cubicBezTo>
                    <a:cubicBezTo>
                      <a:pt x="185" y="280"/>
                      <a:pt x="221" y="265"/>
                      <a:pt x="251" y="236"/>
                    </a:cubicBezTo>
                    <a:cubicBezTo>
                      <a:pt x="310" y="200"/>
                      <a:pt x="310" y="105"/>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932994" y="1687994"/>
                <a:ext cx="18169" cy="16357"/>
              </a:xfrm>
              <a:custGeom>
                <a:avLst/>
                <a:gdLst/>
                <a:ahLst/>
                <a:cxnLst/>
                <a:rect l="l" t="t" r="r" b="b"/>
                <a:pathLst>
                  <a:path w="311" h="280" extrusionOk="0">
                    <a:moveTo>
                      <a:pt x="151" y="0"/>
                    </a:moveTo>
                    <a:cubicBezTo>
                      <a:pt x="117" y="0"/>
                      <a:pt x="84" y="15"/>
                      <a:pt x="61" y="45"/>
                    </a:cubicBezTo>
                    <a:cubicBezTo>
                      <a:pt x="1" y="92"/>
                      <a:pt x="1" y="176"/>
                      <a:pt x="61" y="235"/>
                    </a:cubicBezTo>
                    <a:cubicBezTo>
                      <a:pt x="84" y="265"/>
                      <a:pt x="117" y="280"/>
                      <a:pt x="151" y="280"/>
                    </a:cubicBezTo>
                    <a:cubicBezTo>
                      <a:pt x="186" y="280"/>
                      <a:pt x="221" y="265"/>
                      <a:pt x="251" y="235"/>
                    </a:cubicBezTo>
                    <a:cubicBezTo>
                      <a:pt x="311" y="200"/>
                      <a:pt x="311" y="104"/>
                      <a:pt x="251" y="45"/>
                    </a:cubicBezTo>
                    <a:cubicBezTo>
                      <a:pt x="221" y="15"/>
                      <a:pt x="186"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971959" y="1648854"/>
                <a:ext cx="18870" cy="15890"/>
              </a:xfrm>
              <a:custGeom>
                <a:avLst/>
                <a:gdLst/>
                <a:ahLst/>
                <a:cxnLst/>
                <a:rect l="l" t="t" r="r" b="b"/>
                <a:pathLst>
                  <a:path w="323" h="272" extrusionOk="0">
                    <a:moveTo>
                      <a:pt x="161" y="0"/>
                    </a:moveTo>
                    <a:cubicBezTo>
                      <a:pt x="126" y="0"/>
                      <a:pt x="90" y="12"/>
                      <a:pt x="60" y="36"/>
                    </a:cubicBezTo>
                    <a:cubicBezTo>
                      <a:pt x="1" y="72"/>
                      <a:pt x="1" y="167"/>
                      <a:pt x="60" y="227"/>
                    </a:cubicBezTo>
                    <a:cubicBezTo>
                      <a:pt x="84" y="256"/>
                      <a:pt x="120" y="271"/>
                      <a:pt x="157" y="271"/>
                    </a:cubicBezTo>
                    <a:cubicBezTo>
                      <a:pt x="194" y="271"/>
                      <a:pt x="233" y="256"/>
                      <a:pt x="263" y="227"/>
                    </a:cubicBezTo>
                    <a:cubicBezTo>
                      <a:pt x="322" y="179"/>
                      <a:pt x="322" y="96"/>
                      <a:pt x="263" y="36"/>
                    </a:cubicBezTo>
                    <a:cubicBezTo>
                      <a:pt x="233" y="12"/>
                      <a:pt x="197"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013728" y="1607144"/>
                <a:ext cx="18110" cy="15831"/>
              </a:xfrm>
              <a:custGeom>
                <a:avLst/>
                <a:gdLst/>
                <a:ahLst/>
                <a:cxnLst/>
                <a:rect l="l" t="t" r="r" b="b"/>
                <a:pathLst>
                  <a:path w="310" h="271" extrusionOk="0">
                    <a:moveTo>
                      <a:pt x="156" y="0"/>
                    </a:moveTo>
                    <a:cubicBezTo>
                      <a:pt x="119" y="0"/>
                      <a:pt x="83" y="12"/>
                      <a:pt x="60" y="36"/>
                    </a:cubicBezTo>
                    <a:cubicBezTo>
                      <a:pt x="0" y="71"/>
                      <a:pt x="0" y="167"/>
                      <a:pt x="60" y="226"/>
                    </a:cubicBezTo>
                    <a:cubicBezTo>
                      <a:pt x="83" y="256"/>
                      <a:pt x="119" y="271"/>
                      <a:pt x="156" y="271"/>
                    </a:cubicBezTo>
                    <a:cubicBezTo>
                      <a:pt x="194" y="271"/>
                      <a:pt x="232" y="256"/>
                      <a:pt x="262" y="226"/>
                    </a:cubicBezTo>
                    <a:cubicBezTo>
                      <a:pt x="310" y="179"/>
                      <a:pt x="310" y="95"/>
                      <a:pt x="262" y="36"/>
                    </a:cubicBezTo>
                    <a:cubicBezTo>
                      <a:pt x="232" y="12"/>
                      <a:pt x="19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055438" y="1565550"/>
                <a:ext cx="18811" cy="16415"/>
              </a:xfrm>
              <a:custGeom>
                <a:avLst/>
                <a:gdLst/>
                <a:ahLst/>
                <a:cxnLst/>
                <a:rect l="l" t="t" r="r" b="b"/>
                <a:pathLst>
                  <a:path w="322" h="281" extrusionOk="0">
                    <a:moveTo>
                      <a:pt x="152" y="1"/>
                    </a:moveTo>
                    <a:cubicBezTo>
                      <a:pt x="117" y="1"/>
                      <a:pt x="84" y="16"/>
                      <a:pt x="60" y="45"/>
                    </a:cubicBezTo>
                    <a:cubicBezTo>
                      <a:pt x="0" y="93"/>
                      <a:pt x="0" y="176"/>
                      <a:pt x="60" y="236"/>
                    </a:cubicBezTo>
                    <a:cubicBezTo>
                      <a:pt x="84" y="266"/>
                      <a:pt x="120" y="280"/>
                      <a:pt x="157" y="280"/>
                    </a:cubicBezTo>
                    <a:cubicBezTo>
                      <a:pt x="194" y="280"/>
                      <a:pt x="233" y="266"/>
                      <a:pt x="262" y="236"/>
                    </a:cubicBezTo>
                    <a:cubicBezTo>
                      <a:pt x="322" y="188"/>
                      <a:pt x="322" y="105"/>
                      <a:pt x="262" y="45"/>
                    </a:cubicBezTo>
                    <a:cubicBezTo>
                      <a:pt x="227" y="16"/>
                      <a:pt x="188" y="1"/>
                      <a:pt x="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095104" y="1525242"/>
                <a:ext cx="18110" cy="17058"/>
              </a:xfrm>
              <a:custGeom>
                <a:avLst/>
                <a:gdLst/>
                <a:ahLst/>
                <a:cxnLst/>
                <a:rect l="l" t="t" r="r" b="b"/>
                <a:pathLst>
                  <a:path w="310" h="292" extrusionOk="0">
                    <a:moveTo>
                      <a:pt x="155" y="0"/>
                    </a:moveTo>
                    <a:cubicBezTo>
                      <a:pt x="119" y="0"/>
                      <a:pt x="83" y="15"/>
                      <a:pt x="60" y="45"/>
                    </a:cubicBezTo>
                    <a:cubicBezTo>
                      <a:pt x="0" y="92"/>
                      <a:pt x="0" y="188"/>
                      <a:pt x="60" y="247"/>
                    </a:cubicBezTo>
                    <a:cubicBezTo>
                      <a:pt x="78" y="277"/>
                      <a:pt x="110" y="292"/>
                      <a:pt x="146" y="292"/>
                    </a:cubicBezTo>
                    <a:cubicBezTo>
                      <a:pt x="182" y="292"/>
                      <a:pt x="220" y="277"/>
                      <a:pt x="250" y="247"/>
                    </a:cubicBezTo>
                    <a:cubicBezTo>
                      <a:pt x="310" y="199"/>
                      <a:pt x="310" y="104"/>
                      <a:pt x="250" y="45"/>
                    </a:cubicBezTo>
                    <a:cubicBezTo>
                      <a:pt x="226" y="15"/>
                      <a:pt x="191"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136815" y="1484524"/>
                <a:ext cx="18169" cy="16065"/>
              </a:xfrm>
              <a:custGeom>
                <a:avLst/>
                <a:gdLst/>
                <a:ahLst/>
                <a:cxnLst/>
                <a:rect l="l" t="t" r="r" b="b"/>
                <a:pathLst>
                  <a:path w="311" h="275" extrusionOk="0">
                    <a:moveTo>
                      <a:pt x="160" y="1"/>
                    </a:moveTo>
                    <a:cubicBezTo>
                      <a:pt x="126" y="1"/>
                      <a:pt x="90" y="9"/>
                      <a:pt x="60" y="27"/>
                    </a:cubicBezTo>
                    <a:cubicBezTo>
                      <a:pt x="1" y="75"/>
                      <a:pt x="12" y="170"/>
                      <a:pt x="60" y="230"/>
                    </a:cubicBezTo>
                    <a:cubicBezTo>
                      <a:pt x="78" y="260"/>
                      <a:pt x="111" y="274"/>
                      <a:pt x="146" y="274"/>
                    </a:cubicBezTo>
                    <a:cubicBezTo>
                      <a:pt x="182" y="274"/>
                      <a:pt x="221" y="260"/>
                      <a:pt x="251" y="230"/>
                    </a:cubicBezTo>
                    <a:cubicBezTo>
                      <a:pt x="310" y="182"/>
                      <a:pt x="310" y="87"/>
                      <a:pt x="251" y="27"/>
                    </a:cubicBezTo>
                    <a:cubicBezTo>
                      <a:pt x="227" y="9"/>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178525" y="1442814"/>
                <a:ext cx="18169" cy="16065"/>
              </a:xfrm>
              <a:custGeom>
                <a:avLst/>
                <a:gdLst/>
                <a:ahLst/>
                <a:cxnLst/>
                <a:rect l="l" t="t" r="r" b="b"/>
                <a:pathLst>
                  <a:path w="311" h="275" extrusionOk="0">
                    <a:moveTo>
                      <a:pt x="160" y="0"/>
                    </a:moveTo>
                    <a:cubicBezTo>
                      <a:pt x="126" y="0"/>
                      <a:pt x="90" y="9"/>
                      <a:pt x="60" y="27"/>
                    </a:cubicBezTo>
                    <a:cubicBezTo>
                      <a:pt x="1" y="75"/>
                      <a:pt x="1" y="170"/>
                      <a:pt x="60" y="229"/>
                    </a:cubicBezTo>
                    <a:cubicBezTo>
                      <a:pt x="78" y="259"/>
                      <a:pt x="111" y="274"/>
                      <a:pt x="147" y="274"/>
                    </a:cubicBezTo>
                    <a:cubicBezTo>
                      <a:pt x="182" y="274"/>
                      <a:pt x="221" y="259"/>
                      <a:pt x="251" y="229"/>
                    </a:cubicBezTo>
                    <a:cubicBezTo>
                      <a:pt x="310" y="182"/>
                      <a:pt x="310" y="86"/>
                      <a:pt x="251" y="27"/>
                    </a:cubicBezTo>
                    <a:cubicBezTo>
                      <a:pt x="227" y="9"/>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218191" y="1402798"/>
                <a:ext cx="18169" cy="16415"/>
              </a:xfrm>
              <a:custGeom>
                <a:avLst/>
                <a:gdLst/>
                <a:ahLst/>
                <a:cxnLst/>
                <a:rect l="l" t="t" r="r" b="b"/>
                <a:pathLst>
                  <a:path w="311" h="281" extrusionOk="0">
                    <a:moveTo>
                      <a:pt x="151" y="1"/>
                    </a:moveTo>
                    <a:cubicBezTo>
                      <a:pt x="117" y="1"/>
                      <a:pt x="84" y="15"/>
                      <a:pt x="60" y="45"/>
                    </a:cubicBezTo>
                    <a:cubicBezTo>
                      <a:pt x="1" y="93"/>
                      <a:pt x="1" y="176"/>
                      <a:pt x="60" y="236"/>
                    </a:cubicBezTo>
                    <a:cubicBezTo>
                      <a:pt x="84" y="265"/>
                      <a:pt x="117" y="280"/>
                      <a:pt x="151" y="280"/>
                    </a:cubicBezTo>
                    <a:cubicBezTo>
                      <a:pt x="185" y="280"/>
                      <a:pt x="221" y="265"/>
                      <a:pt x="251" y="236"/>
                    </a:cubicBezTo>
                    <a:cubicBezTo>
                      <a:pt x="310" y="200"/>
                      <a:pt x="310" y="105"/>
                      <a:pt x="251"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259902" y="1361087"/>
                <a:ext cx="18169" cy="16357"/>
              </a:xfrm>
              <a:custGeom>
                <a:avLst/>
                <a:gdLst/>
                <a:ahLst/>
                <a:cxnLst/>
                <a:rect l="l" t="t" r="r" b="b"/>
                <a:pathLst>
                  <a:path w="311" h="280" extrusionOk="0">
                    <a:moveTo>
                      <a:pt x="151" y="0"/>
                    </a:moveTo>
                    <a:cubicBezTo>
                      <a:pt x="117" y="0"/>
                      <a:pt x="84" y="15"/>
                      <a:pt x="60" y="45"/>
                    </a:cubicBezTo>
                    <a:cubicBezTo>
                      <a:pt x="1" y="92"/>
                      <a:pt x="1" y="176"/>
                      <a:pt x="60" y="235"/>
                    </a:cubicBezTo>
                    <a:cubicBezTo>
                      <a:pt x="84" y="265"/>
                      <a:pt x="117" y="280"/>
                      <a:pt x="151" y="280"/>
                    </a:cubicBezTo>
                    <a:cubicBezTo>
                      <a:pt x="185" y="280"/>
                      <a:pt x="221" y="265"/>
                      <a:pt x="251" y="235"/>
                    </a:cubicBezTo>
                    <a:cubicBezTo>
                      <a:pt x="310" y="200"/>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300970" y="1319318"/>
                <a:ext cx="18110" cy="16415"/>
              </a:xfrm>
              <a:custGeom>
                <a:avLst/>
                <a:gdLst/>
                <a:ahLst/>
                <a:cxnLst/>
                <a:rect l="l" t="t" r="r" b="b"/>
                <a:pathLst>
                  <a:path w="310" h="281" extrusionOk="0">
                    <a:moveTo>
                      <a:pt x="160" y="1"/>
                    </a:moveTo>
                    <a:cubicBezTo>
                      <a:pt x="125" y="1"/>
                      <a:pt x="90" y="16"/>
                      <a:pt x="60" y="45"/>
                    </a:cubicBezTo>
                    <a:cubicBezTo>
                      <a:pt x="0" y="93"/>
                      <a:pt x="0" y="176"/>
                      <a:pt x="60" y="236"/>
                    </a:cubicBezTo>
                    <a:cubicBezTo>
                      <a:pt x="84" y="266"/>
                      <a:pt x="116" y="281"/>
                      <a:pt x="151" y="281"/>
                    </a:cubicBezTo>
                    <a:cubicBezTo>
                      <a:pt x="185" y="281"/>
                      <a:pt x="221" y="266"/>
                      <a:pt x="250" y="236"/>
                    </a:cubicBezTo>
                    <a:cubicBezTo>
                      <a:pt x="310" y="200"/>
                      <a:pt x="310" y="105"/>
                      <a:pt x="250" y="45"/>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27830" y="1974359"/>
                <a:ext cx="16065" cy="15364"/>
              </a:xfrm>
              <a:custGeom>
                <a:avLst/>
                <a:gdLst/>
                <a:ahLst/>
                <a:cxnLst/>
                <a:rect l="l" t="t" r="r" b="b"/>
                <a:pathLst>
                  <a:path w="275" h="263" extrusionOk="0">
                    <a:moveTo>
                      <a:pt x="132" y="1"/>
                    </a:moveTo>
                    <a:cubicBezTo>
                      <a:pt x="60" y="1"/>
                      <a:pt x="1" y="60"/>
                      <a:pt x="1" y="131"/>
                    </a:cubicBezTo>
                    <a:cubicBezTo>
                      <a:pt x="1" y="203"/>
                      <a:pt x="60" y="262"/>
                      <a:pt x="132" y="262"/>
                    </a:cubicBezTo>
                    <a:cubicBezTo>
                      <a:pt x="203" y="262"/>
                      <a:pt x="274" y="203"/>
                      <a:pt x="274" y="131"/>
                    </a:cubicBezTo>
                    <a:cubicBezTo>
                      <a:pt x="274"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66094" y="1934168"/>
                <a:ext cx="18169" cy="16415"/>
              </a:xfrm>
              <a:custGeom>
                <a:avLst/>
                <a:gdLst/>
                <a:ahLst/>
                <a:cxnLst/>
                <a:rect l="l" t="t" r="r" b="b"/>
                <a:pathLst>
                  <a:path w="311" h="281" extrusionOk="0">
                    <a:moveTo>
                      <a:pt x="164" y="1"/>
                    </a:moveTo>
                    <a:cubicBezTo>
                      <a:pt x="128" y="1"/>
                      <a:pt x="90" y="16"/>
                      <a:pt x="60" y="46"/>
                    </a:cubicBezTo>
                    <a:cubicBezTo>
                      <a:pt x="0" y="93"/>
                      <a:pt x="0" y="177"/>
                      <a:pt x="60" y="236"/>
                    </a:cubicBezTo>
                    <a:cubicBezTo>
                      <a:pt x="84" y="266"/>
                      <a:pt x="117" y="281"/>
                      <a:pt x="151" y="281"/>
                    </a:cubicBezTo>
                    <a:cubicBezTo>
                      <a:pt x="185" y="281"/>
                      <a:pt x="221" y="266"/>
                      <a:pt x="251" y="236"/>
                    </a:cubicBezTo>
                    <a:cubicBezTo>
                      <a:pt x="310" y="188"/>
                      <a:pt x="310" y="105"/>
                      <a:pt x="251" y="46"/>
                    </a:cubicBezTo>
                    <a:cubicBezTo>
                      <a:pt x="233" y="16"/>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807804" y="1892457"/>
                <a:ext cx="18169" cy="16123"/>
              </a:xfrm>
              <a:custGeom>
                <a:avLst/>
                <a:gdLst/>
                <a:ahLst/>
                <a:cxnLst/>
                <a:rect l="l" t="t" r="r" b="b"/>
                <a:pathLst>
                  <a:path w="311" h="276" extrusionOk="0">
                    <a:moveTo>
                      <a:pt x="165" y="1"/>
                    </a:moveTo>
                    <a:cubicBezTo>
                      <a:pt x="129" y="1"/>
                      <a:pt x="90" y="15"/>
                      <a:pt x="60" y="45"/>
                    </a:cubicBezTo>
                    <a:cubicBezTo>
                      <a:pt x="1" y="93"/>
                      <a:pt x="1" y="176"/>
                      <a:pt x="60" y="236"/>
                    </a:cubicBezTo>
                    <a:cubicBezTo>
                      <a:pt x="83" y="264"/>
                      <a:pt x="113" y="276"/>
                      <a:pt x="146" y="276"/>
                    </a:cubicBezTo>
                    <a:cubicBezTo>
                      <a:pt x="181" y="276"/>
                      <a:pt x="219" y="261"/>
                      <a:pt x="251" y="236"/>
                    </a:cubicBezTo>
                    <a:cubicBezTo>
                      <a:pt x="310" y="188"/>
                      <a:pt x="310" y="105"/>
                      <a:pt x="251" y="45"/>
                    </a:cubicBezTo>
                    <a:cubicBezTo>
                      <a:pt x="233" y="15"/>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49573" y="1850980"/>
                <a:ext cx="18110" cy="16123"/>
              </a:xfrm>
              <a:custGeom>
                <a:avLst/>
                <a:gdLst/>
                <a:ahLst/>
                <a:cxnLst/>
                <a:rect l="l" t="t" r="r" b="b"/>
                <a:pathLst>
                  <a:path w="310" h="276" extrusionOk="0">
                    <a:moveTo>
                      <a:pt x="170" y="1"/>
                    </a:moveTo>
                    <a:cubicBezTo>
                      <a:pt x="133" y="1"/>
                      <a:pt x="91" y="16"/>
                      <a:pt x="60" y="41"/>
                    </a:cubicBezTo>
                    <a:cubicBezTo>
                      <a:pt x="0" y="88"/>
                      <a:pt x="12" y="172"/>
                      <a:pt x="60" y="231"/>
                    </a:cubicBezTo>
                    <a:cubicBezTo>
                      <a:pt x="84" y="261"/>
                      <a:pt x="116" y="276"/>
                      <a:pt x="151" y="276"/>
                    </a:cubicBezTo>
                    <a:cubicBezTo>
                      <a:pt x="185" y="276"/>
                      <a:pt x="220" y="261"/>
                      <a:pt x="250" y="231"/>
                    </a:cubicBezTo>
                    <a:cubicBezTo>
                      <a:pt x="310" y="184"/>
                      <a:pt x="310" y="100"/>
                      <a:pt x="250" y="41"/>
                    </a:cubicBezTo>
                    <a:cubicBezTo>
                      <a:pt x="233" y="13"/>
                      <a:pt x="203" y="1"/>
                      <a:pt x="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890583" y="1811607"/>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31650" y="1770071"/>
                <a:ext cx="18110" cy="16357"/>
              </a:xfrm>
              <a:custGeom>
                <a:avLst/>
                <a:gdLst/>
                <a:ahLst/>
                <a:cxnLst/>
                <a:rect l="l" t="t" r="r" b="b"/>
                <a:pathLst>
                  <a:path w="310" h="280" extrusionOk="0">
                    <a:moveTo>
                      <a:pt x="146" y="0"/>
                    </a:moveTo>
                    <a:cubicBezTo>
                      <a:pt x="110" y="0"/>
                      <a:pt x="78" y="15"/>
                      <a:pt x="60" y="45"/>
                    </a:cubicBezTo>
                    <a:cubicBezTo>
                      <a:pt x="0" y="80"/>
                      <a:pt x="0" y="176"/>
                      <a:pt x="60" y="235"/>
                    </a:cubicBezTo>
                    <a:cubicBezTo>
                      <a:pt x="78" y="265"/>
                      <a:pt x="110" y="280"/>
                      <a:pt x="146" y="280"/>
                    </a:cubicBezTo>
                    <a:cubicBezTo>
                      <a:pt x="182" y="280"/>
                      <a:pt x="220" y="265"/>
                      <a:pt x="250" y="235"/>
                    </a:cubicBezTo>
                    <a:cubicBezTo>
                      <a:pt x="310" y="188"/>
                      <a:pt x="310" y="104"/>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973361" y="1728303"/>
                <a:ext cx="18169" cy="16415"/>
              </a:xfrm>
              <a:custGeom>
                <a:avLst/>
                <a:gdLst/>
                <a:ahLst/>
                <a:cxnLst/>
                <a:rect l="l" t="t" r="r" b="b"/>
                <a:pathLst>
                  <a:path w="311" h="281" extrusionOk="0">
                    <a:moveTo>
                      <a:pt x="146" y="1"/>
                    </a:moveTo>
                    <a:cubicBezTo>
                      <a:pt x="111" y="1"/>
                      <a:pt x="78" y="16"/>
                      <a:pt x="60" y="45"/>
                    </a:cubicBezTo>
                    <a:cubicBezTo>
                      <a:pt x="1" y="81"/>
                      <a:pt x="1" y="176"/>
                      <a:pt x="60" y="236"/>
                    </a:cubicBezTo>
                    <a:cubicBezTo>
                      <a:pt x="78" y="266"/>
                      <a:pt x="111" y="280"/>
                      <a:pt x="146" y="280"/>
                    </a:cubicBezTo>
                    <a:cubicBezTo>
                      <a:pt x="182" y="280"/>
                      <a:pt x="221" y="266"/>
                      <a:pt x="251" y="236"/>
                    </a:cubicBezTo>
                    <a:cubicBezTo>
                      <a:pt x="310" y="188"/>
                      <a:pt x="310" y="105"/>
                      <a:pt x="251" y="45"/>
                    </a:cubicBezTo>
                    <a:cubicBezTo>
                      <a:pt x="221" y="16"/>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012326" y="1688520"/>
                <a:ext cx="18110" cy="15831"/>
              </a:xfrm>
              <a:custGeom>
                <a:avLst/>
                <a:gdLst/>
                <a:ahLst/>
                <a:cxnLst/>
                <a:rect l="l" t="t" r="r" b="b"/>
                <a:pathLst>
                  <a:path w="310" h="271" extrusionOk="0">
                    <a:moveTo>
                      <a:pt x="151" y="0"/>
                    </a:moveTo>
                    <a:cubicBezTo>
                      <a:pt x="116" y="0"/>
                      <a:pt x="84" y="12"/>
                      <a:pt x="60" y="36"/>
                    </a:cubicBezTo>
                    <a:cubicBezTo>
                      <a:pt x="0" y="83"/>
                      <a:pt x="0" y="167"/>
                      <a:pt x="60" y="226"/>
                    </a:cubicBezTo>
                    <a:cubicBezTo>
                      <a:pt x="84" y="256"/>
                      <a:pt x="116" y="271"/>
                      <a:pt x="151" y="271"/>
                    </a:cubicBezTo>
                    <a:cubicBezTo>
                      <a:pt x="185" y="271"/>
                      <a:pt x="221" y="256"/>
                      <a:pt x="250" y="226"/>
                    </a:cubicBezTo>
                    <a:cubicBezTo>
                      <a:pt x="310" y="191"/>
                      <a:pt x="310" y="95"/>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054036" y="1646751"/>
                <a:ext cx="18169" cy="15890"/>
              </a:xfrm>
              <a:custGeom>
                <a:avLst/>
                <a:gdLst/>
                <a:ahLst/>
                <a:cxnLst/>
                <a:rect l="l" t="t" r="r" b="b"/>
                <a:pathLst>
                  <a:path w="311" h="272" extrusionOk="0">
                    <a:moveTo>
                      <a:pt x="151" y="1"/>
                    </a:moveTo>
                    <a:cubicBezTo>
                      <a:pt x="117" y="1"/>
                      <a:pt x="84" y="13"/>
                      <a:pt x="60" y="36"/>
                    </a:cubicBezTo>
                    <a:cubicBezTo>
                      <a:pt x="1" y="84"/>
                      <a:pt x="1" y="167"/>
                      <a:pt x="60" y="227"/>
                    </a:cubicBezTo>
                    <a:cubicBezTo>
                      <a:pt x="84" y="257"/>
                      <a:pt x="117" y="272"/>
                      <a:pt x="151" y="272"/>
                    </a:cubicBezTo>
                    <a:cubicBezTo>
                      <a:pt x="185" y="272"/>
                      <a:pt x="221" y="257"/>
                      <a:pt x="251" y="227"/>
                    </a:cubicBezTo>
                    <a:cubicBezTo>
                      <a:pt x="310" y="191"/>
                      <a:pt x="310" y="96"/>
                      <a:pt x="251" y="36"/>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095805" y="1605041"/>
                <a:ext cx="18110" cy="15890"/>
              </a:xfrm>
              <a:custGeom>
                <a:avLst/>
                <a:gdLst/>
                <a:ahLst/>
                <a:cxnLst/>
                <a:rect l="l" t="t" r="r" b="b"/>
                <a:pathLst>
                  <a:path w="310" h="272" extrusionOk="0">
                    <a:moveTo>
                      <a:pt x="146" y="0"/>
                    </a:moveTo>
                    <a:cubicBezTo>
                      <a:pt x="110" y="0"/>
                      <a:pt x="77" y="12"/>
                      <a:pt x="60" y="36"/>
                    </a:cubicBezTo>
                    <a:cubicBezTo>
                      <a:pt x="0" y="84"/>
                      <a:pt x="12" y="167"/>
                      <a:pt x="60" y="227"/>
                    </a:cubicBezTo>
                    <a:cubicBezTo>
                      <a:pt x="77" y="256"/>
                      <a:pt x="110" y="271"/>
                      <a:pt x="146" y="271"/>
                    </a:cubicBezTo>
                    <a:cubicBezTo>
                      <a:pt x="182" y="271"/>
                      <a:pt x="220" y="256"/>
                      <a:pt x="250" y="227"/>
                    </a:cubicBezTo>
                    <a:cubicBezTo>
                      <a:pt x="310" y="191"/>
                      <a:pt x="310" y="96"/>
                      <a:pt x="250" y="36"/>
                    </a:cubicBezTo>
                    <a:cubicBezTo>
                      <a:pt x="220" y="12"/>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134712" y="1565550"/>
                <a:ext cx="18169" cy="16415"/>
              </a:xfrm>
              <a:custGeom>
                <a:avLst/>
                <a:gdLst/>
                <a:ahLst/>
                <a:cxnLst/>
                <a:rect l="l" t="t" r="r" b="b"/>
                <a:pathLst>
                  <a:path w="311" h="281" extrusionOk="0">
                    <a:moveTo>
                      <a:pt x="164" y="1"/>
                    </a:moveTo>
                    <a:cubicBezTo>
                      <a:pt x="129" y="1"/>
                      <a:pt x="90" y="16"/>
                      <a:pt x="60" y="45"/>
                    </a:cubicBezTo>
                    <a:cubicBezTo>
                      <a:pt x="1" y="93"/>
                      <a:pt x="13" y="176"/>
                      <a:pt x="60" y="236"/>
                    </a:cubicBezTo>
                    <a:cubicBezTo>
                      <a:pt x="84" y="266"/>
                      <a:pt x="117" y="280"/>
                      <a:pt x="151" y="280"/>
                    </a:cubicBezTo>
                    <a:cubicBezTo>
                      <a:pt x="185" y="280"/>
                      <a:pt x="221" y="266"/>
                      <a:pt x="251" y="236"/>
                    </a:cubicBezTo>
                    <a:cubicBezTo>
                      <a:pt x="310" y="188"/>
                      <a:pt x="310" y="105"/>
                      <a:pt x="251" y="45"/>
                    </a:cubicBezTo>
                    <a:cubicBezTo>
                      <a:pt x="233" y="16"/>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176481" y="1523840"/>
                <a:ext cx="18110" cy="16415"/>
              </a:xfrm>
              <a:custGeom>
                <a:avLst/>
                <a:gdLst/>
                <a:ahLst/>
                <a:cxnLst/>
                <a:rect l="l" t="t" r="r" b="b"/>
                <a:pathLst>
                  <a:path w="310" h="281" extrusionOk="0">
                    <a:moveTo>
                      <a:pt x="155" y="0"/>
                    </a:moveTo>
                    <a:cubicBezTo>
                      <a:pt x="122" y="0"/>
                      <a:pt x="89" y="15"/>
                      <a:pt x="60" y="45"/>
                    </a:cubicBezTo>
                    <a:cubicBezTo>
                      <a:pt x="0" y="93"/>
                      <a:pt x="0" y="176"/>
                      <a:pt x="60" y="235"/>
                    </a:cubicBezTo>
                    <a:cubicBezTo>
                      <a:pt x="84" y="265"/>
                      <a:pt x="116" y="280"/>
                      <a:pt x="150" y="280"/>
                    </a:cubicBezTo>
                    <a:cubicBezTo>
                      <a:pt x="185" y="280"/>
                      <a:pt x="220" y="265"/>
                      <a:pt x="250" y="235"/>
                    </a:cubicBezTo>
                    <a:cubicBezTo>
                      <a:pt x="310" y="188"/>
                      <a:pt x="310" y="104"/>
                      <a:pt x="250" y="45"/>
                    </a:cubicBezTo>
                    <a:cubicBezTo>
                      <a:pt x="220"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218191" y="1482597"/>
                <a:ext cx="18169" cy="15890"/>
              </a:xfrm>
              <a:custGeom>
                <a:avLst/>
                <a:gdLst/>
                <a:ahLst/>
                <a:cxnLst/>
                <a:rect l="l" t="t" r="r" b="b"/>
                <a:pathLst>
                  <a:path w="311" h="272" extrusionOk="0">
                    <a:moveTo>
                      <a:pt x="155" y="1"/>
                    </a:moveTo>
                    <a:cubicBezTo>
                      <a:pt x="123" y="1"/>
                      <a:pt x="90" y="13"/>
                      <a:pt x="60" y="37"/>
                    </a:cubicBezTo>
                    <a:cubicBezTo>
                      <a:pt x="1" y="84"/>
                      <a:pt x="1" y="167"/>
                      <a:pt x="60" y="227"/>
                    </a:cubicBezTo>
                    <a:cubicBezTo>
                      <a:pt x="84" y="257"/>
                      <a:pt x="117" y="272"/>
                      <a:pt x="151" y="272"/>
                    </a:cubicBezTo>
                    <a:cubicBezTo>
                      <a:pt x="185" y="272"/>
                      <a:pt x="221" y="257"/>
                      <a:pt x="251" y="227"/>
                    </a:cubicBezTo>
                    <a:cubicBezTo>
                      <a:pt x="310" y="179"/>
                      <a:pt x="310" y="96"/>
                      <a:pt x="251" y="37"/>
                    </a:cubicBezTo>
                    <a:cubicBezTo>
                      <a:pt x="221" y="13"/>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257156" y="1443164"/>
                <a:ext cx="18110" cy="16357"/>
              </a:xfrm>
              <a:custGeom>
                <a:avLst/>
                <a:gdLst/>
                <a:ahLst/>
                <a:cxnLst/>
                <a:rect l="l" t="t" r="r" b="b"/>
                <a:pathLst>
                  <a:path w="310" h="280" extrusionOk="0">
                    <a:moveTo>
                      <a:pt x="165" y="0"/>
                    </a:moveTo>
                    <a:cubicBezTo>
                      <a:pt x="128" y="0"/>
                      <a:pt x="90" y="15"/>
                      <a:pt x="60" y="45"/>
                    </a:cubicBezTo>
                    <a:cubicBezTo>
                      <a:pt x="0" y="80"/>
                      <a:pt x="0" y="176"/>
                      <a:pt x="60" y="235"/>
                    </a:cubicBezTo>
                    <a:cubicBezTo>
                      <a:pt x="84" y="265"/>
                      <a:pt x="119" y="280"/>
                      <a:pt x="157" y="280"/>
                    </a:cubicBezTo>
                    <a:cubicBezTo>
                      <a:pt x="194" y="280"/>
                      <a:pt x="232" y="265"/>
                      <a:pt x="262" y="235"/>
                    </a:cubicBezTo>
                    <a:cubicBezTo>
                      <a:pt x="310" y="188"/>
                      <a:pt x="310" y="104"/>
                      <a:pt x="262" y="45"/>
                    </a:cubicBezTo>
                    <a:cubicBezTo>
                      <a:pt x="238" y="15"/>
                      <a:pt x="203"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300970" y="1401220"/>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340636" y="1359685"/>
                <a:ext cx="18811" cy="16415"/>
              </a:xfrm>
              <a:custGeom>
                <a:avLst/>
                <a:gdLst/>
                <a:ahLst/>
                <a:cxnLst/>
                <a:rect l="l" t="t" r="r" b="b"/>
                <a:pathLst>
                  <a:path w="322" h="281" extrusionOk="0">
                    <a:moveTo>
                      <a:pt x="165" y="0"/>
                    </a:moveTo>
                    <a:cubicBezTo>
                      <a:pt x="128" y="0"/>
                      <a:pt x="89" y="15"/>
                      <a:pt x="60" y="45"/>
                    </a:cubicBezTo>
                    <a:cubicBezTo>
                      <a:pt x="0" y="81"/>
                      <a:pt x="0" y="176"/>
                      <a:pt x="60" y="236"/>
                    </a:cubicBezTo>
                    <a:cubicBezTo>
                      <a:pt x="83" y="265"/>
                      <a:pt x="119" y="280"/>
                      <a:pt x="156" y="280"/>
                    </a:cubicBezTo>
                    <a:cubicBezTo>
                      <a:pt x="194" y="280"/>
                      <a:pt x="232" y="265"/>
                      <a:pt x="262" y="236"/>
                    </a:cubicBezTo>
                    <a:cubicBezTo>
                      <a:pt x="322" y="188"/>
                      <a:pt x="322" y="93"/>
                      <a:pt x="262" y="45"/>
                    </a:cubicBezTo>
                    <a:cubicBezTo>
                      <a:pt x="238" y="15"/>
                      <a:pt x="202"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806461" y="1973833"/>
                <a:ext cx="18110" cy="17116"/>
              </a:xfrm>
              <a:custGeom>
                <a:avLst/>
                <a:gdLst/>
                <a:ahLst/>
                <a:cxnLst/>
                <a:rect l="l" t="t" r="r" b="b"/>
                <a:pathLst>
                  <a:path w="310" h="293" extrusionOk="0">
                    <a:moveTo>
                      <a:pt x="159" y="1"/>
                    </a:moveTo>
                    <a:cubicBezTo>
                      <a:pt x="125" y="1"/>
                      <a:pt x="89" y="15"/>
                      <a:pt x="60" y="45"/>
                    </a:cubicBezTo>
                    <a:cubicBezTo>
                      <a:pt x="0" y="93"/>
                      <a:pt x="0" y="188"/>
                      <a:pt x="60" y="248"/>
                    </a:cubicBezTo>
                    <a:cubicBezTo>
                      <a:pt x="77" y="277"/>
                      <a:pt x="110" y="292"/>
                      <a:pt x="146" y="292"/>
                    </a:cubicBezTo>
                    <a:cubicBezTo>
                      <a:pt x="182" y="292"/>
                      <a:pt x="220" y="277"/>
                      <a:pt x="250" y="248"/>
                    </a:cubicBezTo>
                    <a:cubicBezTo>
                      <a:pt x="310" y="200"/>
                      <a:pt x="310" y="105"/>
                      <a:pt x="250" y="45"/>
                    </a:cubicBezTo>
                    <a:cubicBezTo>
                      <a:pt x="226" y="15"/>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849573" y="1931948"/>
                <a:ext cx="16066" cy="16065"/>
              </a:xfrm>
              <a:custGeom>
                <a:avLst/>
                <a:gdLst/>
                <a:ahLst/>
                <a:cxnLst/>
                <a:rect l="l" t="t" r="r" b="b"/>
                <a:pathLst>
                  <a:path w="275" h="275" extrusionOk="0">
                    <a:moveTo>
                      <a:pt x="131" y="0"/>
                    </a:moveTo>
                    <a:cubicBezTo>
                      <a:pt x="60" y="0"/>
                      <a:pt x="0" y="72"/>
                      <a:pt x="0" y="143"/>
                    </a:cubicBezTo>
                    <a:cubicBezTo>
                      <a:pt x="0" y="215"/>
                      <a:pt x="60" y="274"/>
                      <a:pt x="131" y="274"/>
                    </a:cubicBezTo>
                    <a:cubicBezTo>
                      <a:pt x="203" y="274"/>
                      <a:pt x="274" y="215"/>
                      <a:pt x="274" y="143"/>
                    </a:cubicBezTo>
                    <a:cubicBezTo>
                      <a:pt x="274" y="72"/>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889882" y="1890354"/>
                <a:ext cx="18169" cy="17116"/>
              </a:xfrm>
              <a:custGeom>
                <a:avLst/>
                <a:gdLst/>
                <a:ahLst/>
                <a:cxnLst/>
                <a:rect l="l" t="t" r="r" b="b"/>
                <a:pathLst>
                  <a:path w="311" h="293" extrusionOk="0">
                    <a:moveTo>
                      <a:pt x="160" y="1"/>
                    </a:moveTo>
                    <a:cubicBezTo>
                      <a:pt x="126" y="1"/>
                      <a:pt x="90" y="16"/>
                      <a:pt x="60" y="45"/>
                    </a:cubicBezTo>
                    <a:cubicBezTo>
                      <a:pt x="1" y="93"/>
                      <a:pt x="1" y="188"/>
                      <a:pt x="60" y="248"/>
                    </a:cubicBezTo>
                    <a:cubicBezTo>
                      <a:pt x="78" y="278"/>
                      <a:pt x="111" y="293"/>
                      <a:pt x="147" y="293"/>
                    </a:cubicBezTo>
                    <a:cubicBezTo>
                      <a:pt x="182" y="293"/>
                      <a:pt x="221" y="278"/>
                      <a:pt x="251" y="248"/>
                    </a:cubicBezTo>
                    <a:cubicBezTo>
                      <a:pt x="310" y="200"/>
                      <a:pt x="310" y="105"/>
                      <a:pt x="251" y="45"/>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929547" y="1851272"/>
                <a:ext cx="18110" cy="15831"/>
              </a:xfrm>
              <a:custGeom>
                <a:avLst/>
                <a:gdLst/>
                <a:ahLst/>
                <a:cxnLst/>
                <a:rect l="l" t="t" r="r" b="b"/>
                <a:pathLst>
                  <a:path w="310" h="271" extrusionOk="0">
                    <a:moveTo>
                      <a:pt x="151" y="0"/>
                    </a:moveTo>
                    <a:cubicBezTo>
                      <a:pt x="117" y="0"/>
                      <a:pt x="84" y="12"/>
                      <a:pt x="60" y="36"/>
                    </a:cubicBezTo>
                    <a:cubicBezTo>
                      <a:pt x="0" y="83"/>
                      <a:pt x="0" y="167"/>
                      <a:pt x="60" y="226"/>
                    </a:cubicBezTo>
                    <a:cubicBezTo>
                      <a:pt x="84" y="256"/>
                      <a:pt x="117" y="271"/>
                      <a:pt x="151" y="271"/>
                    </a:cubicBezTo>
                    <a:cubicBezTo>
                      <a:pt x="185" y="271"/>
                      <a:pt x="221" y="256"/>
                      <a:pt x="250" y="226"/>
                    </a:cubicBezTo>
                    <a:cubicBezTo>
                      <a:pt x="310" y="179"/>
                      <a:pt x="310" y="95"/>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971258" y="1809679"/>
                <a:ext cx="18169" cy="16415"/>
              </a:xfrm>
              <a:custGeom>
                <a:avLst/>
                <a:gdLst/>
                <a:ahLst/>
                <a:cxnLst/>
                <a:rect l="l" t="t" r="r" b="b"/>
                <a:pathLst>
                  <a:path w="311" h="281" extrusionOk="0">
                    <a:moveTo>
                      <a:pt x="151" y="1"/>
                    </a:moveTo>
                    <a:cubicBezTo>
                      <a:pt x="117" y="1"/>
                      <a:pt x="84" y="16"/>
                      <a:pt x="60" y="45"/>
                    </a:cubicBezTo>
                    <a:cubicBezTo>
                      <a:pt x="1" y="93"/>
                      <a:pt x="1" y="176"/>
                      <a:pt x="60" y="236"/>
                    </a:cubicBezTo>
                    <a:cubicBezTo>
                      <a:pt x="84" y="266"/>
                      <a:pt x="117" y="281"/>
                      <a:pt x="151" y="281"/>
                    </a:cubicBezTo>
                    <a:cubicBezTo>
                      <a:pt x="185" y="281"/>
                      <a:pt x="221" y="266"/>
                      <a:pt x="251" y="236"/>
                    </a:cubicBezTo>
                    <a:cubicBezTo>
                      <a:pt x="310" y="200"/>
                      <a:pt x="310" y="105"/>
                      <a:pt x="251" y="45"/>
                    </a:cubicBezTo>
                    <a:cubicBezTo>
                      <a:pt x="221"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012326" y="1768202"/>
                <a:ext cx="18110" cy="16182"/>
              </a:xfrm>
              <a:custGeom>
                <a:avLst/>
                <a:gdLst/>
                <a:ahLst/>
                <a:cxnLst/>
                <a:rect l="l" t="t" r="r" b="b"/>
                <a:pathLst>
                  <a:path w="310" h="277" extrusionOk="0">
                    <a:moveTo>
                      <a:pt x="165" y="1"/>
                    </a:moveTo>
                    <a:cubicBezTo>
                      <a:pt x="129" y="1"/>
                      <a:pt x="91" y="16"/>
                      <a:pt x="60" y="41"/>
                    </a:cubicBezTo>
                    <a:cubicBezTo>
                      <a:pt x="0" y="89"/>
                      <a:pt x="0" y="172"/>
                      <a:pt x="60" y="231"/>
                    </a:cubicBezTo>
                    <a:cubicBezTo>
                      <a:pt x="84" y="261"/>
                      <a:pt x="116" y="276"/>
                      <a:pt x="151" y="276"/>
                    </a:cubicBezTo>
                    <a:cubicBezTo>
                      <a:pt x="185" y="276"/>
                      <a:pt x="221" y="261"/>
                      <a:pt x="250" y="231"/>
                    </a:cubicBezTo>
                    <a:cubicBezTo>
                      <a:pt x="310" y="196"/>
                      <a:pt x="310" y="101"/>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051933" y="1728828"/>
                <a:ext cx="18169" cy="15890"/>
              </a:xfrm>
              <a:custGeom>
                <a:avLst/>
                <a:gdLst/>
                <a:ahLst/>
                <a:cxnLst/>
                <a:rect l="l" t="t" r="r" b="b"/>
                <a:pathLst>
                  <a:path w="311" h="272" extrusionOk="0">
                    <a:moveTo>
                      <a:pt x="156" y="1"/>
                    </a:moveTo>
                    <a:cubicBezTo>
                      <a:pt x="120" y="1"/>
                      <a:pt x="84" y="13"/>
                      <a:pt x="60" y="36"/>
                    </a:cubicBezTo>
                    <a:cubicBezTo>
                      <a:pt x="1" y="72"/>
                      <a:pt x="1" y="167"/>
                      <a:pt x="60" y="227"/>
                    </a:cubicBezTo>
                    <a:cubicBezTo>
                      <a:pt x="84" y="257"/>
                      <a:pt x="120" y="271"/>
                      <a:pt x="156" y="271"/>
                    </a:cubicBezTo>
                    <a:cubicBezTo>
                      <a:pt x="191" y="271"/>
                      <a:pt x="227" y="257"/>
                      <a:pt x="251" y="227"/>
                    </a:cubicBezTo>
                    <a:cubicBezTo>
                      <a:pt x="311" y="179"/>
                      <a:pt x="311" y="96"/>
                      <a:pt x="251" y="36"/>
                    </a:cubicBezTo>
                    <a:cubicBezTo>
                      <a:pt x="227" y="13"/>
                      <a:pt x="19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093702" y="1687118"/>
                <a:ext cx="18811" cy="15890"/>
              </a:xfrm>
              <a:custGeom>
                <a:avLst/>
                <a:gdLst/>
                <a:ahLst/>
                <a:cxnLst/>
                <a:rect l="l" t="t" r="r" b="b"/>
                <a:pathLst>
                  <a:path w="322" h="272" extrusionOk="0">
                    <a:moveTo>
                      <a:pt x="157" y="0"/>
                    </a:moveTo>
                    <a:cubicBezTo>
                      <a:pt x="119" y="0"/>
                      <a:pt x="84" y="12"/>
                      <a:pt x="60" y="36"/>
                    </a:cubicBezTo>
                    <a:cubicBezTo>
                      <a:pt x="0" y="72"/>
                      <a:pt x="0" y="167"/>
                      <a:pt x="60" y="226"/>
                    </a:cubicBezTo>
                    <a:cubicBezTo>
                      <a:pt x="84" y="256"/>
                      <a:pt x="119" y="271"/>
                      <a:pt x="157" y="271"/>
                    </a:cubicBezTo>
                    <a:cubicBezTo>
                      <a:pt x="194" y="271"/>
                      <a:pt x="232" y="256"/>
                      <a:pt x="262" y="226"/>
                    </a:cubicBezTo>
                    <a:cubicBezTo>
                      <a:pt x="322" y="179"/>
                      <a:pt x="322" y="95"/>
                      <a:pt x="262" y="36"/>
                    </a:cubicBezTo>
                    <a:cubicBezTo>
                      <a:pt x="232" y="12"/>
                      <a:pt x="19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136815" y="1645349"/>
                <a:ext cx="15364" cy="15364"/>
              </a:xfrm>
              <a:custGeom>
                <a:avLst/>
                <a:gdLst/>
                <a:ahLst/>
                <a:cxnLst/>
                <a:rect l="l" t="t" r="r" b="b"/>
                <a:pathLst>
                  <a:path w="263" h="263" extrusionOk="0">
                    <a:moveTo>
                      <a:pt x="131" y="1"/>
                    </a:moveTo>
                    <a:cubicBezTo>
                      <a:pt x="60" y="1"/>
                      <a:pt x="1" y="60"/>
                      <a:pt x="1" y="132"/>
                    </a:cubicBezTo>
                    <a:cubicBezTo>
                      <a:pt x="1"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175079" y="1605216"/>
                <a:ext cx="18110" cy="17058"/>
              </a:xfrm>
              <a:custGeom>
                <a:avLst/>
                <a:gdLst/>
                <a:ahLst/>
                <a:cxnLst/>
                <a:rect l="l" t="t" r="r" b="b"/>
                <a:pathLst>
                  <a:path w="310" h="292" extrusionOk="0">
                    <a:moveTo>
                      <a:pt x="155" y="0"/>
                    </a:moveTo>
                    <a:cubicBezTo>
                      <a:pt x="122" y="0"/>
                      <a:pt x="90" y="15"/>
                      <a:pt x="60" y="45"/>
                    </a:cubicBezTo>
                    <a:cubicBezTo>
                      <a:pt x="0" y="93"/>
                      <a:pt x="0" y="188"/>
                      <a:pt x="60" y="247"/>
                    </a:cubicBezTo>
                    <a:cubicBezTo>
                      <a:pt x="78" y="277"/>
                      <a:pt x="110" y="292"/>
                      <a:pt x="146" y="292"/>
                    </a:cubicBezTo>
                    <a:cubicBezTo>
                      <a:pt x="182" y="292"/>
                      <a:pt x="221" y="277"/>
                      <a:pt x="250" y="247"/>
                    </a:cubicBezTo>
                    <a:cubicBezTo>
                      <a:pt x="310" y="200"/>
                      <a:pt x="310" y="104"/>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216789" y="1563447"/>
                <a:ext cx="18169" cy="17116"/>
              </a:xfrm>
              <a:custGeom>
                <a:avLst/>
                <a:gdLst/>
                <a:ahLst/>
                <a:cxnLst/>
                <a:rect l="l" t="t" r="r" b="b"/>
                <a:pathLst>
                  <a:path w="311" h="293" extrusionOk="0">
                    <a:moveTo>
                      <a:pt x="147" y="1"/>
                    </a:moveTo>
                    <a:cubicBezTo>
                      <a:pt x="111" y="1"/>
                      <a:pt x="78" y="16"/>
                      <a:pt x="60" y="46"/>
                    </a:cubicBezTo>
                    <a:cubicBezTo>
                      <a:pt x="1" y="93"/>
                      <a:pt x="1" y="188"/>
                      <a:pt x="60" y="248"/>
                    </a:cubicBezTo>
                    <a:cubicBezTo>
                      <a:pt x="78" y="278"/>
                      <a:pt x="111" y="293"/>
                      <a:pt x="147" y="293"/>
                    </a:cubicBezTo>
                    <a:cubicBezTo>
                      <a:pt x="182" y="293"/>
                      <a:pt x="221" y="278"/>
                      <a:pt x="251" y="248"/>
                    </a:cubicBezTo>
                    <a:cubicBezTo>
                      <a:pt x="310" y="200"/>
                      <a:pt x="310" y="105"/>
                      <a:pt x="251" y="46"/>
                    </a:cubicBezTo>
                    <a:cubicBezTo>
                      <a:pt x="221" y="16"/>
                      <a:pt x="182"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259259" y="1522963"/>
                <a:ext cx="15306" cy="15364"/>
              </a:xfrm>
              <a:custGeom>
                <a:avLst/>
                <a:gdLst/>
                <a:ahLst/>
                <a:cxnLst/>
                <a:rect l="l" t="t" r="r" b="b"/>
                <a:pathLst>
                  <a:path w="262" h="263" extrusionOk="0">
                    <a:moveTo>
                      <a:pt x="131" y="0"/>
                    </a:moveTo>
                    <a:cubicBezTo>
                      <a:pt x="60" y="0"/>
                      <a:pt x="0" y="60"/>
                      <a:pt x="0" y="131"/>
                    </a:cubicBezTo>
                    <a:cubicBezTo>
                      <a:pt x="0" y="203"/>
                      <a:pt x="60" y="262"/>
                      <a:pt x="131" y="262"/>
                    </a:cubicBezTo>
                    <a:cubicBezTo>
                      <a:pt x="202" y="262"/>
                      <a:pt x="262" y="203"/>
                      <a:pt x="262" y="131"/>
                    </a:cubicBezTo>
                    <a:cubicBezTo>
                      <a:pt x="262" y="60"/>
                      <a:pt x="202"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297465" y="1482772"/>
                <a:ext cx="18169" cy="16415"/>
              </a:xfrm>
              <a:custGeom>
                <a:avLst/>
                <a:gdLst/>
                <a:ahLst/>
                <a:cxnLst/>
                <a:rect l="l" t="t" r="r" b="b"/>
                <a:pathLst>
                  <a:path w="311" h="281" extrusionOk="0">
                    <a:moveTo>
                      <a:pt x="160" y="1"/>
                    </a:moveTo>
                    <a:cubicBezTo>
                      <a:pt x="126" y="1"/>
                      <a:pt x="90" y="16"/>
                      <a:pt x="60" y="45"/>
                    </a:cubicBezTo>
                    <a:cubicBezTo>
                      <a:pt x="1" y="93"/>
                      <a:pt x="1" y="176"/>
                      <a:pt x="60" y="236"/>
                    </a:cubicBezTo>
                    <a:cubicBezTo>
                      <a:pt x="84" y="266"/>
                      <a:pt x="117" y="281"/>
                      <a:pt x="151" y="281"/>
                    </a:cubicBezTo>
                    <a:cubicBezTo>
                      <a:pt x="185" y="281"/>
                      <a:pt x="221" y="266"/>
                      <a:pt x="251" y="236"/>
                    </a:cubicBezTo>
                    <a:cubicBezTo>
                      <a:pt x="310" y="200"/>
                      <a:pt x="310" y="105"/>
                      <a:pt x="251" y="45"/>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339234" y="1441061"/>
                <a:ext cx="18110" cy="16415"/>
              </a:xfrm>
              <a:custGeom>
                <a:avLst/>
                <a:gdLst/>
                <a:ahLst/>
                <a:cxnLst/>
                <a:rect l="l" t="t" r="r" b="b"/>
                <a:pathLst>
                  <a:path w="310" h="281" extrusionOk="0">
                    <a:moveTo>
                      <a:pt x="159" y="0"/>
                    </a:moveTo>
                    <a:cubicBezTo>
                      <a:pt x="125" y="0"/>
                      <a:pt x="90" y="15"/>
                      <a:pt x="60" y="45"/>
                    </a:cubicBezTo>
                    <a:cubicBezTo>
                      <a:pt x="0" y="93"/>
                      <a:pt x="0" y="176"/>
                      <a:pt x="60" y="236"/>
                    </a:cubicBezTo>
                    <a:cubicBezTo>
                      <a:pt x="78" y="265"/>
                      <a:pt x="110" y="280"/>
                      <a:pt x="146" y="280"/>
                    </a:cubicBezTo>
                    <a:cubicBezTo>
                      <a:pt x="182" y="280"/>
                      <a:pt x="220" y="265"/>
                      <a:pt x="250" y="236"/>
                    </a:cubicBezTo>
                    <a:cubicBezTo>
                      <a:pt x="310" y="200"/>
                      <a:pt x="310" y="105"/>
                      <a:pt x="250" y="45"/>
                    </a:cubicBezTo>
                    <a:cubicBezTo>
                      <a:pt x="226" y="15"/>
                      <a:pt x="194"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380944" y="1399351"/>
                <a:ext cx="18169" cy="16357"/>
              </a:xfrm>
              <a:custGeom>
                <a:avLst/>
                <a:gdLst/>
                <a:ahLst/>
                <a:cxnLst/>
                <a:rect l="l" t="t" r="r" b="b"/>
                <a:pathLst>
                  <a:path w="311" h="280" extrusionOk="0">
                    <a:moveTo>
                      <a:pt x="160" y="0"/>
                    </a:moveTo>
                    <a:cubicBezTo>
                      <a:pt x="126" y="0"/>
                      <a:pt x="90" y="15"/>
                      <a:pt x="60" y="45"/>
                    </a:cubicBezTo>
                    <a:cubicBezTo>
                      <a:pt x="1" y="92"/>
                      <a:pt x="1" y="176"/>
                      <a:pt x="60" y="235"/>
                    </a:cubicBezTo>
                    <a:cubicBezTo>
                      <a:pt x="84" y="265"/>
                      <a:pt x="117" y="280"/>
                      <a:pt x="151" y="280"/>
                    </a:cubicBezTo>
                    <a:cubicBezTo>
                      <a:pt x="185" y="280"/>
                      <a:pt x="221" y="265"/>
                      <a:pt x="251" y="235"/>
                    </a:cubicBezTo>
                    <a:cubicBezTo>
                      <a:pt x="310" y="199"/>
                      <a:pt x="310" y="104"/>
                      <a:pt x="251" y="45"/>
                    </a:cubicBezTo>
                    <a:cubicBezTo>
                      <a:pt x="227" y="15"/>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887837" y="1972431"/>
                <a:ext cx="18110" cy="16415"/>
              </a:xfrm>
              <a:custGeom>
                <a:avLst/>
                <a:gdLst/>
                <a:ahLst/>
                <a:cxnLst/>
                <a:rect l="l" t="t" r="r" b="b"/>
                <a:pathLst>
                  <a:path w="310" h="281" extrusionOk="0">
                    <a:moveTo>
                      <a:pt x="155" y="1"/>
                    </a:moveTo>
                    <a:cubicBezTo>
                      <a:pt x="122" y="1"/>
                      <a:pt x="89" y="16"/>
                      <a:pt x="60" y="45"/>
                    </a:cubicBezTo>
                    <a:cubicBezTo>
                      <a:pt x="0" y="93"/>
                      <a:pt x="0" y="176"/>
                      <a:pt x="60" y="236"/>
                    </a:cubicBezTo>
                    <a:cubicBezTo>
                      <a:pt x="83" y="266"/>
                      <a:pt x="116" y="281"/>
                      <a:pt x="150" y="281"/>
                    </a:cubicBezTo>
                    <a:cubicBezTo>
                      <a:pt x="185" y="281"/>
                      <a:pt x="220" y="266"/>
                      <a:pt x="250" y="236"/>
                    </a:cubicBezTo>
                    <a:cubicBezTo>
                      <a:pt x="310" y="188"/>
                      <a:pt x="310" y="105"/>
                      <a:pt x="250" y="45"/>
                    </a:cubicBezTo>
                    <a:cubicBezTo>
                      <a:pt x="220" y="16"/>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929547" y="1930721"/>
                <a:ext cx="18110" cy="16415"/>
              </a:xfrm>
              <a:custGeom>
                <a:avLst/>
                <a:gdLst/>
                <a:ahLst/>
                <a:cxnLst/>
                <a:rect l="l" t="t" r="r" b="b"/>
                <a:pathLst>
                  <a:path w="310" h="281" extrusionOk="0">
                    <a:moveTo>
                      <a:pt x="155" y="0"/>
                    </a:moveTo>
                    <a:cubicBezTo>
                      <a:pt x="122" y="0"/>
                      <a:pt x="90" y="15"/>
                      <a:pt x="60" y="45"/>
                    </a:cubicBezTo>
                    <a:cubicBezTo>
                      <a:pt x="0" y="93"/>
                      <a:pt x="0" y="176"/>
                      <a:pt x="60" y="236"/>
                    </a:cubicBezTo>
                    <a:cubicBezTo>
                      <a:pt x="84" y="265"/>
                      <a:pt x="117" y="280"/>
                      <a:pt x="151" y="280"/>
                    </a:cubicBezTo>
                    <a:cubicBezTo>
                      <a:pt x="185" y="280"/>
                      <a:pt x="221" y="265"/>
                      <a:pt x="250" y="236"/>
                    </a:cubicBezTo>
                    <a:cubicBezTo>
                      <a:pt x="310" y="188"/>
                      <a:pt x="310" y="105"/>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970557" y="1891581"/>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010223" y="1849695"/>
                <a:ext cx="18870" cy="16065"/>
              </a:xfrm>
              <a:custGeom>
                <a:avLst/>
                <a:gdLst/>
                <a:ahLst/>
                <a:cxnLst/>
                <a:rect l="l" t="t" r="r" b="b"/>
                <a:pathLst>
                  <a:path w="323" h="275" extrusionOk="0">
                    <a:moveTo>
                      <a:pt x="166" y="0"/>
                    </a:moveTo>
                    <a:cubicBezTo>
                      <a:pt x="129" y="0"/>
                      <a:pt x="90" y="9"/>
                      <a:pt x="60" y="27"/>
                    </a:cubicBezTo>
                    <a:cubicBezTo>
                      <a:pt x="1" y="75"/>
                      <a:pt x="1" y="170"/>
                      <a:pt x="60" y="230"/>
                    </a:cubicBezTo>
                    <a:cubicBezTo>
                      <a:pt x="84" y="259"/>
                      <a:pt x="120" y="274"/>
                      <a:pt x="157" y="274"/>
                    </a:cubicBezTo>
                    <a:cubicBezTo>
                      <a:pt x="194" y="274"/>
                      <a:pt x="233" y="259"/>
                      <a:pt x="263" y="230"/>
                    </a:cubicBezTo>
                    <a:cubicBezTo>
                      <a:pt x="322" y="182"/>
                      <a:pt x="322" y="87"/>
                      <a:pt x="263" y="27"/>
                    </a:cubicBezTo>
                    <a:cubicBezTo>
                      <a:pt x="239" y="9"/>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051933" y="1807926"/>
                <a:ext cx="18169" cy="16065"/>
              </a:xfrm>
              <a:custGeom>
                <a:avLst/>
                <a:gdLst/>
                <a:ahLst/>
                <a:cxnLst/>
                <a:rect l="l" t="t" r="r" b="b"/>
                <a:pathLst>
                  <a:path w="311" h="275" extrusionOk="0">
                    <a:moveTo>
                      <a:pt x="165" y="1"/>
                    </a:moveTo>
                    <a:cubicBezTo>
                      <a:pt x="129" y="1"/>
                      <a:pt x="90" y="10"/>
                      <a:pt x="60" y="28"/>
                    </a:cubicBezTo>
                    <a:cubicBezTo>
                      <a:pt x="1" y="75"/>
                      <a:pt x="25" y="171"/>
                      <a:pt x="60" y="230"/>
                    </a:cubicBezTo>
                    <a:cubicBezTo>
                      <a:pt x="84" y="260"/>
                      <a:pt x="120" y="275"/>
                      <a:pt x="156" y="275"/>
                    </a:cubicBezTo>
                    <a:cubicBezTo>
                      <a:pt x="191" y="275"/>
                      <a:pt x="227" y="260"/>
                      <a:pt x="251" y="230"/>
                    </a:cubicBezTo>
                    <a:cubicBezTo>
                      <a:pt x="311" y="183"/>
                      <a:pt x="311" y="87"/>
                      <a:pt x="251" y="28"/>
                    </a:cubicBezTo>
                    <a:cubicBezTo>
                      <a:pt x="233" y="10"/>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092300" y="1768202"/>
                <a:ext cx="18169" cy="15890"/>
              </a:xfrm>
              <a:custGeom>
                <a:avLst/>
                <a:gdLst/>
                <a:ahLst/>
                <a:cxnLst/>
                <a:rect l="l" t="t" r="r" b="b"/>
                <a:pathLst>
                  <a:path w="311" h="272" extrusionOk="0">
                    <a:moveTo>
                      <a:pt x="161" y="1"/>
                    </a:moveTo>
                    <a:cubicBezTo>
                      <a:pt x="126" y="1"/>
                      <a:pt x="91" y="16"/>
                      <a:pt x="60" y="41"/>
                    </a:cubicBezTo>
                    <a:cubicBezTo>
                      <a:pt x="1" y="89"/>
                      <a:pt x="12" y="172"/>
                      <a:pt x="60" y="231"/>
                    </a:cubicBezTo>
                    <a:cubicBezTo>
                      <a:pt x="83" y="260"/>
                      <a:pt x="113" y="272"/>
                      <a:pt x="145" y="272"/>
                    </a:cubicBezTo>
                    <a:cubicBezTo>
                      <a:pt x="181" y="272"/>
                      <a:pt x="219" y="257"/>
                      <a:pt x="251" y="231"/>
                    </a:cubicBezTo>
                    <a:cubicBezTo>
                      <a:pt x="310" y="196"/>
                      <a:pt x="310" y="101"/>
                      <a:pt x="251" y="41"/>
                    </a:cubicBezTo>
                    <a:cubicBezTo>
                      <a:pt x="222" y="13"/>
                      <a:pt x="192"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134011" y="1726725"/>
                <a:ext cx="18169" cy="15890"/>
              </a:xfrm>
              <a:custGeom>
                <a:avLst/>
                <a:gdLst/>
                <a:ahLst/>
                <a:cxnLst/>
                <a:rect l="l" t="t" r="r" b="b"/>
                <a:pathLst>
                  <a:path w="311" h="272" extrusionOk="0">
                    <a:moveTo>
                      <a:pt x="151" y="1"/>
                    </a:moveTo>
                    <a:cubicBezTo>
                      <a:pt x="117" y="1"/>
                      <a:pt x="84" y="13"/>
                      <a:pt x="60" y="37"/>
                    </a:cubicBezTo>
                    <a:cubicBezTo>
                      <a:pt x="1" y="84"/>
                      <a:pt x="1" y="168"/>
                      <a:pt x="60" y="227"/>
                    </a:cubicBezTo>
                    <a:cubicBezTo>
                      <a:pt x="84" y="257"/>
                      <a:pt x="117" y="272"/>
                      <a:pt x="151" y="272"/>
                    </a:cubicBezTo>
                    <a:cubicBezTo>
                      <a:pt x="185" y="272"/>
                      <a:pt x="221" y="257"/>
                      <a:pt x="251" y="227"/>
                    </a:cubicBezTo>
                    <a:cubicBezTo>
                      <a:pt x="310" y="191"/>
                      <a:pt x="310" y="96"/>
                      <a:pt x="251" y="37"/>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175780" y="1685015"/>
                <a:ext cx="18110" cy="15890"/>
              </a:xfrm>
              <a:custGeom>
                <a:avLst/>
                <a:gdLst/>
                <a:ahLst/>
                <a:cxnLst/>
                <a:rect l="l" t="t" r="r" b="b"/>
                <a:pathLst>
                  <a:path w="310" h="272" extrusionOk="0">
                    <a:moveTo>
                      <a:pt x="151" y="1"/>
                    </a:moveTo>
                    <a:cubicBezTo>
                      <a:pt x="116" y="1"/>
                      <a:pt x="84" y="12"/>
                      <a:pt x="60" y="36"/>
                    </a:cubicBezTo>
                    <a:cubicBezTo>
                      <a:pt x="0" y="84"/>
                      <a:pt x="0" y="167"/>
                      <a:pt x="60" y="227"/>
                    </a:cubicBezTo>
                    <a:cubicBezTo>
                      <a:pt x="84" y="257"/>
                      <a:pt x="116" y="271"/>
                      <a:pt x="151" y="271"/>
                    </a:cubicBezTo>
                    <a:cubicBezTo>
                      <a:pt x="185" y="271"/>
                      <a:pt x="221" y="257"/>
                      <a:pt x="250" y="227"/>
                    </a:cubicBezTo>
                    <a:cubicBezTo>
                      <a:pt x="310" y="191"/>
                      <a:pt x="310" y="96"/>
                      <a:pt x="250" y="36"/>
                    </a:cubicBezTo>
                    <a:cubicBezTo>
                      <a:pt x="221" y="12"/>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214745" y="1645524"/>
                <a:ext cx="18110" cy="16415"/>
              </a:xfrm>
              <a:custGeom>
                <a:avLst/>
                <a:gdLst/>
                <a:ahLst/>
                <a:cxnLst/>
                <a:rect l="l" t="t" r="r" b="b"/>
                <a:pathLst>
                  <a:path w="310" h="281" extrusionOk="0">
                    <a:moveTo>
                      <a:pt x="150" y="1"/>
                    </a:moveTo>
                    <a:cubicBezTo>
                      <a:pt x="116" y="1"/>
                      <a:pt x="83" y="16"/>
                      <a:pt x="60" y="45"/>
                    </a:cubicBezTo>
                    <a:cubicBezTo>
                      <a:pt x="0" y="93"/>
                      <a:pt x="0" y="176"/>
                      <a:pt x="60" y="236"/>
                    </a:cubicBezTo>
                    <a:cubicBezTo>
                      <a:pt x="83" y="266"/>
                      <a:pt x="116" y="281"/>
                      <a:pt x="150" y="281"/>
                    </a:cubicBezTo>
                    <a:cubicBezTo>
                      <a:pt x="185" y="281"/>
                      <a:pt x="220" y="266"/>
                      <a:pt x="250" y="236"/>
                    </a:cubicBezTo>
                    <a:cubicBezTo>
                      <a:pt x="310" y="188"/>
                      <a:pt x="310" y="105"/>
                      <a:pt x="250" y="45"/>
                    </a:cubicBezTo>
                    <a:cubicBezTo>
                      <a:pt x="220" y="16"/>
                      <a:pt x="185"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256455" y="1603814"/>
                <a:ext cx="18110" cy="16415"/>
              </a:xfrm>
              <a:custGeom>
                <a:avLst/>
                <a:gdLst/>
                <a:ahLst/>
                <a:cxnLst/>
                <a:rect l="l" t="t" r="r" b="b"/>
                <a:pathLst>
                  <a:path w="310" h="281" extrusionOk="0">
                    <a:moveTo>
                      <a:pt x="151" y="0"/>
                    </a:moveTo>
                    <a:cubicBezTo>
                      <a:pt x="116" y="0"/>
                      <a:pt x="84" y="15"/>
                      <a:pt x="60" y="45"/>
                    </a:cubicBezTo>
                    <a:cubicBezTo>
                      <a:pt x="0" y="93"/>
                      <a:pt x="0" y="176"/>
                      <a:pt x="60" y="236"/>
                    </a:cubicBezTo>
                    <a:cubicBezTo>
                      <a:pt x="84" y="265"/>
                      <a:pt x="116" y="280"/>
                      <a:pt x="151" y="280"/>
                    </a:cubicBezTo>
                    <a:cubicBezTo>
                      <a:pt x="185" y="280"/>
                      <a:pt x="221" y="265"/>
                      <a:pt x="250" y="236"/>
                    </a:cubicBezTo>
                    <a:cubicBezTo>
                      <a:pt x="310" y="188"/>
                      <a:pt x="310" y="105"/>
                      <a:pt x="250"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298166" y="1562103"/>
                <a:ext cx="18169" cy="16357"/>
              </a:xfrm>
              <a:custGeom>
                <a:avLst/>
                <a:gdLst/>
                <a:ahLst/>
                <a:cxnLst/>
                <a:rect l="l" t="t" r="r" b="b"/>
                <a:pathLst>
                  <a:path w="311" h="280" extrusionOk="0">
                    <a:moveTo>
                      <a:pt x="151" y="0"/>
                    </a:moveTo>
                    <a:cubicBezTo>
                      <a:pt x="117" y="0"/>
                      <a:pt x="84" y="15"/>
                      <a:pt x="60" y="45"/>
                    </a:cubicBezTo>
                    <a:cubicBezTo>
                      <a:pt x="1" y="92"/>
                      <a:pt x="1" y="176"/>
                      <a:pt x="60" y="235"/>
                    </a:cubicBezTo>
                    <a:cubicBezTo>
                      <a:pt x="84" y="265"/>
                      <a:pt x="117" y="280"/>
                      <a:pt x="151" y="280"/>
                    </a:cubicBezTo>
                    <a:cubicBezTo>
                      <a:pt x="185" y="280"/>
                      <a:pt x="221" y="265"/>
                      <a:pt x="251" y="235"/>
                    </a:cubicBezTo>
                    <a:cubicBezTo>
                      <a:pt x="310" y="188"/>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337130" y="1523139"/>
                <a:ext cx="18811" cy="16415"/>
              </a:xfrm>
              <a:custGeom>
                <a:avLst/>
                <a:gdLst/>
                <a:ahLst/>
                <a:cxnLst/>
                <a:rect l="l" t="t" r="r" b="b"/>
                <a:pathLst>
                  <a:path w="322" h="281" extrusionOk="0">
                    <a:moveTo>
                      <a:pt x="166" y="0"/>
                    </a:moveTo>
                    <a:cubicBezTo>
                      <a:pt x="128" y="0"/>
                      <a:pt x="90" y="15"/>
                      <a:pt x="60" y="45"/>
                    </a:cubicBezTo>
                    <a:cubicBezTo>
                      <a:pt x="1" y="81"/>
                      <a:pt x="24" y="176"/>
                      <a:pt x="60" y="235"/>
                    </a:cubicBezTo>
                    <a:cubicBezTo>
                      <a:pt x="84" y="265"/>
                      <a:pt x="120" y="280"/>
                      <a:pt x="157" y="280"/>
                    </a:cubicBezTo>
                    <a:cubicBezTo>
                      <a:pt x="194" y="280"/>
                      <a:pt x="233" y="265"/>
                      <a:pt x="262" y="235"/>
                    </a:cubicBezTo>
                    <a:cubicBezTo>
                      <a:pt x="322" y="188"/>
                      <a:pt x="322" y="105"/>
                      <a:pt x="262" y="45"/>
                    </a:cubicBezTo>
                    <a:cubicBezTo>
                      <a:pt x="239" y="15"/>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380944" y="1481195"/>
                <a:ext cx="15364" cy="15364"/>
              </a:xfrm>
              <a:custGeom>
                <a:avLst/>
                <a:gdLst/>
                <a:ahLst/>
                <a:cxnLst/>
                <a:rect l="l" t="t" r="r" b="b"/>
                <a:pathLst>
                  <a:path w="263" h="263" extrusionOk="0">
                    <a:moveTo>
                      <a:pt x="132" y="1"/>
                    </a:moveTo>
                    <a:cubicBezTo>
                      <a:pt x="60" y="1"/>
                      <a:pt x="1" y="61"/>
                      <a:pt x="1" y="132"/>
                    </a:cubicBezTo>
                    <a:cubicBezTo>
                      <a:pt x="1" y="203"/>
                      <a:pt x="60" y="263"/>
                      <a:pt x="132" y="263"/>
                    </a:cubicBezTo>
                    <a:cubicBezTo>
                      <a:pt x="203" y="263"/>
                      <a:pt x="263" y="203"/>
                      <a:pt x="263" y="132"/>
                    </a:cubicBezTo>
                    <a:cubicBezTo>
                      <a:pt x="263" y="61"/>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420610" y="1439659"/>
                <a:ext cx="18811" cy="16415"/>
              </a:xfrm>
              <a:custGeom>
                <a:avLst/>
                <a:gdLst/>
                <a:ahLst/>
                <a:cxnLst/>
                <a:rect l="l" t="t" r="r" b="b"/>
                <a:pathLst>
                  <a:path w="322" h="281" extrusionOk="0">
                    <a:moveTo>
                      <a:pt x="157" y="1"/>
                    </a:moveTo>
                    <a:cubicBezTo>
                      <a:pt x="122" y="1"/>
                      <a:pt x="90" y="15"/>
                      <a:pt x="60" y="45"/>
                    </a:cubicBezTo>
                    <a:cubicBezTo>
                      <a:pt x="0" y="81"/>
                      <a:pt x="0" y="176"/>
                      <a:pt x="60" y="236"/>
                    </a:cubicBezTo>
                    <a:cubicBezTo>
                      <a:pt x="84" y="266"/>
                      <a:pt x="119" y="280"/>
                      <a:pt x="157" y="280"/>
                    </a:cubicBezTo>
                    <a:cubicBezTo>
                      <a:pt x="194" y="280"/>
                      <a:pt x="232" y="266"/>
                      <a:pt x="262" y="236"/>
                    </a:cubicBezTo>
                    <a:cubicBezTo>
                      <a:pt x="322" y="188"/>
                      <a:pt x="322" y="105"/>
                      <a:pt x="262" y="45"/>
                    </a:cubicBezTo>
                    <a:cubicBezTo>
                      <a:pt x="226" y="15"/>
                      <a:pt x="191"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969914" y="1970387"/>
                <a:ext cx="18110" cy="17058"/>
              </a:xfrm>
              <a:custGeom>
                <a:avLst/>
                <a:gdLst/>
                <a:ahLst/>
                <a:cxnLst/>
                <a:rect l="l" t="t" r="r" b="b"/>
                <a:pathLst>
                  <a:path w="310" h="292" extrusionOk="0">
                    <a:moveTo>
                      <a:pt x="146" y="0"/>
                    </a:moveTo>
                    <a:cubicBezTo>
                      <a:pt x="110" y="0"/>
                      <a:pt x="77" y="15"/>
                      <a:pt x="60" y="45"/>
                    </a:cubicBezTo>
                    <a:cubicBezTo>
                      <a:pt x="0" y="92"/>
                      <a:pt x="0" y="188"/>
                      <a:pt x="60" y="247"/>
                    </a:cubicBezTo>
                    <a:cubicBezTo>
                      <a:pt x="77" y="277"/>
                      <a:pt x="110" y="292"/>
                      <a:pt x="146" y="292"/>
                    </a:cubicBezTo>
                    <a:cubicBezTo>
                      <a:pt x="182" y="292"/>
                      <a:pt x="220" y="277"/>
                      <a:pt x="250" y="247"/>
                    </a:cubicBezTo>
                    <a:cubicBezTo>
                      <a:pt x="310" y="199"/>
                      <a:pt x="310" y="104"/>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008821" y="1931247"/>
                <a:ext cx="18169" cy="15890"/>
              </a:xfrm>
              <a:custGeom>
                <a:avLst/>
                <a:gdLst/>
                <a:ahLst/>
                <a:cxnLst/>
                <a:rect l="l" t="t" r="r" b="b"/>
                <a:pathLst>
                  <a:path w="311" h="272" extrusionOk="0">
                    <a:moveTo>
                      <a:pt x="160" y="0"/>
                    </a:moveTo>
                    <a:cubicBezTo>
                      <a:pt x="126" y="0"/>
                      <a:pt x="90" y="12"/>
                      <a:pt x="60" y="36"/>
                    </a:cubicBezTo>
                    <a:cubicBezTo>
                      <a:pt x="1" y="84"/>
                      <a:pt x="1" y="167"/>
                      <a:pt x="60" y="227"/>
                    </a:cubicBezTo>
                    <a:cubicBezTo>
                      <a:pt x="78" y="256"/>
                      <a:pt x="111" y="271"/>
                      <a:pt x="147" y="271"/>
                    </a:cubicBezTo>
                    <a:cubicBezTo>
                      <a:pt x="182" y="271"/>
                      <a:pt x="221" y="256"/>
                      <a:pt x="251" y="227"/>
                    </a:cubicBezTo>
                    <a:cubicBezTo>
                      <a:pt x="310" y="179"/>
                      <a:pt x="310" y="96"/>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050590" y="1889478"/>
                <a:ext cx="18110" cy="15656"/>
              </a:xfrm>
              <a:custGeom>
                <a:avLst/>
                <a:gdLst/>
                <a:ahLst/>
                <a:cxnLst/>
                <a:rect l="l" t="t" r="r" b="b"/>
                <a:pathLst>
                  <a:path w="310" h="268" extrusionOk="0">
                    <a:moveTo>
                      <a:pt x="159" y="1"/>
                    </a:moveTo>
                    <a:cubicBezTo>
                      <a:pt x="125" y="1"/>
                      <a:pt x="89" y="13"/>
                      <a:pt x="60" y="37"/>
                    </a:cubicBezTo>
                    <a:cubicBezTo>
                      <a:pt x="0" y="84"/>
                      <a:pt x="12" y="168"/>
                      <a:pt x="60" y="227"/>
                    </a:cubicBezTo>
                    <a:cubicBezTo>
                      <a:pt x="82" y="255"/>
                      <a:pt x="113" y="267"/>
                      <a:pt x="145" y="267"/>
                    </a:cubicBezTo>
                    <a:cubicBezTo>
                      <a:pt x="181" y="267"/>
                      <a:pt x="219" y="252"/>
                      <a:pt x="250" y="227"/>
                    </a:cubicBezTo>
                    <a:cubicBezTo>
                      <a:pt x="310" y="180"/>
                      <a:pt x="310" y="96"/>
                      <a:pt x="250" y="37"/>
                    </a:cubicBezTo>
                    <a:cubicBezTo>
                      <a:pt x="226" y="13"/>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092300" y="1847767"/>
                <a:ext cx="18169" cy="15656"/>
              </a:xfrm>
              <a:custGeom>
                <a:avLst/>
                <a:gdLst/>
                <a:ahLst/>
                <a:cxnLst/>
                <a:rect l="l" t="t" r="r" b="b"/>
                <a:pathLst>
                  <a:path w="311" h="268" extrusionOk="0">
                    <a:moveTo>
                      <a:pt x="160" y="1"/>
                    </a:moveTo>
                    <a:cubicBezTo>
                      <a:pt x="126" y="1"/>
                      <a:pt x="90" y="12"/>
                      <a:pt x="60" y="36"/>
                    </a:cubicBezTo>
                    <a:cubicBezTo>
                      <a:pt x="1" y="84"/>
                      <a:pt x="1" y="167"/>
                      <a:pt x="60" y="227"/>
                    </a:cubicBezTo>
                    <a:cubicBezTo>
                      <a:pt x="83" y="255"/>
                      <a:pt x="113" y="267"/>
                      <a:pt x="145" y="267"/>
                    </a:cubicBezTo>
                    <a:cubicBezTo>
                      <a:pt x="181" y="267"/>
                      <a:pt x="219" y="252"/>
                      <a:pt x="251" y="227"/>
                    </a:cubicBezTo>
                    <a:cubicBezTo>
                      <a:pt x="310" y="179"/>
                      <a:pt x="310" y="96"/>
                      <a:pt x="251" y="36"/>
                    </a:cubicBezTo>
                    <a:cubicBezTo>
                      <a:pt x="227" y="12"/>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131966" y="1808277"/>
                <a:ext cx="18811" cy="16415"/>
              </a:xfrm>
              <a:custGeom>
                <a:avLst/>
                <a:gdLst/>
                <a:ahLst/>
                <a:cxnLst/>
                <a:rect l="l" t="t" r="r" b="b"/>
                <a:pathLst>
                  <a:path w="322" h="281" extrusionOk="0">
                    <a:moveTo>
                      <a:pt x="156" y="1"/>
                    </a:moveTo>
                    <a:cubicBezTo>
                      <a:pt x="119" y="1"/>
                      <a:pt x="84" y="16"/>
                      <a:pt x="60" y="46"/>
                    </a:cubicBezTo>
                    <a:cubicBezTo>
                      <a:pt x="0" y="81"/>
                      <a:pt x="0" y="177"/>
                      <a:pt x="60" y="236"/>
                    </a:cubicBezTo>
                    <a:cubicBezTo>
                      <a:pt x="84" y="266"/>
                      <a:pt x="119" y="281"/>
                      <a:pt x="156" y="281"/>
                    </a:cubicBezTo>
                    <a:cubicBezTo>
                      <a:pt x="194" y="281"/>
                      <a:pt x="232" y="266"/>
                      <a:pt x="262" y="236"/>
                    </a:cubicBezTo>
                    <a:cubicBezTo>
                      <a:pt x="322" y="188"/>
                      <a:pt x="322" y="105"/>
                      <a:pt x="262" y="46"/>
                    </a:cubicBezTo>
                    <a:cubicBezTo>
                      <a:pt x="232" y="16"/>
                      <a:pt x="19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173677" y="1766566"/>
                <a:ext cx="18169" cy="16415"/>
              </a:xfrm>
              <a:custGeom>
                <a:avLst/>
                <a:gdLst/>
                <a:ahLst/>
                <a:cxnLst/>
                <a:rect l="l" t="t" r="r" b="b"/>
                <a:pathLst>
                  <a:path w="311" h="281" extrusionOk="0">
                    <a:moveTo>
                      <a:pt x="155" y="1"/>
                    </a:moveTo>
                    <a:cubicBezTo>
                      <a:pt x="120" y="1"/>
                      <a:pt x="84" y="15"/>
                      <a:pt x="60" y="45"/>
                    </a:cubicBezTo>
                    <a:cubicBezTo>
                      <a:pt x="1" y="81"/>
                      <a:pt x="1" y="176"/>
                      <a:pt x="60" y="236"/>
                    </a:cubicBezTo>
                    <a:cubicBezTo>
                      <a:pt x="84" y="265"/>
                      <a:pt x="120" y="280"/>
                      <a:pt x="155" y="280"/>
                    </a:cubicBezTo>
                    <a:cubicBezTo>
                      <a:pt x="191" y="280"/>
                      <a:pt x="227" y="265"/>
                      <a:pt x="251" y="236"/>
                    </a:cubicBezTo>
                    <a:cubicBezTo>
                      <a:pt x="310" y="188"/>
                      <a:pt x="310" y="105"/>
                      <a:pt x="251" y="45"/>
                    </a:cubicBezTo>
                    <a:cubicBezTo>
                      <a:pt x="227" y="15"/>
                      <a:pt x="191"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214745" y="1724856"/>
                <a:ext cx="18110" cy="16357"/>
              </a:xfrm>
              <a:custGeom>
                <a:avLst/>
                <a:gdLst/>
                <a:ahLst/>
                <a:cxnLst/>
                <a:rect l="l" t="t" r="r" b="b"/>
                <a:pathLst>
                  <a:path w="310" h="280" extrusionOk="0">
                    <a:moveTo>
                      <a:pt x="164" y="0"/>
                    </a:moveTo>
                    <a:cubicBezTo>
                      <a:pt x="128" y="0"/>
                      <a:pt x="89" y="15"/>
                      <a:pt x="60" y="45"/>
                    </a:cubicBezTo>
                    <a:cubicBezTo>
                      <a:pt x="0" y="81"/>
                      <a:pt x="0" y="176"/>
                      <a:pt x="60" y="235"/>
                    </a:cubicBezTo>
                    <a:cubicBezTo>
                      <a:pt x="83" y="265"/>
                      <a:pt x="116" y="280"/>
                      <a:pt x="150" y="280"/>
                    </a:cubicBezTo>
                    <a:cubicBezTo>
                      <a:pt x="185" y="280"/>
                      <a:pt x="220" y="265"/>
                      <a:pt x="250" y="235"/>
                    </a:cubicBezTo>
                    <a:cubicBezTo>
                      <a:pt x="310" y="188"/>
                      <a:pt x="310" y="92"/>
                      <a:pt x="250" y="45"/>
                    </a:cubicBezTo>
                    <a:cubicBezTo>
                      <a:pt x="232" y="15"/>
                      <a:pt x="199"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255053" y="1685190"/>
                <a:ext cx="18169" cy="17116"/>
              </a:xfrm>
              <a:custGeom>
                <a:avLst/>
                <a:gdLst/>
                <a:ahLst/>
                <a:cxnLst/>
                <a:rect l="l" t="t" r="r" b="b"/>
                <a:pathLst>
                  <a:path w="311" h="293" extrusionOk="0">
                    <a:moveTo>
                      <a:pt x="146" y="0"/>
                    </a:moveTo>
                    <a:cubicBezTo>
                      <a:pt x="111" y="0"/>
                      <a:pt x="78" y="15"/>
                      <a:pt x="60" y="45"/>
                    </a:cubicBezTo>
                    <a:cubicBezTo>
                      <a:pt x="1" y="93"/>
                      <a:pt x="1" y="188"/>
                      <a:pt x="60" y="248"/>
                    </a:cubicBezTo>
                    <a:cubicBezTo>
                      <a:pt x="78" y="277"/>
                      <a:pt x="111" y="292"/>
                      <a:pt x="146" y="292"/>
                    </a:cubicBezTo>
                    <a:cubicBezTo>
                      <a:pt x="182" y="292"/>
                      <a:pt x="221" y="277"/>
                      <a:pt x="251" y="248"/>
                    </a:cubicBezTo>
                    <a:cubicBezTo>
                      <a:pt x="310" y="200"/>
                      <a:pt x="310" y="105"/>
                      <a:pt x="251" y="45"/>
                    </a:cubicBezTo>
                    <a:cubicBezTo>
                      <a:pt x="221"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296764" y="1643480"/>
                <a:ext cx="18169" cy="17058"/>
              </a:xfrm>
              <a:custGeom>
                <a:avLst/>
                <a:gdLst/>
                <a:ahLst/>
                <a:cxnLst/>
                <a:rect l="l" t="t" r="r" b="b"/>
                <a:pathLst>
                  <a:path w="311" h="292" extrusionOk="0">
                    <a:moveTo>
                      <a:pt x="147" y="0"/>
                    </a:moveTo>
                    <a:cubicBezTo>
                      <a:pt x="111" y="0"/>
                      <a:pt x="78" y="15"/>
                      <a:pt x="60" y="45"/>
                    </a:cubicBezTo>
                    <a:cubicBezTo>
                      <a:pt x="1" y="92"/>
                      <a:pt x="1" y="188"/>
                      <a:pt x="60" y="247"/>
                    </a:cubicBezTo>
                    <a:cubicBezTo>
                      <a:pt x="78" y="277"/>
                      <a:pt x="111" y="292"/>
                      <a:pt x="147" y="292"/>
                    </a:cubicBezTo>
                    <a:cubicBezTo>
                      <a:pt x="183" y="292"/>
                      <a:pt x="221" y="277"/>
                      <a:pt x="251" y="247"/>
                    </a:cubicBezTo>
                    <a:cubicBezTo>
                      <a:pt x="311" y="200"/>
                      <a:pt x="311" y="104"/>
                      <a:pt x="251" y="45"/>
                    </a:cubicBezTo>
                    <a:cubicBezTo>
                      <a:pt x="221" y="15"/>
                      <a:pt x="183" y="0"/>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338533" y="1601711"/>
                <a:ext cx="18110" cy="16649"/>
              </a:xfrm>
              <a:custGeom>
                <a:avLst/>
                <a:gdLst/>
                <a:ahLst/>
                <a:cxnLst/>
                <a:rect l="l" t="t" r="r" b="b"/>
                <a:pathLst>
                  <a:path w="310" h="285" extrusionOk="0">
                    <a:moveTo>
                      <a:pt x="146" y="1"/>
                    </a:moveTo>
                    <a:cubicBezTo>
                      <a:pt x="110" y="1"/>
                      <a:pt x="78" y="16"/>
                      <a:pt x="60" y="45"/>
                    </a:cubicBezTo>
                    <a:cubicBezTo>
                      <a:pt x="0" y="93"/>
                      <a:pt x="12" y="188"/>
                      <a:pt x="60" y="248"/>
                    </a:cubicBezTo>
                    <a:cubicBezTo>
                      <a:pt x="76" y="274"/>
                      <a:pt x="103" y="284"/>
                      <a:pt x="133" y="284"/>
                    </a:cubicBezTo>
                    <a:cubicBezTo>
                      <a:pt x="173" y="284"/>
                      <a:pt x="217" y="268"/>
                      <a:pt x="250" y="248"/>
                    </a:cubicBezTo>
                    <a:cubicBezTo>
                      <a:pt x="310" y="200"/>
                      <a:pt x="310" y="105"/>
                      <a:pt x="250" y="45"/>
                    </a:cubicBezTo>
                    <a:cubicBezTo>
                      <a:pt x="221" y="16"/>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377497" y="1562629"/>
                <a:ext cx="18110" cy="15831"/>
              </a:xfrm>
              <a:custGeom>
                <a:avLst/>
                <a:gdLst/>
                <a:ahLst/>
                <a:cxnLst/>
                <a:rect l="l" t="t" r="r" b="b"/>
                <a:pathLst>
                  <a:path w="310" h="271" extrusionOk="0">
                    <a:moveTo>
                      <a:pt x="159" y="0"/>
                    </a:moveTo>
                    <a:cubicBezTo>
                      <a:pt x="125" y="0"/>
                      <a:pt x="89" y="12"/>
                      <a:pt x="60" y="36"/>
                    </a:cubicBezTo>
                    <a:cubicBezTo>
                      <a:pt x="0" y="83"/>
                      <a:pt x="0" y="167"/>
                      <a:pt x="60" y="226"/>
                    </a:cubicBezTo>
                    <a:cubicBezTo>
                      <a:pt x="83" y="256"/>
                      <a:pt x="116" y="271"/>
                      <a:pt x="150" y="271"/>
                    </a:cubicBezTo>
                    <a:cubicBezTo>
                      <a:pt x="185" y="271"/>
                      <a:pt x="220" y="256"/>
                      <a:pt x="250" y="226"/>
                    </a:cubicBezTo>
                    <a:cubicBezTo>
                      <a:pt x="310" y="179"/>
                      <a:pt x="310" y="95"/>
                      <a:pt x="250" y="36"/>
                    </a:cubicBezTo>
                    <a:cubicBezTo>
                      <a:pt x="226" y="12"/>
                      <a:pt x="194"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419208" y="1521036"/>
                <a:ext cx="18110" cy="16415"/>
              </a:xfrm>
              <a:custGeom>
                <a:avLst/>
                <a:gdLst/>
                <a:ahLst/>
                <a:cxnLst/>
                <a:rect l="l" t="t" r="r" b="b"/>
                <a:pathLst>
                  <a:path w="310" h="281" extrusionOk="0">
                    <a:moveTo>
                      <a:pt x="155" y="1"/>
                    </a:moveTo>
                    <a:cubicBezTo>
                      <a:pt x="122" y="1"/>
                      <a:pt x="90" y="16"/>
                      <a:pt x="60" y="45"/>
                    </a:cubicBezTo>
                    <a:cubicBezTo>
                      <a:pt x="0" y="93"/>
                      <a:pt x="0" y="176"/>
                      <a:pt x="60" y="236"/>
                    </a:cubicBezTo>
                    <a:cubicBezTo>
                      <a:pt x="84" y="266"/>
                      <a:pt x="117" y="280"/>
                      <a:pt x="151" y="280"/>
                    </a:cubicBezTo>
                    <a:cubicBezTo>
                      <a:pt x="185" y="280"/>
                      <a:pt x="221" y="266"/>
                      <a:pt x="250" y="236"/>
                    </a:cubicBezTo>
                    <a:cubicBezTo>
                      <a:pt x="310" y="200"/>
                      <a:pt x="310" y="105"/>
                      <a:pt x="250" y="45"/>
                    </a:cubicBezTo>
                    <a:cubicBezTo>
                      <a:pt x="221" y="16"/>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460918" y="1479325"/>
                <a:ext cx="18169" cy="16415"/>
              </a:xfrm>
              <a:custGeom>
                <a:avLst/>
                <a:gdLst/>
                <a:ahLst/>
                <a:cxnLst/>
                <a:rect l="l" t="t" r="r" b="b"/>
                <a:pathLst>
                  <a:path w="311" h="281" extrusionOk="0">
                    <a:moveTo>
                      <a:pt x="147" y="0"/>
                    </a:moveTo>
                    <a:cubicBezTo>
                      <a:pt x="111" y="0"/>
                      <a:pt x="78" y="15"/>
                      <a:pt x="60" y="45"/>
                    </a:cubicBezTo>
                    <a:cubicBezTo>
                      <a:pt x="1" y="93"/>
                      <a:pt x="1" y="176"/>
                      <a:pt x="60" y="235"/>
                    </a:cubicBezTo>
                    <a:cubicBezTo>
                      <a:pt x="78" y="265"/>
                      <a:pt x="111" y="280"/>
                      <a:pt x="147" y="280"/>
                    </a:cubicBezTo>
                    <a:cubicBezTo>
                      <a:pt x="182" y="280"/>
                      <a:pt x="221" y="265"/>
                      <a:pt x="251" y="235"/>
                    </a:cubicBezTo>
                    <a:cubicBezTo>
                      <a:pt x="310" y="200"/>
                      <a:pt x="310" y="104"/>
                      <a:pt x="251" y="45"/>
                    </a:cubicBezTo>
                    <a:cubicBezTo>
                      <a:pt x="221" y="15"/>
                      <a:pt x="182" y="0"/>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048487" y="1970387"/>
                <a:ext cx="18110" cy="17058"/>
              </a:xfrm>
              <a:custGeom>
                <a:avLst/>
                <a:gdLst/>
                <a:ahLst/>
                <a:cxnLst/>
                <a:rect l="l" t="t" r="r" b="b"/>
                <a:pathLst>
                  <a:path w="310" h="292" extrusionOk="0">
                    <a:moveTo>
                      <a:pt x="166" y="0"/>
                    </a:moveTo>
                    <a:cubicBezTo>
                      <a:pt x="128" y="0"/>
                      <a:pt x="90" y="15"/>
                      <a:pt x="60" y="45"/>
                    </a:cubicBezTo>
                    <a:cubicBezTo>
                      <a:pt x="0" y="92"/>
                      <a:pt x="0" y="188"/>
                      <a:pt x="60" y="247"/>
                    </a:cubicBezTo>
                    <a:cubicBezTo>
                      <a:pt x="84" y="277"/>
                      <a:pt x="119" y="292"/>
                      <a:pt x="157" y="292"/>
                    </a:cubicBezTo>
                    <a:cubicBezTo>
                      <a:pt x="194" y="292"/>
                      <a:pt x="233" y="277"/>
                      <a:pt x="262" y="247"/>
                    </a:cubicBezTo>
                    <a:cubicBezTo>
                      <a:pt x="310" y="199"/>
                      <a:pt x="310" y="104"/>
                      <a:pt x="262" y="45"/>
                    </a:cubicBezTo>
                    <a:cubicBezTo>
                      <a:pt x="239" y="15"/>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090197" y="1929669"/>
                <a:ext cx="18870" cy="16065"/>
              </a:xfrm>
              <a:custGeom>
                <a:avLst/>
                <a:gdLst/>
                <a:ahLst/>
                <a:cxnLst/>
                <a:rect l="l" t="t" r="r" b="b"/>
                <a:pathLst>
                  <a:path w="323" h="275" extrusionOk="0">
                    <a:moveTo>
                      <a:pt x="166" y="1"/>
                    </a:moveTo>
                    <a:cubicBezTo>
                      <a:pt x="129" y="1"/>
                      <a:pt x="90" y="9"/>
                      <a:pt x="60" y="27"/>
                    </a:cubicBezTo>
                    <a:cubicBezTo>
                      <a:pt x="1" y="75"/>
                      <a:pt x="1" y="170"/>
                      <a:pt x="60" y="230"/>
                    </a:cubicBezTo>
                    <a:cubicBezTo>
                      <a:pt x="84" y="259"/>
                      <a:pt x="120" y="274"/>
                      <a:pt x="157" y="274"/>
                    </a:cubicBezTo>
                    <a:cubicBezTo>
                      <a:pt x="194" y="274"/>
                      <a:pt x="233" y="259"/>
                      <a:pt x="263" y="230"/>
                    </a:cubicBezTo>
                    <a:cubicBezTo>
                      <a:pt x="322" y="182"/>
                      <a:pt x="322" y="87"/>
                      <a:pt x="263" y="27"/>
                    </a:cubicBezTo>
                    <a:cubicBezTo>
                      <a:pt x="239" y="9"/>
                      <a:pt x="203" y="1"/>
                      <a:pt x="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31966" y="1887959"/>
                <a:ext cx="18811" cy="16006"/>
              </a:xfrm>
              <a:custGeom>
                <a:avLst/>
                <a:gdLst/>
                <a:ahLst/>
                <a:cxnLst/>
                <a:rect l="l" t="t" r="r" b="b"/>
                <a:pathLst>
                  <a:path w="322" h="274" extrusionOk="0">
                    <a:moveTo>
                      <a:pt x="161" y="0"/>
                    </a:moveTo>
                    <a:cubicBezTo>
                      <a:pt x="125" y="0"/>
                      <a:pt x="89" y="9"/>
                      <a:pt x="60" y="27"/>
                    </a:cubicBezTo>
                    <a:cubicBezTo>
                      <a:pt x="0" y="75"/>
                      <a:pt x="0" y="170"/>
                      <a:pt x="60" y="229"/>
                    </a:cubicBezTo>
                    <a:cubicBezTo>
                      <a:pt x="84" y="259"/>
                      <a:pt x="119" y="274"/>
                      <a:pt x="156" y="274"/>
                    </a:cubicBezTo>
                    <a:cubicBezTo>
                      <a:pt x="194" y="274"/>
                      <a:pt x="232" y="259"/>
                      <a:pt x="262" y="229"/>
                    </a:cubicBezTo>
                    <a:cubicBezTo>
                      <a:pt x="322" y="182"/>
                      <a:pt x="322" y="86"/>
                      <a:pt x="262" y="27"/>
                    </a:cubicBezTo>
                    <a:cubicBezTo>
                      <a:pt x="232" y="9"/>
                      <a:pt x="197"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72275" y="1847943"/>
                <a:ext cx="18169" cy="16415"/>
              </a:xfrm>
              <a:custGeom>
                <a:avLst/>
                <a:gdLst/>
                <a:ahLst/>
                <a:cxnLst/>
                <a:rect l="l" t="t" r="r" b="b"/>
                <a:pathLst>
                  <a:path w="311" h="281" extrusionOk="0">
                    <a:moveTo>
                      <a:pt x="151" y="1"/>
                    </a:moveTo>
                    <a:cubicBezTo>
                      <a:pt x="117" y="1"/>
                      <a:pt x="84" y="15"/>
                      <a:pt x="60" y="45"/>
                    </a:cubicBezTo>
                    <a:cubicBezTo>
                      <a:pt x="1" y="93"/>
                      <a:pt x="1" y="176"/>
                      <a:pt x="60" y="236"/>
                    </a:cubicBezTo>
                    <a:cubicBezTo>
                      <a:pt x="84" y="265"/>
                      <a:pt x="117" y="280"/>
                      <a:pt x="151" y="280"/>
                    </a:cubicBezTo>
                    <a:cubicBezTo>
                      <a:pt x="185" y="280"/>
                      <a:pt x="221" y="265"/>
                      <a:pt x="251" y="236"/>
                    </a:cubicBezTo>
                    <a:cubicBezTo>
                      <a:pt x="310" y="200"/>
                      <a:pt x="310" y="105"/>
                      <a:pt x="251"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213343" y="1806466"/>
                <a:ext cx="18110" cy="16123"/>
              </a:xfrm>
              <a:custGeom>
                <a:avLst/>
                <a:gdLst/>
                <a:ahLst/>
                <a:cxnLst/>
                <a:rect l="l" t="t" r="r" b="b"/>
                <a:pathLst>
                  <a:path w="310" h="276" extrusionOk="0">
                    <a:moveTo>
                      <a:pt x="165" y="1"/>
                    </a:moveTo>
                    <a:cubicBezTo>
                      <a:pt x="129" y="1"/>
                      <a:pt x="91" y="16"/>
                      <a:pt x="60" y="41"/>
                    </a:cubicBezTo>
                    <a:cubicBezTo>
                      <a:pt x="0" y="88"/>
                      <a:pt x="0" y="172"/>
                      <a:pt x="60" y="231"/>
                    </a:cubicBezTo>
                    <a:cubicBezTo>
                      <a:pt x="78" y="261"/>
                      <a:pt x="110" y="276"/>
                      <a:pt x="146" y="276"/>
                    </a:cubicBezTo>
                    <a:cubicBezTo>
                      <a:pt x="182" y="276"/>
                      <a:pt x="220" y="261"/>
                      <a:pt x="250" y="231"/>
                    </a:cubicBezTo>
                    <a:cubicBezTo>
                      <a:pt x="310" y="196"/>
                      <a:pt x="310" y="100"/>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255053" y="1764755"/>
                <a:ext cx="18169" cy="16123"/>
              </a:xfrm>
              <a:custGeom>
                <a:avLst/>
                <a:gdLst/>
                <a:ahLst/>
                <a:cxnLst/>
                <a:rect l="l" t="t" r="r" b="b"/>
                <a:pathLst>
                  <a:path w="311" h="276" extrusionOk="0">
                    <a:moveTo>
                      <a:pt x="165" y="0"/>
                    </a:moveTo>
                    <a:cubicBezTo>
                      <a:pt x="130" y="0"/>
                      <a:pt x="92" y="15"/>
                      <a:pt x="60" y="40"/>
                    </a:cubicBezTo>
                    <a:cubicBezTo>
                      <a:pt x="1" y="88"/>
                      <a:pt x="1" y="171"/>
                      <a:pt x="60" y="231"/>
                    </a:cubicBezTo>
                    <a:cubicBezTo>
                      <a:pt x="78" y="261"/>
                      <a:pt x="111" y="276"/>
                      <a:pt x="146" y="276"/>
                    </a:cubicBezTo>
                    <a:cubicBezTo>
                      <a:pt x="182" y="276"/>
                      <a:pt x="221" y="261"/>
                      <a:pt x="251" y="231"/>
                    </a:cubicBezTo>
                    <a:cubicBezTo>
                      <a:pt x="310" y="195"/>
                      <a:pt x="310" y="100"/>
                      <a:pt x="251" y="40"/>
                    </a:cubicBezTo>
                    <a:cubicBezTo>
                      <a:pt x="228" y="12"/>
                      <a:pt x="198"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294719" y="1725557"/>
                <a:ext cx="18110" cy="16123"/>
              </a:xfrm>
              <a:custGeom>
                <a:avLst/>
                <a:gdLst/>
                <a:ahLst/>
                <a:cxnLst/>
                <a:rect l="l" t="t" r="r" b="b"/>
                <a:pathLst>
                  <a:path w="310" h="276" extrusionOk="0">
                    <a:moveTo>
                      <a:pt x="151" y="0"/>
                    </a:moveTo>
                    <a:cubicBezTo>
                      <a:pt x="116" y="0"/>
                      <a:pt x="84" y="15"/>
                      <a:pt x="60" y="45"/>
                    </a:cubicBezTo>
                    <a:cubicBezTo>
                      <a:pt x="0" y="92"/>
                      <a:pt x="0" y="176"/>
                      <a:pt x="60" y="235"/>
                    </a:cubicBezTo>
                    <a:cubicBezTo>
                      <a:pt x="82" y="263"/>
                      <a:pt x="113" y="276"/>
                      <a:pt x="145" y="276"/>
                    </a:cubicBezTo>
                    <a:cubicBezTo>
                      <a:pt x="181" y="276"/>
                      <a:pt x="219" y="260"/>
                      <a:pt x="250" y="235"/>
                    </a:cubicBezTo>
                    <a:cubicBezTo>
                      <a:pt x="310" y="188"/>
                      <a:pt x="310" y="104"/>
                      <a:pt x="250" y="45"/>
                    </a:cubicBezTo>
                    <a:cubicBezTo>
                      <a:pt x="220"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336429" y="1683788"/>
                <a:ext cx="18169" cy="16415"/>
              </a:xfrm>
              <a:custGeom>
                <a:avLst/>
                <a:gdLst/>
                <a:ahLst/>
                <a:cxnLst/>
                <a:rect l="l" t="t" r="r" b="b"/>
                <a:pathLst>
                  <a:path w="311" h="281" extrusionOk="0">
                    <a:moveTo>
                      <a:pt x="151" y="1"/>
                    </a:moveTo>
                    <a:cubicBezTo>
                      <a:pt x="117" y="1"/>
                      <a:pt x="84" y="16"/>
                      <a:pt x="60" y="45"/>
                    </a:cubicBezTo>
                    <a:cubicBezTo>
                      <a:pt x="1" y="93"/>
                      <a:pt x="1" y="176"/>
                      <a:pt x="60" y="236"/>
                    </a:cubicBezTo>
                    <a:cubicBezTo>
                      <a:pt x="84" y="266"/>
                      <a:pt x="117" y="280"/>
                      <a:pt x="151" y="280"/>
                    </a:cubicBezTo>
                    <a:cubicBezTo>
                      <a:pt x="185" y="280"/>
                      <a:pt x="221" y="266"/>
                      <a:pt x="251" y="236"/>
                    </a:cubicBezTo>
                    <a:cubicBezTo>
                      <a:pt x="310" y="188"/>
                      <a:pt x="310" y="105"/>
                      <a:pt x="251" y="45"/>
                    </a:cubicBezTo>
                    <a:cubicBezTo>
                      <a:pt x="221"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378140" y="1642078"/>
                <a:ext cx="18169" cy="16415"/>
              </a:xfrm>
              <a:custGeom>
                <a:avLst/>
                <a:gdLst/>
                <a:ahLst/>
                <a:cxnLst/>
                <a:rect l="l" t="t" r="r" b="b"/>
                <a:pathLst>
                  <a:path w="311" h="281" extrusionOk="0">
                    <a:moveTo>
                      <a:pt x="151" y="0"/>
                    </a:moveTo>
                    <a:cubicBezTo>
                      <a:pt x="117" y="0"/>
                      <a:pt x="84" y="15"/>
                      <a:pt x="61" y="45"/>
                    </a:cubicBezTo>
                    <a:cubicBezTo>
                      <a:pt x="1" y="93"/>
                      <a:pt x="1" y="176"/>
                      <a:pt x="61" y="235"/>
                    </a:cubicBezTo>
                    <a:cubicBezTo>
                      <a:pt x="84" y="265"/>
                      <a:pt x="117" y="280"/>
                      <a:pt x="151" y="280"/>
                    </a:cubicBezTo>
                    <a:cubicBezTo>
                      <a:pt x="186" y="280"/>
                      <a:pt x="221" y="265"/>
                      <a:pt x="251" y="235"/>
                    </a:cubicBezTo>
                    <a:cubicBezTo>
                      <a:pt x="311" y="188"/>
                      <a:pt x="311" y="104"/>
                      <a:pt x="251" y="45"/>
                    </a:cubicBezTo>
                    <a:cubicBezTo>
                      <a:pt x="221" y="15"/>
                      <a:pt x="186"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417105" y="1602762"/>
                <a:ext cx="18169" cy="16065"/>
              </a:xfrm>
              <a:custGeom>
                <a:avLst/>
                <a:gdLst/>
                <a:ahLst/>
                <a:cxnLst/>
                <a:rect l="l" t="t" r="r" b="b"/>
                <a:pathLst>
                  <a:path w="311" h="275" extrusionOk="0">
                    <a:moveTo>
                      <a:pt x="156" y="1"/>
                    </a:moveTo>
                    <a:cubicBezTo>
                      <a:pt x="120" y="1"/>
                      <a:pt x="84" y="10"/>
                      <a:pt x="60" y="27"/>
                    </a:cubicBezTo>
                    <a:cubicBezTo>
                      <a:pt x="1" y="75"/>
                      <a:pt x="1" y="170"/>
                      <a:pt x="60" y="230"/>
                    </a:cubicBezTo>
                    <a:cubicBezTo>
                      <a:pt x="84" y="260"/>
                      <a:pt x="120" y="274"/>
                      <a:pt x="156" y="274"/>
                    </a:cubicBezTo>
                    <a:cubicBezTo>
                      <a:pt x="191" y="274"/>
                      <a:pt x="227" y="260"/>
                      <a:pt x="251" y="230"/>
                    </a:cubicBezTo>
                    <a:cubicBezTo>
                      <a:pt x="310" y="182"/>
                      <a:pt x="310" y="87"/>
                      <a:pt x="251" y="27"/>
                    </a:cubicBezTo>
                    <a:cubicBezTo>
                      <a:pt x="227" y="10"/>
                      <a:pt x="19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458874" y="1561052"/>
                <a:ext cx="18811" cy="16065"/>
              </a:xfrm>
              <a:custGeom>
                <a:avLst/>
                <a:gdLst/>
                <a:ahLst/>
                <a:cxnLst/>
                <a:rect l="l" t="t" r="r" b="b"/>
                <a:pathLst>
                  <a:path w="322" h="275" extrusionOk="0">
                    <a:moveTo>
                      <a:pt x="156" y="0"/>
                    </a:moveTo>
                    <a:cubicBezTo>
                      <a:pt x="119" y="0"/>
                      <a:pt x="83" y="9"/>
                      <a:pt x="60" y="27"/>
                    </a:cubicBezTo>
                    <a:cubicBezTo>
                      <a:pt x="0" y="75"/>
                      <a:pt x="0" y="170"/>
                      <a:pt x="60" y="229"/>
                    </a:cubicBezTo>
                    <a:cubicBezTo>
                      <a:pt x="83" y="259"/>
                      <a:pt x="119" y="274"/>
                      <a:pt x="156" y="274"/>
                    </a:cubicBezTo>
                    <a:cubicBezTo>
                      <a:pt x="194" y="274"/>
                      <a:pt x="232" y="259"/>
                      <a:pt x="262" y="229"/>
                    </a:cubicBezTo>
                    <a:cubicBezTo>
                      <a:pt x="322" y="182"/>
                      <a:pt x="322" y="87"/>
                      <a:pt x="262" y="27"/>
                    </a:cubicBezTo>
                    <a:cubicBezTo>
                      <a:pt x="232" y="9"/>
                      <a:pt x="19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500584" y="1519283"/>
                <a:ext cx="18169" cy="16065"/>
              </a:xfrm>
              <a:custGeom>
                <a:avLst/>
                <a:gdLst/>
                <a:ahLst/>
                <a:cxnLst/>
                <a:rect l="l" t="t" r="r" b="b"/>
                <a:pathLst>
                  <a:path w="311" h="275" extrusionOk="0">
                    <a:moveTo>
                      <a:pt x="157" y="1"/>
                    </a:moveTo>
                    <a:cubicBezTo>
                      <a:pt x="120" y="1"/>
                      <a:pt x="84" y="10"/>
                      <a:pt x="60" y="28"/>
                    </a:cubicBezTo>
                    <a:cubicBezTo>
                      <a:pt x="0" y="75"/>
                      <a:pt x="0" y="171"/>
                      <a:pt x="60" y="230"/>
                    </a:cubicBezTo>
                    <a:cubicBezTo>
                      <a:pt x="84" y="260"/>
                      <a:pt x="120" y="275"/>
                      <a:pt x="157" y="275"/>
                    </a:cubicBezTo>
                    <a:cubicBezTo>
                      <a:pt x="194" y="275"/>
                      <a:pt x="233" y="260"/>
                      <a:pt x="262" y="230"/>
                    </a:cubicBezTo>
                    <a:cubicBezTo>
                      <a:pt x="310" y="182"/>
                      <a:pt x="310" y="87"/>
                      <a:pt x="262" y="28"/>
                    </a:cubicBezTo>
                    <a:cubicBezTo>
                      <a:pt x="233" y="10"/>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130564" y="1968985"/>
                <a:ext cx="18110" cy="16415"/>
              </a:xfrm>
              <a:custGeom>
                <a:avLst/>
                <a:gdLst/>
                <a:ahLst/>
                <a:cxnLst/>
                <a:rect l="l" t="t" r="r" b="b"/>
                <a:pathLst>
                  <a:path w="310" h="281" extrusionOk="0">
                    <a:moveTo>
                      <a:pt x="155" y="0"/>
                    </a:moveTo>
                    <a:cubicBezTo>
                      <a:pt x="122" y="0"/>
                      <a:pt x="90" y="15"/>
                      <a:pt x="60" y="45"/>
                    </a:cubicBezTo>
                    <a:cubicBezTo>
                      <a:pt x="0" y="93"/>
                      <a:pt x="0" y="176"/>
                      <a:pt x="60" y="235"/>
                    </a:cubicBezTo>
                    <a:cubicBezTo>
                      <a:pt x="78" y="265"/>
                      <a:pt x="110" y="280"/>
                      <a:pt x="146" y="280"/>
                    </a:cubicBezTo>
                    <a:cubicBezTo>
                      <a:pt x="182" y="280"/>
                      <a:pt x="221" y="265"/>
                      <a:pt x="250" y="235"/>
                    </a:cubicBezTo>
                    <a:cubicBezTo>
                      <a:pt x="310" y="188"/>
                      <a:pt x="310" y="104"/>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172275" y="1927742"/>
                <a:ext cx="18169" cy="15890"/>
              </a:xfrm>
              <a:custGeom>
                <a:avLst/>
                <a:gdLst/>
                <a:ahLst/>
                <a:cxnLst/>
                <a:rect l="l" t="t" r="r" b="b"/>
                <a:pathLst>
                  <a:path w="311" h="272" extrusionOk="0">
                    <a:moveTo>
                      <a:pt x="151" y="1"/>
                    </a:moveTo>
                    <a:cubicBezTo>
                      <a:pt x="117" y="1"/>
                      <a:pt x="84" y="13"/>
                      <a:pt x="60" y="37"/>
                    </a:cubicBezTo>
                    <a:cubicBezTo>
                      <a:pt x="1" y="84"/>
                      <a:pt x="1" y="167"/>
                      <a:pt x="60" y="227"/>
                    </a:cubicBezTo>
                    <a:cubicBezTo>
                      <a:pt x="84" y="257"/>
                      <a:pt x="117" y="272"/>
                      <a:pt x="151" y="272"/>
                    </a:cubicBezTo>
                    <a:cubicBezTo>
                      <a:pt x="185" y="272"/>
                      <a:pt x="221" y="257"/>
                      <a:pt x="251" y="227"/>
                    </a:cubicBezTo>
                    <a:cubicBezTo>
                      <a:pt x="310" y="179"/>
                      <a:pt x="310" y="96"/>
                      <a:pt x="251" y="37"/>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211239" y="1888309"/>
                <a:ext cx="18169" cy="16357"/>
              </a:xfrm>
              <a:custGeom>
                <a:avLst/>
                <a:gdLst/>
                <a:ahLst/>
                <a:cxnLst/>
                <a:rect l="l" t="t" r="r" b="b"/>
                <a:pathLst>
                  <a:path w="311" h="280" extrusionOk="0">
                    <a:moveTo>
                      <a:pt x="160" y="0"/>
                    </a:moveTo>
                    <a:cubicBezTo>
                      <a:pt x="125" y="0"/>
                      <a:pt x="90" y="15"/>
                      <a:pt x="60" y="45"/>
                    </a:cubicBezTo>
                    <a:cubicBezTo>
                      <a:pt x="0" y="80"/>
                      <a:pt x="0" y="176"/>
                      <a:pt x="60" y="235"/>
                    </a:cubicBezTo>
                    <a:cubicBezTo>
                      <a:pt x="84" y="265"/>
                      <a:pt x="117" y="280"/>
                      <a:pt x="151" y="280"/>
                    </a:cubicBezTo>
                    <a:cubicBezTo>
                      <a:pt x="185" y="280"/>
                      <a:pt x="221" y="265"/>
                      <a:pt x="251" y="235"/>
                    </a:cubicBezTo>
                    <a:cubicBezTo>
                      <a:pt x="310" y="188"/>
                      <a:pt x="310" y="104"/>
                      <a:pt x="251" y="45"/>
                    </a:cubicBezTo>
                    <a:cubicBezTo>
                      <a:pt x="227" y="15"/>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252950" y="1846541"/>
                <a:ext cx="18169" cy="16182"/>
              </a:xfrm>
              <a:custGeom>
                <a:avLst/>
                <a:gdLst/>
                <a:ahLst/>
                <a:cxnLst/>
                <a:rect l="l" t="t" r="r" b="b"/>
                <a:pathLst>
                  <a:path w="311" h="277" extrusionOk="0">
                    <a:moveTo>
                      <a:pt x="165" y="1"/>
                    </a:moveTo>
                    <a:cubicBezTo>
                      <a:pt x="129" y="1"/>
                      <a:pt x="90" y="16"/>
                      <a:pt x="60" y="45"/>
                    </a:cubicBezTo>
                    <a:cubicBezTo>
                      <a:pt x="1" y="81"/>
                      <a:pt x="13" y="176"/>
                      <a:pt x="60" y="236"/>
                    </a:cubicBezTo>
                    <a:cubicBezTo>
                      <a:pt x="83" y="264"/>
                      <a:pt x="113" y="276"/>
                      <a:pt x="146" y="276"/>
                    </a:cubicBezTo>
                    <a:cubicBezTo>
                      <a:pt x="181" y="276"/>
                      <a:pt x="219" y="261"/>
                      <a:pt x="251" y="236"/>
                    </a:cubicBezTo>
                    <a:cubicBezTo>
                      <a:pt x="310" y="188"/>
                      <a:pt x="310" y="93"/>
                      <a:pt x="251" y="45"/>
                    </a:cubicBezTo>
                    <a:cubicBezTo>
                      <a:pt x="233" y="16"/>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294719" y="1804830"/>
                <a:ext cx="18110" cy="16123"/>
              </a:xfrm>
              <a:custGeom>
                <a:avLst/>
                <a:gdLst/>
                <a:ahLst/>
                <a:cxnLst/>
                <a:rect l="l" t="t" r="r" b="b"/>
                <a:pathLst>
                  <a:path w="310" h="276" extrusionOk="0">
                    <a:moveTo>
                      <a:pt x="164" y="0"/>
                    </a:moveTo>
                    <a:cubicBezTo>
                      <a:pt x="128" y="0"/>
                      <a:pt x="90" y="15"/>
                      <a:pt x="60" y="45"/>
                    </a:cubicBezTo>
                    <a:cubicBezTo>
                      <a:pt x="0" y="81"/>
                      <a:pt x="0" y="176"/>
                      <a:pt x="60" y="236"/>
                    </a:cubicBezTo>
                    <a:cubicBezTo>
                      <a:pt x="82" y="264"/>
                      <a:pt x="113" y="276"/>
                      <a:pt x="145" y="276"/>
                    </a:cubicBezTo>
                    <a:cubicBezTo>
                      <a:pt x="181" y="276"/>
                      <a:pt x="219" y="261"/>
                      <a:pt x="250" y="236"/>
                    </a:cubicBezTo>
                    <a:cubicBezTo>
                      <a:pt x="310" y="188"/>
                      <a:pt x="310" y="105"/>
                      <a:pt x="250" y="45"/>
                    </a:cubicBezTo>
                    <a:cubicBezTo>
                      <a:pt x="232" y="15"/>
                      <a:pt x="200"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335027" y="1764989"/>
                <a:ext cx="18169" cy="15890"/>
              </a:xfrm>
              <a:custGeom>
                <a:avLst/>
                <a:gdLst/>
                <a:ahLst/>
                <a:cxnLst/>
                <a:rect l="l" t="t" r="r" b="b"/>
                <a:pathLst>
                  <a:path w="311" h="272" extrusionOk="0">
                    <a:moveTo>
                      <a:pt x="147" y="1"/>
                    </a:moveTo>
                    <a:cubicBezTo>
                      <a:pt x="111" y="1"/>
                      <a:pt x="78" y="13"/>
                      <a:pt x="60" y="36"/>
                    </a:cubicBezTo>
                    <a:cubicBezTo>
                      <a:pt x="1" y="84"/>
                      <a:pt x="1" y="167"/>
                      <a:pt x="60" y="227"/>
                    </a:cubicBezTo>
                    <a:cubicBezTo>
                      <a:pt x="78" y="257"/>
                      <a:pt x="111" y="272"/>
                      <a:pt x="147" y="272"/>
                    </a:cubicBezTo>
                    <a:cubicBezTo>
                      <a:pt x="182" y="272"/>
                      <a:pt x="221" y="257"/>
                      <a:pt x="251" y="227"/>
                    </a:cubicBezTo>
                    <a:cubicBezTo>
                      <a:pt x="310" y="191"/>
                      <a:pt x="310" y="96"/>
                      <a:pt x="251" y="36"/>
                    </a:cubicBezTo>
                    <a:cubicBezTo>
                      <a:pt x="221" y="13"/>
                      <a:pt x="182"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376796" y="1723454"/>
                <a:ext cx="18110" cy="17116"/>
              </a:xfrm>
              <a:custGeom>
                <a:avLst/>
                <a:gdLst/>
                <a:ahLst/>
                <a:cxnLst/>
                <a:rect l="l" t="t" r="r" b="b"/>
                <a:pathLst>
                  <a:path w="310" h="293" extrusionOk="0">
                    <a:moveTo>
                      <a:pt x="146" y="0"/>
                    </a:moveTo>
                    <a:cubicBezTo>
                      <a:pt x="110" y="0"/>
                      <a:pt x="78" y="15"/>
                      <a:pt x="60" y="45"/>
                    </a:cubicBezTo>
                    <a:cubicBezTo>
                      <a:pt x="0" y="93"/>
                      <a:pt x="0" y="188"/>
                      <a:pt x="60" y="247"/>
                    </a:cubicBezTo>
                    <a:cubicBezTo>
                      <a:pt x="78" y="277"/>
                      <a:pt x="110" y="292"/>
                      <a:pt x="146" y="292"/>
                    </a:cubicBezTo>
                    <a:cubicBezTo>
                      <a:pt x="182" y="292"/>
                      <a:pt x="220" y="277"/>
                      <a:pt x="250" y="247"/>
                    </a:cubicBezTo>
                    <a:cubicBezTo>
                      <a:pt x="310" y="200"/>
                      <a:pt x="310" y="105"/>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418507" y="1681685"/>
                <a:ext cx="18169" cy="17116"/>
              </a:xfrm>
              <a:custGeom>
                <a:avLst/>
                <a:gdLst/>
                <a:ahLst/>
                <a:cxnLst/>
                <a:rect l="l" t="t" r="r" b="b"/>
                <a:pathLst>
                  <a:path w="311" h="293" extrusionOk="0">
                    <a:moveTo>
                      <a:pt x="146" y="1"/>
                    </a:moveTo>
                    <a:cubicBezTo>
                      <a:pt x="111" y="1"/>
                      <a:pt x="78" y="16"/>
                      <a:pt x="60" y="46"/>
                    </a:cubicBezTo>
                    <a:cubicBezTo>
                      <a:pt x="1" y="93"/>
                      <a:pt x="1" y="188"/>
                      <a:pt x="60" y="248"/>
                    </a:cubicBezTo>
                    <a:cubicBezTo>
                      <a:pt x="78" y="278"/>
                      <a:pt x="111" y="293"/>
                      <a:pt x="146" y="293"/>
                    </a:cubicBezTo>
                    <a:cubicBezTo>
                      <a:pt x="182" y="293"/>
                      <a:pt x="221" y="278"/>
                      <a:pt x="251" y="248"/>
                    </a:cubicBezTo>
                    <a:cubicBezTo>
                      <a:pt x="310" y="200"/>
                      <a:pt x="310" y="105"/>
                      <a:pt x="251" y="46"/>
                    </a:cubicBezTo>
                    <a:cubicBezTo>
                      <a:pt x="221" y="16"/>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457472" y="1642603"/>
                <a:ext cx="18110" cy="15890"/>
              </a:xfrm>
              <a:custGeom>
                <a:avLst/>
                <a:gdLst/>
                <a:ahLst/>
                <a:cxnLst/>
                <a:rect l="l" t="t" r="r" b="b"/>
                <a:pathLst>
                  <a:path w="310" h="272" extrusionOk="0">
                    <a:moveTo>
                      <a:pt x="151" y="0"/>
                    </a:moveTo>
                    <a:cubicBezTo>
                      <a:pt x="116" y="0"/>
                      <a:pt x="84" y="12"/>
                      <a:pt x="60" y="36"/>
                    </a:cubicBezTo>
                    <a:cubicBezTo>
                      <a:pt x="0" y="84"/>
                      <a:pt x="0" y="167"/>
                      <a:pt x="60" y="226"/>
                    </a:cubicBezTo>
                    <a:cubicBezTo>
                      <a:pt x="84" y="256"/>
                      <a:pt x="116" y="271"/>
                      <a:pt x="151" y="271"/>
                    </a:cubicBezTo>
                    <a:cubicBezTo>
                      <a:pt x="185" y="271"/>
                      <a:pt x="221" y="256"/>
                      <a:pt x="250" y="226"/>
                    </a:cubicBezTo>
                    <a:cubicBezTo>
                      <a:pt x="310" y="179"/>
                      <a:pt x="310" y="95"/>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499182" y="1600835"/>
                <a:ext cx="18169" cy="15890"/>
              </a:xfrm>
              <a:custGeom>
                <a:avLst/>
                <a:gdLst/>
                <a:ahLst/>
                <a:cxnLst/>
                <a:rect l="l" t="t" r="r" b="b"/>
                <a:pathLst>
                  <a:path w="311" h="272" extrusionOk="0">
                    <a:moveTo>
                      <a:pt x="151" y="1"/>
                    </a:moveTo>
                    <a:cubicBezTo>
                      <a:pt x="117" y="1"/>
                      <a:pt x="84" y="13"/>
                      <a:pt x="60" y="37"/>
                    </a:cubicBezTo>
                    <a:cubicBezTo>
                      <a:pt x="1" y="84"/>
                      <a:pt x="1" y="168"/>
                      <a:pt x="60" y="227"/>
                    </a:cubicBezTo>
                    <a:cubicBezTo>
                      <a:pt x="84" y="257"/>
                      <a:pt x="117" y="272"/>
                      <a:pt x="151" y="272"/>
                    </a:cubicBezTo>
                    <a:cubicBezTo>
                      <a:pt x="185" y="272"/>
                      <a:pt x="221" y="257"/>
                      <a:pt x="251" y="227"/>
                    </a:cubicBezTo>
                    <a:cubicBezTo>
                      <a:pt x="310" y="179"/>
                      <a:pt x="310" y="96"/>
                      <a:pt x="251" y="37"/>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540951" y="1559124"/>
                <a:ext cx="18110" cy="15656"/>
              </a:xfrm>
              <a:custGeom>
                <a:avLst/>
                <a:gdLst/>
                <a:ahLst/>
                <a:cxnLst/>
                <a:rect l="l" t="t" r="r" b="b"/>
                <a:pathLst>
                  <a:path w="310" h="268" extrusionOk="0">
                    <a:moveTo>
                      <a:pt x="150" y="0"/>
                    </a:moveTo>
                    <a:cubicBezTo>
                      <a:pt x="116" y="0"/>
                      <a:pt x="83" y="12"/>
                      <a:pt x="60" y="36"/>
                    </a:cubicBezTo>
                    <a:cubicBezTo>
                      <a:pt x="0" y="84"/>
                      <a:pt x="12" y="167"/>
                      <a:pt x="60" y="227"/>
                    </a:cubicBezTo>
                    <a:cubicBezTo>
                      <a:pt x="82" y="255"/>
                      <a:pt x="113" y="267"/>
                      <a:pt x="145" y="267"/>
                    </a:cubicBezTo>
                    <a:cubicBezTo>
                      <a:pt x="181" y="267"/>
                      <a:pt x="219" y="252"/>
                      <a:pt x="250" y="227"/>
                    </a:cubicBezTo>
                    <a:cubicBezTo>
                      <a:pt x="310" y="179"/>
                      <a:pt x="310" y="96"/>
                      <a:pt x="250" y="36"/>
                    </a:cubicBezTo>
                    <a:cubicBezTo>
                      <a:pt x="220" y="12"/>
                      <a:pt x="185" y="0"/>
                      <a:pt x="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211941" y="1967349"/>
                <a:ext cx="18811" cy="16649"/>
              </a:xfrm>
              <a:custGeom>
                <a:avLst/>
                <a:gdLst/>
                <a:ahLst/>
                <a:cxnLst/>
                <a:rect l="l" t="t" r="r" b="b"/>
                <a:pathLst>
                  <a:path w="322" h="285" extrusionOk="0">
                    <a:moveTo>
                      <a:pt x="169" y="1"/>
                    </a:moveTo>
                    <a:cubicBezTo>
                      <a:pt x="130" y="1"/>
                      <a:pt x="93" y="17"/>
                      <a:pt x="60" y="37"/>
                    </a:cubicBezTo>
                    <a:cubicBezTo>
                      <a:pt x="0" y="85"/>
                      <a:pt x="0" y="180"/>
                      <a:pt x="60" y="240"/>
                    </a:cubicBezTo>
                    <a:cubicBezTo>
                      <a:pt x="84" y="269"/>
                      <a:pt x="119" y="284"/>
                      <a:pt x="157" y="284"/>
                    </a:cubicBezTo>
                    <a:cubicBezTo>
                      <a:pt x="194" y="284"/>
                      <a:pt x="233" y="269"/>
                      <a:pt x="262" y="240"/>
                    </a:cubicBezTo>
                    <a:cubicBezTo>
                      <a:pt x="322" y="192"/>
                      <a:pt x="322" y="97"/>
                      <a:pt x="262" y="37"/>
                    </a:cubicBezTo>
                    <a:cubicBezTo>
                      <a:pt x="231" y="11"/>
                      <a:pt x="199" y="1"/>
                      <a:pt x="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251606" y="1927917"/>
                <a:ext cx="18110" cy="16415"/>
              </a:xfrm>
              <a:custGeom>
                <a:avLst/>
                <a:gdLst/>
                <a:ahLst/>
                <a:cxnLst/>
                <a:rect l="l" t="t" r="r" b="b"/>
                <a:pathLst>
                  <a:path w="310" h="281" extrusionOk="0">
                    <a:moveTo>
                      <a:pt x="155" y="1"/>
                    </a:moveTo>
                    <a:cubicBezTo>
                      <a:pt x="119" y="1"/>
                      <a:pt x="83" y="16"/>
                      <a:pt x="60" y="45"/>
                    </a:cubicBezTo>
                    <a:cubicBezTo>
                      <a:pt x="0" y="93"/>
                      <a:pt x="0" y="176"/>
                      <a:pt x="60" y="236"/>
                    </a:cubicBezTo>
                    <a:cubicBezTo>
                      <a:pt x="77" y="266"/>
                      <a:pt x="110" y="281"/>
                      <a:pt x="146" y="281"/>
                    </a:cubicBezTo>
                    <a:cubicBezTo>
                      <a:pt x="182" y="281"/>
                      <a:pt x="220" y="266"/>
                      <a:pt x="250" y="236"/>
                    </a:cubicBezTo>
                    <a:cubicBezTo>
                      <a:pt x="310" y="200"/>
                      <a:pt x="310" y="105"/>
                      <a:pt x="250" y="45"/>
                    </a:cubicBezTo>
                    <a:cubicBezTo>
                      <a:pt x="226" y="16"/>
                      <a:pt x="191"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293317" y="1886440"/>
                <a:ext cx="18110" cy="16182"/>
              </a:xfrm>
              <a:custGeom>
                <a:avLst/>
                <a:gdLst/>
                <a:ahLst/>
                <a:cxnLst/>
                <a:rect l="l" t="t" r="r" b="b"/>
                <a:pathLst>
                  <a:path w="310" h="277" extrusionOk="0">
                    <a:moveTo>
                      <a:pt x="165" y="1"/>
                    </a:moveTo>
                    <a:cubicBezTo>
                      <a:pt x="129" y="1"/>
                      <a:pt x="91" y="16"/>
                      <a:pt x="60" y="41"/>
                    </a:cubicBezTo>
                    <a:cubicBezTo>
                      <a:pt x="0" y="89"/>
                      <a:pt x="12" y="172"/>
                      <a:pt x="60" y="232"/>
                    </a:cubicBezTo>
                    <a:cubicBezTo>
                      <a:pt x="78" y="261"/>
                      <a:pt x="111" y="276"/>
                      <a:pt x="146" y="276"/>
                    </a:cubicBezTo>
                    <a:cubicBezTo>
                      <a:pt x="182" y="276"/>
                      <a:pt x="221" y="261"/>
                      <a:pt x="250" y="232"/>
                    </a:cubicBezTo>
                    <a:cubicBezTo>
                      <a:pt x="310" y="196"/>
                      <a:pt x="310" y="101"/>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335027" y="1844496"/>
                <a:ext cx="18169" cy="16357"/>
              </a:xfrm>
              <a:custGeom>
                <a:avLst/>
                <a:gdLst/>
                <a:ahLst/>
                <a:cxnLst/>
                <a:rect l="l" t="t" r="r" b="b"/>
                <a:pathLst>
                  <a:path w="311" h="280" extrusionOk="0">
                    <a:moveTo>
                      <a:pt x="156" y="0"/>
                    </a:moveTo>
                    <a:cubicBezTo>
                      <a:pt x="123" y="0"/>
                      <a:pt x="90" y="15"/>
                      <a:pt x="60" y="45"/>
                    </a:cubicBezTo>
                    <a:cubicBezTo>
                      <a:pt x="1" y="92"/>
                      <a:pt x="1" y="176"/>
                      <a:pt x="60" y="235"/>
                    </a:cubicBezTo>
                    <a:cubicBezTo>
                      <a:pt x="78" y="265"/>
                      <a:pt x="111" y="280"/>
                      <a:pt x="147" y="280"/>
                    </a:cubicBezTo>
                    <a:cubicBezTo>
                      <a:pt x="182" y="280"/>
                      <a:pt x="221" y="265"/>
                      <a:pt x="251" y="235"/>
                    </a:cubicBezTo>
                    <a:cubicBezTo>
                      <a:pt x="310" y="199"/>
                      <a:pt x="310" y="104"/>
                      <a:pt x="251" y="45"/>
                    </a:cubicBezTo>
                    <a:cubicBezTo>
                      <a:pt x="221" y="15"/>
                      <a:pt x="188"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374693" y="1805356"/>
                <a:ext cx="18110" cy="15890"/>
              </a:xfrm>
              <a:custGeom>
                <a:avLst/>
                <a:gdLst/>
                <a:ahLst/>
                <a:cxnLst/>
                <a:rect l="l" t="t" r="r" b="b"/>
                <a:pathLst>
                  <a:path w="310" h="272" extrusionOk="0">
                    <a:moveTo>
                      <a:pt x="151" y="0"/>
                    </a:moveTo>
                    <a:cubicBezTo>
                      <a:pt x="117" y="0"/>
                      <a:pt x="84" y="12"/>
                      <a:pt x="60" y="36"/>
                    </a:cubicBezTo>
                    <a:cubicBezTo>
                      <a:pt x="0" y="72"/>
                      <a:pt x="0" y="167"/>
                      <a:pt x="60" y="227"/>
                    </a:cubicBezTo>
                    <a:cubicBezTo>
                      <a:pt x="84" y="256"/>
                      <a:pt x="117" y="271"/>
                      <a:pt x="151" y="271"/>
                    </a:cubicBezTo>
                    <a:cubicBezTo>
                      <a:pt x="185" y="271"/>
                      <a:pt x="221" y="256"/>
                      <a:pt x="250" y="227"/>
                    </a:cubicBezTo>
                    <a:cubicBezTo>
                      <a:pt x="310" y="179"/>
                      <a:pt x="310" y="96"/>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415703" y="1763587"/>
                <a:ext cx="18169" cy="15890"/>
              </a:xfrm>
              <a:custGeom>
                <a:avLst/>
                <a:gdLst/>
                <a:ahLst/>
                <a:cxnLst/>
                <a:rect l="l" t="t" r="r" b="b"/>
                <a:pathLst>
                  <a:path w="311" h="272" extrusionOk="0">
                    <a:moveTo>
                      <a:pt x="160" y="1"/>
                    </a:moveTo>
                    <a:cubicBezTo>
                      <a:pt x="126" y="1"/>
                      <a:pt x="90" y="13"/>
                      <a:pt x="60" y="37"/>
                    </a:cubicBezTo>
                    <a:cubicBezTo>
                      <a:pt x="1" y="72"/>
                      <a:pt x="1" y="168"/>
                      <a:pt x="60" y="227"/>
                    </a:cubicBezTo>
                    <a:cubicBezTo>
                      <a:pt x="84" y="257"/>
                      <a:pt x="117" y="272"/>
                      <a:pt x="151" y="272"/>
                    </a:cubicBezTo>
                    <a:cubicBezTo>
                      <a:pt x="185" y="272"/>
                      <a:pt x="221" y="257"/>
                      <a:pt x="251" y="227"/>
                    </a:cubicBezTo>
                    <a:cubicBezTo>
                      <a:pt x="310" y="180"/>
                      <a:pt x="310" y="96"/>
                      <a:pt x="251" y="37"/>
                    </a:cubicBezTo>
                    <a:cubicBezTo>
                      <a:pt x="227" y="13"/>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457472" y="1722286"/>
                <a:ext cx="18110" cy="16182"/>
              </a:xfrm>
              <a:custGeom>
                <a:avLst/>
                <a:gdLst/>
                <a:ahLst/>
                <a:cxnLst/>
                <a:rect l="l" t="t" r="r" b="b"/>
                <a:pathLst>
                  <a:path w="310" h="277" extrusionOk="0">
                    <a:moveTo>
                      <a:pt x="165" y="1"/>
                    </a:moveTo>
                    <a:cubicBezTo>
                      <a:pt x="129" y="1"/>
                      <a:pt x="91" y="16"/>
                      <a:pt x="60" y="41"/>
                    </a:cubicBezTo>
                    <a:cubicBezTo>
                      <a:pt x="0" y="89"/>
                      <a:pt x="0" y="172"/>
                      <a:pt x="60" y="232"/>
                    </a:cubicBezTo>
                    <a:cubicBezTo>
                      <a:pt x="84" y="261"/>
                      <a:pt x="116" y="276"/>
                      <a:pt x="151" y="276"/>
                    </a:cubicBezTo>
                    <a:cubicBezTo>
                      <a:pt x="185" y="276"/>
                      <a:pt x="221" y="261"/>
                      <a:pt x="250" y="232"/>
                    </a:cubicBezTo>
                    <a:cubicBezTo>
                      <a:pt x="310" y="184"/>
                      <a:pt x="310" y="101"/>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97079" y="1681685"/>
                <a:ext cx="18870" cy="17116"/>
              </a:xfrm>
              <a:custGeom>
                <a:avLst/>
                <a:gdLst/>
                <a:ahLst/>
                <a:cxnLst/>
                <a:rect l="l" t="t" r="r" b="b"/>
                <a:pathLst>
                  <a:path w="323" h="293" extrusionOk="0">
                    <a:moveTo>
                      <a:pt x="157" y="1"/>
                    </a:moveTo>
                    <a:cubicBezTo>
                      <a:pt x="120" y="1"/>
                      <a:pt x="84" y="16"/>
                      <a:pt x="60" y="46"/>
                    </a:cubicBezTo>
                    <a:cubicBezTo>
                      <a:pt x="1" y="93"/>
                      <a:pt x="1" y="188"/>
                      <a:pt x="60" y="248"/>
                    </a:cubicBezTo>
                    <a:cubicBezTo>
                      <a:pt x="84" y="278"/>
                      <a:pt x="120" y="293"/>
                      <a:pt x="157" y="293"/>
                    </a:cubicBezTo>
                    <a:cubicBezTo>
                      <a:pt x="194" y="293"/>
                      <a:pt x="233" y="278"/>
                      <a:pt x="263" y="248"/>
                    </a:cubicBezTo>
                    <a:cubicBezTo>
                      <a:pt x="322" y="200"/>
                      <a:pt x="322" y="105"/>
                      <a:pt x="263" y="46"/>
                    </a:cubicBezTo>
                    <a:cubicBezTo>
                      <a:pt x="233" y="16"/>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538848" y="1641026"/>
                <a:ext cx="18110" cy="16065"/>
              </a:xfrm>
              <a:custGeom>
                <a:avLst/>
                <a:gdLst/>
                <a:ahLst/>
                <a:cxnLst/>
                <a:rect l="l" t="t" r="r" b="b"/>
                <a:pathLst>
                  <a:path w="310" h="275" extrusionOk="0">
                    <a:moveTo>
                      <a:pt x="155" y="0"/>
                    </a:moveTo>
                    <a:cubicBezTo>
                      <a:pt x="119" y="0"/>
                      <a:pt x="84" y="9"/>
                      <a:pt x="60" y="27"/>
                    </a:cubicBezTo>
                    <a:cubicBezTo>
                      <a:pt x="0" y="75"/>
                      <a:pt x="0" y="170"/>
                      <a:pt x="60" y="230"/>
                    </a:cubicBezTo>
                    <a:cubicBezTo>
                      <a:pt x="84" y="259"/>
                      <a:pt x="119" y="274"/>
                      <a:pt x="155" y="274"/>
                    </a:cubicBezTo>
                    <a:cubicBezTo>
                      <a:pt x="191" y="274"/>
                      <a:pt x="227" y="259"/>
                      <a:pt x="250" y="230"/>
                    </a:cubicBezTo>
                    <a:cubicBezTo>
                      <a:pt x="310" y="182"/>
                      <a:pt x="310" y="87"/>
                      <a:pt x="250" y="27"/>
                    </a:cubicBezTo>
                    <a:cubicBezTo>
                      <a:pt x="227" y="9"/>
                      <a:pt x="191"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580559" y="1599316"/>
                <a:ext cx="18870" cy="16006"/>
              </a:xfrm>
              <a:custGeom>
                <a:avLst/>
                <a:gdLst/>
                <a:ahLst/>
                <a:cxnLst/>
                <a:rect l="l" t="t" r="r" b="b"/>
                <a:pathLst>
                  <a:path w="323" h="274" extrusionOk="0">
                    <a:moveTo>
                      <a:pt x="161" y="0"/>
                    </a:moveTo>
                    <a:cubicBezTo>
                      <a:pt x="126" y="0"/>
                      <a:pt x="90" y="9"/>
                      <a:pt x="60" y="27"/>
                    </a:cubicBezTo>
                    <a:cubicBezTo>
                      <a:pt x="1" y="74"/>
                      <a:pt x="25" y="170"/>
                      <a:pt x="60" y="229"/>
                    </a:cubicBezTo>
                    <a:cubicBezTo>
                      <a:pt x="84" y="259"/>
                      <a:pt x="120" y="274"/>
                      <a:pt x="157" y="274"/>
                    </a:cubicBezTo>
                    <a:cubicBezTo>
                      <a:pt x="194" y="274"/>
                      <a:pt x="233" y="259"/>
                      <a:pt x="263" y="229"/>
                    </a:cubicBezTo>
                    <a:cubicBezTo>
                      <a:pt x="322" y="182"/>
                      <a:pt x="322" y="86"/>
                      <a:pt x="263" y="27"/>
                    </a:cubicBezTo>
                    <a:cubicBezTo>
                      <a:pt x="233" y="9"/>
                      <a:pt x="197"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291214" y="1968284"/>
                <a:ext cx="18169" cy="16415"/>
              </a:xfrm>
              <a:custGeom>
                <a:avLst/>
                <a:gdLst/>
                <a:ahLst/>
                <a:cxnLst/>
                <a:rect l="l" t="t" r="r" b="b"/>
                <a:pathLst>
                  <a:path w="311" h="281" extrusionOk="0">
                    <a:moveTo>
                      <a:pt x="164" y="0"/>
                    </a:moveTo>
                    <a:cubicBezTo>
                      <a:pt x="129" y="0"/>
                      <a:pt x="90" y="15"/>
                      <a:pt x="60" y="45"/>
                    </a:cubicBezTo>
                    <a:cubicBezTo>
                      <a:pt x="1" y="81"/>
                      <a:pt x="1" y="176"/>
                      <a:pt x="60" y="235"/>
                    </a:cubicBezTo>
                    <a:cubicBezTo>
                      <a:pt x="84" y="265"/>
                      <a:pt x="117" y="280"/>
                      <a:pt x="151" y="280"/>
                    </a:cubicBezTo>
                    <a:cubicBezTo>
                      <a:pt x="185" y="280"/>
                      <a:pt x="221" y="265"/>
                      <a:pt x="251" y="235"/>
                    </a:cubicBezTo>
                    <a:cubicBezTo>
                      <a:pt x="310" y="188"/>
                      <a:pt x="310" y="93"/>
                      <a:pt x="251" y="45"/>
                    </a:cubicBezTo>
                    <a:cubicBezTo>
                      <a:pt x="233" y="15"/>
                      <a:pt x="200"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332983" y="1926515"/>
                <a:ext cx="18110" cy="16415"/>
              </a:xfrm>
              <a:custGeom>
                <a:avLst/>
                <a:gdLst/>
                <a:ahLst/>
                <a:cxnLst/>
                <a:rect l="l" t="t" r="r" b="b"/>
                <a:pathLst>
                  <a:path w="310" h="281" extrusionOk="0">
                    <a:moveTo>
                      <a:pt x="155" y="1"/>
                    </a:moveTo>
                    <a:cubicBezTo>
                      <a:pt x="122" y="1"/>
                      <a:pt x="89" y="16"/>
                      <a:pt x="60" y="46"/>
                    </a:cubicBezTo>
                    <a:cubicBezTo>
                      <a:pt x="0" y="81"/>
                      <a:pt x="0" y="177"/>
                      <a:pt x="60" y="236"/>
                    </a:cubicBezTo>
                    <a:cubicBezTo>
                      <a:pt x="83" y="266"/>
                      <a:pt x="116" y="281"/>
                      <a:pt x="150" y="281"/>
                    </a:cubicBezTo>
                    <a:cubicBezTo>
                      <a:pt x="185" y="281"/>
                      <a:pt x="220" y="266"/>
                      <a:pt x="250" y="236"/>
                    </a:cubicBezTo>
                    <a:cubicBezTo>
                      <a:pt x="310" y="188"/>
                      <a:pt x="310" y="105"/>
                      <a:pt x="250" y="46"/>
                    </a:cubicBezTo>
                    <a:cubicBezTo>
                      <a:pt x="220" y="16"/>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374693" y="1884804"/>
                <a:ext cx="18110" cy="16415"/>
              </a:xfrm>
              <a:custGeom>
                <a:avLst/>
                <a:gdLst/>
                <a:ahLst/>
                <a:cxnLst/>
                <a:rect l="l" t="t" r="r" b="b"/>
                <a:pathLst>
                  <a:path w="310" h="281" extrusionOk="0">
                    <a:moveTo>
                      <a:pt x="151" y="1"/>
                    </a:moveTo>
                    <a:cubicBezTo>
                      <a:pt x="117" y="1"/>
                      <a:pt x="84" y="15"/>
                      <a:pt x="60" y="45"/>
                    </a:cubicBezTo>
                    <a:cubicBezTo>
                      <a:pt x="0" y="81"/>
                      <a:pt x="0" y="176"/>
                      <a:pt x="60" y="236"/>
                    </a:cubicBezTo>
                    <a:cubicBezTo>
                      <a:pt x="84" y="265"/>
                      <a:pt x="117" y="280"/>
                      <a:pt x="151" y="280"/>
                    </a:cubicBezTo>
                    <a:cubicBezTo>
                      <a:pt x="185" y="280"/>
                      <a:pt x="221" y="265"/>
                      <a:pt x="250" y="236"/>
                    </a:cubicBezTo>
                    <a:cubicBezTo>
                      <a:pt x="310" y="188"/>
                      <a:pt x="310" y="105"/>
                      <a:pt x="250"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413658" y="1844963"/>
                <a:ext cx="18110" cy="15890"/>
              </a:xfrm>
              <a:custGeom>
                <a:avLst/>
                <a:gdLst/>
                <a:ahLst/>
                <a:cxnLst/>
                <a:rect l="l" t="t" r="r" b="b"/>
                <a:pathLst>
                  <a:path w="310" h="272" extrusionOk="0">
                    <a:moveTo>
                      <a:pt x="165" y="1"/>
                    </a:moveTo>
                    <a:cubicBezTo>
                      <a:pt x="128" y="1"/>
                      <a:pt x="89" y="13"/>
                      <a:pt x="60" y="37"/>
                    </a:cubicBezTo>
                    <a:cubicBezTo>
                      <a:pt x="0" y="84"/>
                      <a:pt x="0" y="168"/>
                      <a:pt x="60" y="227"/>
                    </a:cubicBezTo>
                    <a:cubicBezTo>
                      <a:pt x="84" y="257"/>
                      <a:pt x="119" y="272"/>
                      <a:pt x="156" y="272"/>
                    </a:cubicBezTo>
                    <a:cubicBezTo>
                      <a:pt x="194" y="272"/>
                      <a:pt x="232" y="257"/>
                      <a:pt x="262" y="227"/>
                    </a:cubicBezTo>
                    <a:cubicBezTo>
                      <a:pt x="310" y="191"/>
                      <a:pt x="310" y="96"/>
                      <a:pt x="262" y="37"/>
                    </a:cubicBezTo>
                    <a:cubicBezTo>
                      <a:pt x="238" y="13"/>
                      <a:pt x="203"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455369" y="1803253"/>
                <a:ext cx="18870" cy="15890"/>
              </a:xfrm>
              <a:custGeom>
                <a:avLst/>
                <a:gdLst/>
                <a:ahLst/>
                <a:cxnLst/>
                <a:rect l="l" t="t" r="r" b="b"/>
                <a:pathLst>
                  <a:path w="323" h="272" extrusionOk="0">
                    <a:moveTo>
                      <a:pt x="166" y="1"/>
                    </a:moveTo>
                    <a:cubicBezTo>
                      <a:pt x="129" y="1"/>
                      <a:pt x="90" y="12"/>
                      <a:pt x="60" y="36"/>
                    </a:cubicBezTo>
                    <a:cubicBezTo>
                      <a:pt x="1" y="84"/>
                      <a:pt x="1" y="167"/>
                      <a:pt x="60" y="227"/>
                    </a:cubicBezTo>
                    <a:cubicBezTo>
                      <a:pt x="84" y="257"/>
                      <a:pt x="120" y="271"/>
                      <a:pt x="157" y="271"/>
                    </a:cubicBezTo>
                    <a:cubicBezTo>
                      <a:pt x="194" y="271"/>
                      <a:pt x="233" y="257"/>
                      <a:pt x="263" y="227"/>
                    </a:cubicBezTo>
                    <a:cubicBezTo>
                      <a:pt x="322" y="191"/>
                      <a:pt x="322" y="96"/>
                      <a:pt x="263" y="36"/>
                    </a:cubicBezTo>
                    <a:cubicBezTo>
                      <a:pt x="239" y="12"/>
                      <a:pt x="203" y="1"/>
                      <a:pt x="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497079" y="1761542"/>
                <a:ext cx="18870" cy="15597"/>
              </a:xfrm>
              <a:custGeom>
                <a:avLst/>
                <a:gdLst/>
                <a:ahLst/>
                <a:cxnLst/>
                <a:rect l="l" t="t" r="r" b="b"/>
                <a:pathLst>
                  <a:path w="323" h="267" extrusionOk="0">
                    <a:moveTo>
                      <a:pt x="166" y="0"/>
                    </a:moveTo>
                    <a:cubicBezTo>
                      <a:pt x="129" y="0"/>
                      <a:pt x="90" y="12"/>
                      <a:pt x="60" y="36"/>
                    </a:cubicBezTo>
                    <a:cubicBezTo>
                      <a:pt x="1" y="84"/>
                      <a:pt x="1" y="167"/>
                      <a:pt x="60" y="226"/>
                    </a:cubicBezTo>
                    <a:cubicBezTo>
                      <a:pt x="83" y="255"/>
                      <a:pt x="116" y="267"/>
                      <a:pt x="151" y="267"/>
                    </a:cubicBezTo>
                    <a:cubicBezTo>
                      <a:pt x="190" y="267"/>
                      <a:pt x="231" y="252"/>
                      <a:pt x="263" y="226"/>
                    </a:cubicBezTo>
                    <a:cubicBezTo>
                      <a:pt x="322" y="191"/>
                      <a:pt x="322" y="95"/>
                      <a:pt x="263" y="36"/>
                    </a:cubicBezTo>
                    <a:cubicBezTo>
                      <a:pt x="239" y="12"/>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537446" y="1722052"/>
                <a:ext cx="18169" cy="16415"/>
              </a:xfrm>
              <a:custGeom>
                <a:avLst/>
                <a:gdLst/>
                <a:ahLst/>
                <a:cxnLst/>
                <a:rect l="l" t="t" r="r" b="b"/>
                <a:pathLst>
                  <a:path w="311" h="281" extrusionOk="0">
                    <a:moveTo>
                      <a:pt x="151" y="1"/>
                    </a:moveTo>
                    <a:cubicBezTo>
                      <a:pt x="117" y="1"/>
                      <a:pt x="84" y="15"/>
                      <a:pt x="60" y="45"/>
                    </a:cubicBezTo>
                    <a:cubicBezTo>
                      <a:pt x="1" y="93"/>
                      <a:pt x="1" y="176"/>
                      <a:pt x="60" y="236"/>
                    </a:cubicBezTo>
                    <a:cubicBezTo>
                      <a:pt x="84" y="265"/>
                      <a:pt x="117" y="280"/>
                      <a:pt x="151" y="280"/>
                    </a:cubicBezTo>
                    <a:cubicBezTo>
                      <a:pt x="185" y="280"/>
                      <a:pt x="221" y="265"/>
                      <a:pt x="251" y="236"/>
                    </a:cubicBezTo>
                    <a:cubicBezTo>
                      <a:pt x="310" y="188"/>
                      <a:pt x="310" y="105"/>
                      <a:pt x="251"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579157" y="1680341"/>
                <a:ext cx="18169" cy="16357"/>
              </a:xfrm>
              <a:custGeom>
                <a:avLst/>
                <a:gdLst/>
                <a:ahLst/>
                <a:cxnLst/>
                <a:rect l="l" t="t" r="r" b="b"/>
                <a:pathLst>
                  <a:path w="311" h="280" extrusionOk="0">
                    <a:moveTo>
                      <a:pt x="151" y="0"/>
                    </a:moveTo>
                    <a:cubicBezTo>
                      <a:pt x="117" y="0"/>
                      <a:pt x="84" y="15"/>
                      <a:pt x="60" y="45"/>
                    </a:cubicBezTo>
                    <a:cubicBezTo>
                      <a:pt x="1" y="92"/>
                      <a:pt x="1" y="176"/>
                      <a:pt x="60" y="235"/>
                    </a:cubicBezTo>
                    <a:cubicBezTo>
                      <a:pt x="84" y="265"/>
                      <a:pt x="117" y="280"/>
                      <a:pt x="151" y="280"/>
                    </a:cubicBezTo>
                    <a:cubicBezTo>
                      <a:pt x="185" y="280"/>
                      <a:pt x="221" y="265"/>
                      <a:pt x="251" y="235"/>
                    </a:cubicBezTo>
                    <a:cubicBezTo>
                      <a:pt x="310" y="188"/>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620926" y="1639098"/>
                <a:ext cx="18110" cy="15890"/>
              </a:xfrm>
              <a:custGeom>
                <a:avLst/>
                <a:gdLst/>
                <a:ahLst/>
                <a:cxnLst/>
                <a:rect l="l" t="t" r="r" b="b"/>
                <a:pathLst>
                  <a:path w="310" h="272" extrusionOk="0">
                    <a:moveTo>
                      <a:pt x="151" y="1"/>
                    </a:moveTo>
                    <a:cubicBezTo>
                      <a:pt x="116" y="1"/>
                      <a:pt x="84" y="13"/>
                      <a:pt x="60" y="36"/>
                    </a:cubicBezTo>
                    <a:cubicBezTo>
                      <a:pt x="0" y="84"/>
                      <a:pt x="0" y="167"/>
                      <a:pt x="60" y="227"/>
                    </a:cubicBezTo>
                    <a:cubicBezTo>
                      <a:pt x="84" y="257"/>
                      <a:pt x="116" y="272"/>
                      <a:pt x="151" y="272"/>
                    </a:cubicBezTo>
                    <a:cubicBezTo>
                      <a:pt x="185" y="272"/>
                      <a:pt x="221" y="257"/>
                      <a:pt x="250" y="227"/>
                    </a:cubicBezTo>
                    <a:cubicBezTo>
                      <a:pt x="310" y="179"/>
                      <a:pt x="310" y="96"/>
                      <a:pt x="250" y="36"/>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373291" y="1966005"/>
                <a:ext cx="18169" cy="15890"/>
              </a:xfrm>
              <a:custGeom>
                <a:avLst/>
                <a:gdLst/>
                <a:ahLst/>
                <a:cxnLst/>
                <a:rect l="l" t="t" r="r" b="b"/>
                <a:pathLst>
                  <a:path w="311" h="272" extrusionOk="0">
                    <a:moveTo>
                      <a:pt x="146" y="1"/>
                    </a:moveTo>
                    <a:cubicBezTo>
                      <a:pt x="111" y="1"/>
                      <a:pt x="78" y="13"/>
                      <a:pt x="60" y="36"/>
                    </a:cubicBezTo>
                    <a:cubicBezTo>
                      <a:pt x="1" y="84"/>
                      <a:pt x="1" y="167"/>
                      <a:pt x="60" y="227"/>
                    </a:cubicBezTo>
                    <a:cubicBezTo>
                      <a:pt x="78" y="257"/>
                      <a:pt x="111" y="271"/>
                      <a:pt x="146" y="271"/>
                    </a:cubicBezTo>
                    <a:cubicBezTo>
                      <a:pt x="182" y="271"/>
                      <a:pt x="221" y="257"/>
                      <a:pt x="251" y="227"/>
                    </a:cubicBezTo>
                    <a:cubicBezTo>
                      <a:pt x="310" y="179"/>
                      <a:pt x="310" y="96"/>
                      <a:pt x="251" y="36"/>
                    </a:cubicBezTo>
                    <a:cubicBezTo>
                      <a:pt x="221" y="13"/>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415060" y="1924470"/>
                <a:ext cx="18110" cy="16415"/>
              </a:xfrm>
              <a:custGeom>
                <a:avLst/>
                <a:gdLst/>
                <a:ahLst/>
                <a:cxnLst/>
                <a:rect l="l" t="t" r="r" b="b"/>
                <a:pathLst>
                  <a:path w="310" h="281" extrusionOk="0">
                    <a:moveTo>
                      <a:pt x="146" y="0"/>
                    </a:moveTo>
                    <a:cubicBezTo>
                      <a:pt x="110" y="0"/>
                      <a:pt x="77" y="15"/>
                      <a:pt x="60" y="45"/>
                    </a:cubicBezTo>
                    <a:cubicBezTo>
                      <a:pt x="0" y="93"/>
                      <a:pt x="0" y="176"/>
                      <a:pt x="60" y="235"/>
                    </a:cubicBezTo>
                    <a:cubicBezTo>
                      <a:pt x="77" y="265"/>
                      <a:pt x="110" y="280"/>
                      <a:pt x="146" y="280"/>
                    </a:cubicBezTo>
                    <a:cubicBezTo>
                      <a:pt x="182" y="280"/>
                      <a:pt x="220" y="265"/>
                      <a:pt x="250" y="235"/>
                    </a:cubicBezTo>
                    <a:cubicBezTo>
                      <a:pt x="310" y="200"/>
                      <a:pt x="310" y="104"/>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453967" y="1885330"/>
                <a:ext cx="18169" cy="15890"/>
              </a:xfrm>
              <a:custGeom>
                <a:avLst/>
                <a:gdLst/>
                <a:ahLst/>
                <a:cxnLst/>
                <a:rect l="l" t="t" r="r" b="b"/>
                <a:pathLst>
                  <a:path w="311" h="272" extrusionOk="0">
                    <a:moveTo>
                      <a:pt x="160" y="1"/>
                    </a:moveTo>
                    <a:cubicBezTo>
                      <a:pt x="126" y="1"/>
                      <a:pt x="90" y="12"/>
                      <a:pt x="60" y="36"/>
                    </a:cubicBezTo>
                    <a:cubicBezTo>
                      <a:pt x="1" y="72"/>
                      <a:pt x="1" y="167"/>
                      <a:pt x="60" y="227"/>
                    </a:cubicBezTo>
                    <a:cubicBezTo>
                      <a:pt x="84" y="256"/>
                      <a:pt x="117" y="271"/>
                      <a:pt x="151" y="271"/>
                    </a:cubicBezTo>
                    <a:cubicBezTo>
                      <a:pt x="185" y="271"/>
                      <a:pt x="221" y="256"/>
                      <a:pt x="251" y="227"/>
                    </a:cubicBezTo>
                    <a:cubicBezTo>
                      <a:pt x="310" y="179"/>
                      <a:pt x="310" y="96"/>
                      <a:pt x="251" y="36"/>
                    </a:cubicBezTo>
                    <a:cubicBezTo>
                      <a:pt x="227" y="12"/>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495736" y="1843620"/>
                <a:ext cx="18110" cy="15597"/>
              </a:xfrm>
              <a:custGeom>
                <a:avLst/>
                <a:gdLst/>
                <a:ahLst/>
                <a:cxnLst/>
                <a:rect l="l" t="t" r="r" b="b"/>
                <a:pathLst>
                  <a:path w="310" h="267" extrusionOk="0">
                    <a:moveTo>
                      <a:pt x="159" y="0"/>
                    </a:moveTo>
                    <a:cubicBezTo>
                      <a:pt x="125" y="0"/>
                      <a:pt x="89" y="12"/>
                      <a:pt x="60" y="36"/>
                    </a:cubicBezTo>
                    <a:cubicBezTo>
                      <a:pt x="0" y="72"/>
                      <a:pt x="0" y="167"/>
                      <a:pt x="60" y="226"/>
                    </a:cubicBezTo>
                    <a:cubicBezTo>
                      <a:pt x="77" y="254"/>
                      <a:pt x="107" y="267"/>
                      <a:pt x="140" y="267"/>
                    </a:cubicBezTo>
                    <a:cubicBezTo>
                      <a:pt x="177" y="267"/>
                      <a:pt x="219" y="251"/>
                      <a:pt x="250" y="226"/>
                    </a:cubicBezTo>
                    <a:cubicBezTo>
                      <a:pt x="310" y="179"/>
                      <a:pt x="310" y="95"/>
                      <a:pt x="250" y="36"/>
                    </a:cubicBezTo>
                    <a:cubicBezTo>
                      <a:pt x="226" y="12"/>
                      <a:pt x="194"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537446" y="1801851"/>
                <a:ext cx="18169" cy="15890"/>
              </a:xfrm>
              <a:custGeom>
                <a:avLst/>
                <a:gdLst/>
                <a:ahLst/>
                <a:cxnLst/>
                <a:rect l="l" t="t" r="r" b="b"/>
                <a:pathLst>
                  <a:path w="311" h="272" extrusionOk="0">
                    <a:moveTo>
                      <a:pt x="160" y="1"/>
                    </a:moveTo>
                    <a:cubicBezTo>
                      <a:pt x="126" y="1"/>
                      <a:pt x="90" y="13"/>
                      <a:pt x="60" y="36"/>
                    </a:cubicBezTo>
                    <a:cubicBezTo>
                      <a:pt x="1" y="72"/>
                      <a:pt x="1" y="167"/>
                      <a:pt x="60" y="227"/>
                    </a:cubicBezTo>
                    <a:cubicBezTo>
                      <a:pt x="84" y="257"/>
                      <a:pt x="117" y="272"/>
                      <a:pt x="151" y="272"/>
                    </a:cubicBezTo>
                    <a:cubicBezTo>
                      <a:pt x="185" y="272"/>
                      <a:pt x="221" y="257"/>
                      <a:pt x="251" y="227"/>
                    </a:cubicBezTo>
                    <a:cubicBezTo>
                      <a:pt x="310" y="179"/>
                      <a:pt x="310" y="96"/>
                      <a:pt x="251" y="36"/>
                    </a:cubicBezTo>
                    <a:cubicBezTo>
                      <a:pt x="227" y="13"/>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577112" y="1761718"/>
                <a:ext cx="18811" cy="17058"/>
              </a:xfrm>
              <a:custGeom>
                <a:avLst/>
                <a:gdLst/>
                <a:ahLst/>
                <a:cxnLst/>
                <a:rect l="l" t="t" r="r" b="b"/>
                <a:pathLst>
                  <a:path w="322" h="292" extrusionOk="0">
                    <a:moveTo>
                      <a:pt x="152" y="0"/>
                    </a:moveTo>
                    <a:cubicBezTo>
                      <a:pt x="116" y="0"/>
                      <a:pt x="84" y="15"/>
                      <a:pt x="60" y="45"/>
                    </a:cubicBezTo>
                    <a:cubicBezTo>
                      <a:pt x="0" y="92"/>
                      <a:pt x="0" y="188"/>
                      <a:pt x="60" y="247"/>
                    </a:cubicBezTo>
                    <a:cubicBezTo>
                      <a:pt x="84" y="277"/>
                      <a:pt x="119" y="292"/>
                      <a:pt x="156" y="292"/>
                    </a:cubicBezTo>
                    <a:cubicBezTo>
                      <a:pt x="194" y="292"/>
                      <a:pt x="232" y="277"/>
                      <a:pt x="262" y="247"/>
                    </a:cubicBezTo>
                    <a:cubicBezTo>
                      <a:pt x="322" y="200"/>
                      <a:pt x="322" y="104"/>
                      <a:pt x="262" y="45"/>
                    </a:cubicBezTo>
                    <a:cubicBezTo>
                      <a:pt x="226" y="15"/>
                      <a:pt x="188" y="0"/>
                      <a:pt x="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618823" y="1719949"/>
                <a:ext cx="18811" cy="17116"/>
              </a:xfrm>
              <a:custGeom>
                <a:avLst/>
                <a:gdLst/>
                <a:ahLst/>
                <a:cxnLst/>
                <a:rect l="l" t="t" r="r" b="b"/>
                <a:pathLst>
                  <a:path w="322" h="293" extrusionOk="0">
                    <a:moveTo>
                      <a:pt x="157" y="1"/>
                    </a:moveTo>
                    <a:cubicBezTo>
                      <a:pt x="120" y="1"/>
                      <a:pt x="84" y="16"/>
                      <a:pt x="60" y="45"/>
                    </a:cubicBezTo>
                    <a:cubicBezTo>
                      <a:pt x="1" y="93"/>
                      <a:pt x="1" y="188"/>
                      <a:pt x="60" y="248"/>
                    </a:cubicBezTo>
                    <a:cubicBezTo>
                      <a:pt x="84" y="278"/>
                      <a:pt x="120" y="293"/>
                      <a:pt x="157" y="293"/>
                    </a:cubicBezTo>
                    <a:cubicBezTo>
                      <a:pt x="194" y="293"/>
                      <a:pt x="233" y="278"/>
                      <a:pt x="262" y="248"/>
                    </a:cubicBezTo>
                    <a:cubicBezTo>
                      <a:pt x="322" y="200"/>
                      <a:pt x="322" y="105"/>
                      <a:pt x="262" y="45"/>
                    </a:cubicBezTo>
                    <a:cubicBezTo>
                      <a:pt x="233" y="16"/>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659890" y="1678238"/>
                <a:ext cx="18110" cy="17116"/>
              </a:xfrm>
              <a:custGeom>
                <a:avLst/>
                <a:gdLst/>
                <a:ahLst/>
                <a:cxnLst/>
                <a:rect l="l" t="t" r="r" b="b"/>
                <a:pathLst>
                  <a:path w="310" h="293" extrusionOk="0">
                    <a:moveTo>
                      <a:pt x="164" y="0"/>
                    </a:moveTo>
                    <a:cubicBezTo>
                      <a:pt x="128" y="0"/>
                      <a:pt x="89" y="15"/>
                      <a:pt x="60" y="45"/>
                    </a:cubicBezTo>
                    <a:cubicBezTo>
                      <a:pt x="0" y="93"/>
                      <a:pt x="0" y="188"/>
                      <a:pt x="60" y="247"/>
                    </a:cubicBezTo>
                    <a:cubicBezTo>
                      <a:pt x="83" y="277"/>
                      <a:pt x="116" y="292"/>
                      <a:pt x="150" y="292"/>
                    </a:cubicBezTo>
                    <a:cubicBezTo>
                      <a:pt x="185" y="292"/>
                      <a:pt x="220" y="277"/>
                      <a:pt x="250" y="247"/>
                    </a:cubicBezTo>
                    <a:cubicBezTo>
                      <a:pt x="310" y="200"/>
                      <a:pt x="310" y="105"/>
                      <a:pt x="250" y="45"/>
                    </a:cubicBezTo>
                    <a:cubicBezTo>
                      <a:pt x="232" y="15"/>
                      <a:pt x="199"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454668" y="1964428"/>
                <a:ext cx="18169" cy="15597"/>
              </a:xfrm>
              <a:custGeom>
                <a:avLst/>
                <a:gdLst/>
                <a:ahLst/>
                <a:cxnLst/>
                <a:rect l="l" t="t" r="r" b="b"/>
                <a:pathLst>
                  <a:path w="311" h="267" extrusionOk="0">
                    <a:moveTo>
                      <a:pt x="151" y="1"/>
                    </a:moveTo>
                    <a:cubicBezTo>
                      <a:pt x="117" y="1"/>
                      <a:pt x="84" y="10"/>
                      <a:pt x="60" y="28"/>
                    </a:cubicBezTo>
                    <a:cubicBezTo>
                      <a:pt x="1" y="75"/>
                      <a:pt x="13" y="171"/>
                      <a:pt x="60" y="230"/>
                    </a:cubicBezTo>
                    <a:cubicBezTo>
                      <a:pt x="81" y="256"/>
                      <a:pt x="109" y="266"/>
                      <a:pt x="139" y="266"/>
                    </a:cubicBezTo>
                    <a:cubicBezTo>
                      <a:pt x="177" y="266"/>
                      <a:pt x="217" y="250"/>
                      <a:pt x="251" y="230"/>
                    </a:cubicBezTo>
                    <a:cubicBezTo>
                      <a:pt x="310" y="182"/>
                      <a:pt x="310" y="87"/>
                      <a:pt x="251" y="28"/>
                    </a:cubicBezTo>
                    <a:cubicBezTo>
                      <a:pt x="221" y="10"/>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493633" y="1924704"/>
                <a:ext cx="18811" cy="16182"/>
              </a:xfrm>
              <a:custGeom>
                <a:avLst/>
                <a:gdLst/>
                <a:ahLst/>
                <a:cxnLst/>
                <a:rect l="l" t="t" r="r" b="b"/>
                <a:pathLst>
                  <a:path w="322" h="277" extrusionOk="0">
                    <a:moveTo>
                      <a:pt x="172" y="1"/>
                    </a:moveTo>
                    <a:cubicBezTo>
                      <a:pt x="133" y="1"/>
                      <a:pt x="91" y="16"/>
                      <a:pt x="60" y="41"/>
                    </a:cubicBezTo>
                    <a:cubicBezTo>
                      <a:pt x="0" y="89"/>
                      <a:pt x="24" y="172"/>
                      <a:pt x="60" y="231"/>
                    </a:cubicBezTo>
                    <a:cubicBezTo>
                      <a:pt x="84" y="261"/>
                      <a:pt x="119" y="276"/>
                      <a:pt x="157" y="276"/>
                    </a:cubicBezTo>
                    <a:cubicBezTo>
                      <a:pt x="194" y="276"/>
                      <a:pt x="233" y="261"/>
                      <a:pt x="262" y="231"/>
                    </a:cubicBezTo>
                    <a:cubicBezTo>
                      <a:pt x="322" y="196"/>
                      <a:pt x="322" y="100"/>
                      <a:pt x="262" y="41"/>
                    </a:cubicBezTo>
                    <a:cubicBezTo>
                      <a:pt x="240" y="13"/>
                      <a:pt x="207" y="1"/>
                      <a:pt x="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535343" y="1882701"/>
                <a:ext cx="18169" cy="16415"/>
              </a:xfrm>
              <a:custGeom>
                <a:avLst/>
                <a:gdLst/>
                <a:ahLst/>
                <a:cxnLst/>
                <a:rect l="l" t="t" r="r" b="b"/>
                <a:pathLst>
                  <a:path w="311" h="281" extrusionOk="0">
                    <a:moveTo>
                      <a:pt x="166" y="1"/>
                    </a:moveTo>
                    <a:cubicBezTo>
                      <a:pt x="129" y="1"/>
                      <a:pt x="90" y="16"/>
                      <a:pt x="60" y="46"/>
                    </a:cubicBezTo>
                    <a:cubicBezTo>
                      <a:pt x="1" y="93"/>
                      <a:pt x="1" y="176"/>
                      <a:pt x="60" y="236"/>
                    </a:cubicBezTo>
                    <a:cubicBezTo>
                      <a:pt x="84" y="266"/>
                      <a:pt x="120" y="281"/>
                      <a:pt x="157" y="281"/>
                    </a:cubicBezTo>
                    <a:cubicBezTo>
                      <a:pt x="194" y="281"/>
                      <a:pt x="233" y="266"/>
                      <a:pt x="263" y="236"/>
                    </a:cubicBezTo>
                    <a:cubicBezTo>
                      <a:pt x="310" y="200"/>
                      <a:pt x="310" y="105"/>
                      <a:pt x="263" y="46"/>
                    </a:cubicBezTo>
                    <a:cubicBezTo>
                      <a:pt x="239" y="16"/>
                      <a:pt x="203" y="1"/>
                      <a:pt x="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577112" y="1841517"/>
                <a:ext cx="18811" cy="15890"/>
              </a:xfrm>
              <a:custGeom>
                <a:avLst/>
                <a:gdLst/>
                <a:ahLst/>
                <a:cxnLst/>
                <a:rect l="l" t="t" r="r" b="b"/>
                <a:pathLst>
                  <a:path w="322" h="272" extrusionOk="0">
                    <a:moveTo>
                      <a:pt x="156" y="0"/>
                    </a:moveTo>
                    <a:cubicBezTo>
                      <a:pt x="122" y="0"/>
                      <a:pt x="89" y="12"/>
                      <a:pt x="60" y="36"/>
                    </a:cubicBezTo>
                    <a:cubicBezTo>
                      <a:pt x="0" y="84"/>
                      <a:pt x="0" y="167"/>
                      <a:pt x="60" y="227"/>
                    </a:cubicBezTo>
                    <a:cubicBezTo>
                      <a:pt x="84" y="256"/>
                      <a:pt x="119" y="271"/>
                      <a:pt x="156" y="271"/>
                    </a:cubicBezTo>
                    <a:cubicBezTo>
                      <a:pt x="194" y="271"/>
                      <a:pt x="232" y="256"/>
                      <a:pt x="262" y="227"/>
                    </a:cubicBezTo>
                    <a:cubicBezTo>
                      <a:pt x="322" y="191"/>
                      <a:pt x="322" y="96"/>
                      <a:pt x="262" y="36"/>
                    </a:cubicBezTo>
                    <a:cubicBezTo>
                      <a:pt x="226" y="12"/>
                      <a:pt x="19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616719" y="1802026"/>
                <a:ext cx="18169" cy="16415"/>
              </a:xfrm>
              <a:custGeom>
                <a:avLst/>
                <a:gdLst/>
                <a:ahLst/>
                <a:cxnLst/>
                <a:rect l="l" t="t" r="r" b="b"/>
                <a:pathLst>
                  <a:path w="311" h="281" extrusionOk="0">
                    <a:moveTo>
                      <a:pt x="156" y="1"/>
                    </a:moveTo>
                    <a:cubicBezTo>
                      <a:pt x="120" y="1"/>
                      <a:pt x="84" y="16"/>
                      <a:pt x="60" y="45"/>
                    </a:cubicBezTo>
                    <a:cubicBezTo>
                      <a:pt x="1" y="93"/>
                      <a:pt x="1" y="176"/>
                      <a:pt x="60" y="236"/>
                    </a:cubicBezTo>
                    <a:cubicBezTo>
                      <a:pt x="78" y="266"/>
                      <a:pt x="111" y="281"/>
                      <a:pt x="147" y="281"/>
                    </a:cubicBezTo>
                    <a:cubicBezTo>
                      <a:pt x="182" y="281"/>
                      <a:pt x="221" y="266"/>
                      <a:pt x="251" y="236"/>
                    </a:cubicBezTo>
                    <a:cubicBezTo>
                      <a:pt x="310" y="188"/>
                      <a:pt x="310" y="105"/>
                      <a:pt x="251" y="45"/>
                    </a:cubicBezTo>
                    <a:cubicBezTo>
                      <a:pt x="227" y="16"/>
                      <a:pt x="19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659890" y="1760140"/>
                <a:ext cx="16007" cy="16065"/>
              </a:xfrm>
              <a:custGeom>
                <a:avLst/>
                <a:gdLst/>
                <a:ahLst/>
                <a:cxnLst/>
                <a:rect l="l" t="t" r="r" b="b"/>
                <a:pathLst>
                  <a:path w="274" h="275" extrusionOk="0">
                    <a:moveTo>
                      <a:pt x="131" y="0"/>
                    </a:moveTo>
                    <a:cubicBezTo>
                      <a:pt x="60" y="0"/>
                      <a:pt x="0" y="60"/>
                      <a:pt x="0" y="131"/>
                    </a:cubicBezTo>
                    <a:cubicBezTo>
                      <a:pt x="0" y="203"/>
                      <a:pt x="60" y="274"/>
                      <a:pt x="131" y="274"/>
                    </a:cubicBezTo>
                    <a:cubicBezTo>
                      <a:pt x="202" y="274"/>
                      <a:pt x="274" y="203"/>
                      <a:pt x="274" y="131"/>
                    </a:cubicBezTo>
                    <a:cubicBezTo>
                      <a:pt x="274" y="60"/>
                      <a:pt x="202"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700199" y="1718547"/>
                <a:ext cx="18169" cy="16415"/>
              </a:xfrm>
              <a:custGeom>
                <a:avLst/>
                <a:gdLst/>
                <a:ahLst/>
                <a:cxnLst/>
                <a:rect l="l" t="t" r="r" b="b"/>
                <a:pathLst>
                  <a:path w="311" h="281" extrusionOk="0">
                    <a:moveTo>
                      <a:pt x="160" y="1"/>
                    </a:moveTo>
                    <a:cubicBezTo>
                      <a:pt x="126" y="1"/>
                      <a:pt x="90" y="16"/>
                      <a:pt x="60" y="46"/>
                    </a:cubicBezTo>
                    <a:cubicBezTo>
                      <a:pt x="1" y="93"/>
                      <a:pt x="1" y="177"/>
                      <a:pt x="60" y="236"/>
                    </a:cubicBezTo>
                    <a:cubicBezTo>
                      <a:pt x="78" y="266"/>
                      <a:pt x="111" y="281"/>
                      <a:pt x="146" y="281"/>
                    </a:cubicBezTo>
                    <a:cubicBezTo>
                      <a:pt x="182" y="281"/>
                      <a:pt x="221" y="266"/>
                      <a:pt x="251" y="236"/>
                    </a:cubicBezTo>
                    <a:cubicBezTo>
                      <a:pt x="310" y="189"/>
                      <a:pt x="310" y="105"/>
                      <a:pt x="251" y="46"/>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533941" y="1964779"/>
                <a:ext cx="18169" cy="16415"/>
              </a:xfrm>
              <a:custGeom>
                <a:avLst/>
                <a:gdLst/>
                <a:ahLst/>
                <a:cxnLst/>
                <a:rect l="l" t="t" r="r" b="b"/>
                <a:pathLst>
                  <a:path w="311" h="281" extrusionOk="0">
                    <a:moveTo>
                      <a:pt x="156" y="1"/>
                    </a:moveTo>
                    <a:cubicBezTo>
                      <a:pt x="123" y="1"/>
                      <a:pt x="90" y="16"/>
                      <a:pt x="61" y="45"/>
                    </a:cubicBezTo>
                    <a:cubicBezTo>
                      <a:pt x="1" y="81"/>
                      <a:pt x="1" y="176"/>
                      <a:pt x="61" y="236"/>
                    </a:cubicBezTo>
                    <a:cubicBezTo>
                      <a:pt x="84" y="266"/>
                      <a:pt x="117" y="281"/>
                      <a:pt x="151" y="281"/>
                    </a:cubicBezTo>
                    <a:cubicBezTo>
                      <a:pt x="186" y="281"/>
                      <a:pt x="221" y="266"/>
                      <a:pt x="251" y="236"/>
                    </a:cubicBezTo>
                    <a:cubicBezTo>
                      <a:pt x="311" y="188"/>
                      <a:pt x="311" y="105"/>
                      <a:pt x="251" y="45"/>
                    </a:cubicBezTo>
                    <a:cubicBezTo>
                      <a:pt x="221" y="16"/>
                      <a:pt x="188"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575710" y="1923068"/>
                <a:ext cx="18110" cy="16415"/>
              </a:xfrm>
              <a:custGeom>
                <a:avLst/>
                <a:gdLst/>
                <a:ahLst/>
                <a:cxnLst/>
                <a:rect l="l" t="t" r="r" b="b"/>
                <a:pathLst>
                  <a:path w="310" h="281" extrusionOk="0">
                    <a:moveTo>
                      <a:pt x="151" y="0"/>
                    </a:moveTo>
                    <a:cubicBezTo>
                      <a:pt x="116" y="0"/>
                      <a:pt x="84" y="15"/>
                      <a:pt x="60" y="45"/>
                    </a:cubicBezTo>
                    <a:cubicBezTo>
                      <a:pt x="0" y="81"/>
                      <a:pt x="0" y="176"/>
                      <a:pt x="60" y="236"/>
                    </a:cubicBezTo>
                    <a:cubicBezTo>
                      <a:pt x="84" y="265"/>
                      <a:pt x="116" y="280"/>
                      <a:pt x="151" y="280"/>
                    </a:cubicBezTo>
                    <a:cubicBezTo>
                      <a:pt x="185" y="280"/>
                      <a:pt x="221" y="265"/>
                      <a:pt x="250" y="236"/>
                    </a:cubicBezTo>
                    <a:cubicBezTo>
                      <a:pt x="310" y="188"/>
                      <a:pt x="310" y="105"/>
                      <a:pt x="250"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618122" y="1881825"/>
                <a:ext cx="15364" cy="16065"/>
              </a:xfrm>
              <a:custGeom>
                <a:avLst/>
                <a:gdLst/>
                <a:ahLst/>
                <a:cxnLst/>
                <a:rect l="l" t="t" r="r" b="b"/>
                <a:pathLst>
                  <a:path w="263" h="275" extrusionOk="0">
                    <a:moveTo>
                      <a:pt x="132" y="1"/>
                    </a:moveTo>
                    <a:cubicBezTo>
                      <a:pt x="60" y="1"/>
                      <a:pt x="1" y="61"/>
                      <a:pt x="1" y="132"/>
                    </a:cubicBezTo>
                    <a:cubicBezTo>
                      <a:pt x="1" y="203"/>
                      <a:pt x="60" y="275"/>
                      <a:pt x="132" y="275"/>
                    </a:cubicBezTo>
                    <a:cubicBezTo>
                      <a:pt x="203" y="275"/>
                      <a:pt x="263" y="203"/>
                      <a:pt x="263" y="132"/>
                    </a:cubicBezTo>
                    <a:cubicBezTo>
                      <a:pt x="263" y="61"/>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656385" y="1841692"/>
                <a:ext cx="18169" cy="17116"/>
              </a:xfrm>
              <a:custGeom>
                <a:avLst/>
                <a:gdLst/>
                <a:ahLst/>
                <a:cxnLst/>
                <a:rect l="l" t="t" r="r" b="b"/>
                <a:pathLst>
                  <a:path w="311" h="293" extrusionOk="0">
                    <a:moveTo>
                      <a:pt x="164" y="0"/>
                    </a:moveTo>
                    <a:cubicBezTo>
                      <a:pt x="128" y="0"/>
                      <a:pt x="90" y="15"/>
                      <a:pt x="60" y="45"/>
                    </a:cubicBezTo>
                    <a:cubicBezTo>
                      <a:pt x="0" y="93"/>
                      <a:pt x="0" y="188"/>
                      <a:pt x="60" y="247"/>
                    </a:cubicBezTo>
                    <a:cubicBezTo>
                      <a:pt x="84" y="277"/>
                      <a:pt x="117" y="292"/>
                      <a:pt x="151" y="292"/>
                    </a:cubicBezTo>
                    <a:cubicBezTo>
                      <a:pt x="185" y="292"/>
                      <a:pt x="221" y="277"/>
                      <a:pt x="251" y="247"/>
                    </a:cubicBezTo>
                    <a:cubicBezTo>
                      <a:pt x="310" y="200"/>
                      <a:pt x="310" y="105"/>
                      <a:pt x="251" y="45"/>
                    </a:cubicBezTo>
                    <a:cubicBezTo>
                      <a:pt x="233" y="15"/>
                      <a:pt x="200"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698096" y="1799981"/>
                <a:ext cx="18169" cy="17058"/>
              </a:xfrm>
              <a:custGeom>
                <a:avLst/>
                <a:gdLst/>
                <a:ahLst/>
                <a:cxnLst/>
                <a:rect l="l" t="t" r="r" b="b"/>
                <a:pathLst>
                  <a:path w="311" h="292" extrusionOk="0">
                    <a:moveTo>
                      <a:pt x="160" y="0"/>
                    </a:moveTo>
                    <a:cubicBezTo>
                      <a:pt x="126" y="0"/>
                      <a:pt x="90" y="15"/>
                      <a:pt x="60" y="45"/>
                    </a:cubicBezTo>
                    <a:cubicBezTo>
                      <a:pt x="1" y="92"/>
                      <a:pt x="1" y="188"/>
                      <a:pt x="60" y="247"/>
                    </a:cubicBezTo>
                    <a:cubicBezTo>
                      <a:pt x="84" y="277"/>
                      <a:pt x="117" y="292"/>
                      <a:pt x="151" y="292"/>
                    </a:cubicBezTo>
                    <a:cubicBezTo>
                      <a:pt x="185" y="292"/>
                      <a:pt x="221" y="277"/>
                      <a:pt x="251" y="247"/>
                    </a:cubicBezTo>
                    <a:cubicBezTo>
                      <a:pt x="310" y="199"/>
                      <a:pt x="310" y="104"/>
                      <a:pt x="251" y="45"/>
                    </a:cubicBezTo>
                    <a:cubicBezTo>
                      <a:pt x="227" y="15"/>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739865" y="1758213"/>
                <a:ext cx="18110" cy="17116"/>
              </a:xfrm>
              <a:custGeom>
                <a:avLst/>
                <a:gdLst/>
                <a:ahLst/>
                <a:cxnLst/>
                <a:rect l="l" t="t" r="r" b="b"/>
                <a:pathLst>
                  <a:path w="310" h="293" extrusionOk="0">
                    <a:moveTo>
                      <a:pt x="164" y="1"/>
                    </a:moveTo>
                    <a:cubicBezTo>
                      <a:pt x="128" y="1"/>
                      <a:pt x="90" y="16"/>
                      <a:pt x="60" y="45"/>
                    </a:cubicBezTo>
                    <a:cubicBezTo>
                      <a:pt x="0" y="93"/>
                      <a:pt x="0" y="188"/>
                      <a:pt x="60" y="248"/>
                    </a:cubicBezTo>
                    <a:cubicBezTo>
                      <a:pt x="84" y="277"/>
                      <a:pt x="116" y="292"/>
                      <a:pt x="151" y="292"/>
                    </a:cubicBezTo>
                    <a:cubicBezTo>
                      <a:pt x="185" y="292"/>
                      <a:pt x="220" y="277"/>
                      <a:pt x="250" y="248"/>
                    </a:cubicBezTo>
                    <a:cubicBezTo>
                      <a:pt x="310" y="200"/>
                      <a:pt x="310" y="105"/>
                      <a:pt x="250" y="45"/>
                    </a:cubicBezTo>
                    <a:cubicBezTo>
                      <a:pt x="232" y="16"/>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615376" y="1962968"/>
                <a:ext cx="18811" cy="16123"/>
              </a:xfrm>
              <a:custGeom>
                <a:avLst/>
                <a:gdLst/>
                <a:ahLst/>
                <a:cxnLst/>
                <a:rect l="l" t="t" r="r" b="b"/>
                <a:pathLst>
                  <a:path w="322" h="276" extrusionOk="0">
                    <a:moveTo>
                      <a:pt x="167" y="0"/>
                    </a:moveTo>
                    <a:cubicBezTo>
                      <a:pt x="129" y="0"/>
                      <a:pt x="91" y="16"/>
                      <a:pt x="60" y="41"/>
                    </a:cubicBezTo>
                    <a:cubicBezTo>
                      <a:pt x="0" y="88"/>
                      <a:pt x="0" y="172"/>
                      <a:pt x="60" y="231"/>
                    </a:cubicBezTo>
                    <a:cubicBezTo>
                      <a:pt x="83" y="261"/>
                      <a:pt x="119" y="276"/>
                      <a:pt x="156" y="276"/>
                    </a:cubicBezTo>
                    <a:cubicBezTo>
                      <a:pt x="193" y="276"/>
                      <a:pt x="232" y="261"/>
                      <a:pt x="262" y="231"/>
                    </a:cubicBezTo>
                    <a:cubicBezTo>
                      <a:pt x="321" y="196"/>
                      <a:pt x="321" y="100"/>
                      <a:pt x="262" y="41"/>
                    </a:cubicBezTo>
                    <a:cubicBezTo>
                      <a:pt x="234" y="13"/>
                      <a:pt x="20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657086" y="1920965"/>
                <a:ext cx="18110" cy="16415"/>
              </a:xfrm>
              <a:custGeom>
                <a:avLst/>
                <a:gdLst/>
                <a:ahLst/>
                <a:cxnLst/>
                <a:rect l="l" t="t" r="r" b="b"/>
                <a:pathLst>
                  <a:path w="310" h="281" extrusionOk="0">
                    <a:moveTo>
                      <a:pt x="157" y="1"/>
                    </a:moveTo>
                    <a:cubicBezTo>
                      <a:pt x="119" y="1"/>
                      <a:pt x="84" y="16"/>
                      <a:pt x="60" y="45"/>
                    </a:cubicBezTo>
                    <a:cubicBezTo>
                      <a:pt x="0" y="93"/>
                      <a:pt x="0" y="176"/>
                      <a:pt x="60" y="236"/>
                    </a:cubicBezTo>
                    <a:cubicBezTo>
                      <a:pt x="84" y="266"/>
                      <a:pt x="119" y="280"/>
                      <a:pt x="157" y="280"/>
                    </a:cubicBezTo>
                    <a:cubicBezTo>
                      <a:pt x="194" y="280"/>
                      <a:pt x="233" y="266"/>
                      <a:pt x="262" y="236"/>
                    </a:cubicBezTo>
                    <a:cubicBezTo>
                      <a:pt x="310" y="200"/>
                      <a:pt x="310" y="105"/>
                      <a:pt x="262" y="45"/>
                    </a:cubicBezTo>
                    <a:cubicBezTo>
                      <a:pt x="233" y="16"/>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696752" y="1882000"/>
                <a:ext cx="18110" cy="16415"/>
              </a:xfrm>
              <a:custGeom>
                <a:avLst/>
                <a:gdLst/>
                <a:ahLst/>
                <a:cxnLst/>
                <a:rect l="l" t="t" r="r" b="b"/>
                <a:pathLst>
                  <a:path w="310" h="281" extrusionOk="0">
                    <a:moveTo>
                      <a:pt x="159" y="1"/>
                    </a:moveTo>
                    <a:cubicBezTo>
                      <a:pt x="125" y="1"/>
                      <a:pt x="89" y="16"/>
                      <a:pt x="60" y="46"/>
                    </a:cubicBezTo>
                    <a:cubicBezTo>
                      <a:pt x="0" y="93"/>
                      <a:pt x="0" y="177"/>
                      <a:pt x="60" y="236"/>
                    </a:cubicBezTo>
                    <a:cubicBezTo>
                      <a:pt x="77" y="266"/>
                      <a:pt x="110" y="281"/>
                      <a:pt x="146" y="281"/>
                    </a:cubicBezTo>
                    <a:cubicBezTo>
                      <a:pt x="182" y="281"/>
                      <a:pt x="220" y="266"/>
                      <a:pt x="250" y="236"/>
                    </a:cubicBezTo>
                    <a:cubicBezTo>
                      <a:pt x="310" y="188"/>
                      <a:pt x="310" y="105"/>
                      <a:pt x="250" y="46"/>
                    </a:cubicBezTo>
                    <a:cubicBezTo>
                      <a:pt x="226" y="16"/>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739865" y="1840115"/>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780173" y="1798579"/>
                <a:ext cx="18169" cy="16357"/>
              </a:xfrm>
              <a:custGeom>
                <a:avLst/>
                <a:gdLst/>
                <a:ahLst/>
                <a:cxnLst/>
                <a:rect l="l" t="t" r="r" b="b"/>
                <a:pathLst>
                  <a:path w="311" h="280" extrusionOk="0">
                    <a:moveTo>
                      <a:pt x="156" y="0"/>
                    </a:moveTo>
                    <a:cubicBezTo>
                      <a:pt x="123" y="0"/>
                      <a:pt x="90" y="15"/>
                      <a:pt x="60" y="45"/>
                    </a:cubicBezTo>
                    <a:cubicBezTo>
                      <a:pt x="1" y="92"/>
                      <a:pt x="1" y="176"/>
                      <a:pt x="60" y="235"/>
                    </a:cubicBezTo>
                    <a:cubicBezTo>
                      <a:pt x="78" y="265"/>
                      <a:pt x="111" y="280"/>
                      <a:pt x="147" y="280"/>
                    </a:cubicBezTo>
                    <a:cubicBezTo>
                      <a:pt x="182" y="280"/>
                      <a:pt x="221" y="265"/>
                      <a:pt x="251" y="235"/>
                    </a:cubicBezTo>
                    <a:cubicBezTo>
                      <a:pt x="310" y="188"/>
                      <a:pt x="310" y="104"/>
                      <a:pt x="251" y="45"/>
                    </a:cubicBezTo>
                    <a:cubicBezTo>
                      <a:pt x="221" y="15"/>
                      <a:pt x="188"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697395" y="1961332"/>
                <a:ext cx="18169" cy="16415"/>
              </a:xfrm>
              <a:custGeom>
                <a:avLst/>
                <a:gdLst/>
                <a:ahLst/>
                <a:cxnLst/>
                <a:rect l="l" t="t" r="r" b="b"/>
                <a:pathLst>
                  <a:path w="311" h="281" extrusionOk="0">
                    <a:moveTo>
                      <a:pt x="151" y="0"/>
                    </a:moveTo>
                    <a:cubicBezTo>
                      <a:pt x="117" y="0"/>
                      <a:pt x="84" y="15"/>
                      <a:pt x="60" y="45"/>
                    </a:cubicBezTo>
                    <a:cubicBezTo>
                      <a:pt x="1" y="81"/>
                      <a:pt x="13" y="176"/>
                      <a:pt x="60" y="235"/>
                    </a:cubicBezTo>
                    <a:cubicBezTo>
                      <a:pt x="84" y="265"/>
                      <a:pt x="117" y="280"/>
                      <a:pt x="151" y="280"/>
                    </a:cubicBezTo>
                    <a:cubicBezTo>
                      <a:pt x="185" y="280"/>
                      <a:pt x="221" y="265"/>
                      <a:pt x="251" y="235"/>
                    </a:cubicBezTo>
                    <a:cubicBezTo>
                      <a:pt x="311" y="188"/>
                      <a:pt x="311"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736360" y="1921491"/>
                <a:ext cx="18169" cy="15890"/>
              </a:xfrm>
              <a:custGeom>
                <a:avLst/>
                <a:gdLst/>
                <a:ahLst/>
                <a:cxnLst/>
                <a:rect l="l" t="t" r="r" b="b"/>
                <a:pathLst>
                  <a:path w="311" h="272" extrusionOk="0">
                    <a:moveTo>
                      <a:pt x="164" y="1"/>
                    </a:moveTo>
                    <a:cubicBezTo>
                      <a:pt x="129" y="1"/>
                      <a:pt x="90" y="13"/>
                      <a:pt x="60" y="36"/>
                    </a:cubicBezTo>
                    <a:cubicBezTo>
                      <a:pt x="1" y="84"/>
                      <a:pt x="1" y="167"/>
                      <a:pt x="60" y="227"/>
                    </a:cubicBezTo>
                    <a:cubicBezTo>
                      <a:pt x="84" y="257"/>
                      <a:pt x="117" y="271"/>
                      <a:pt x="151" y="271"/>
                    </a:cubicBezTo>
                    <a:cubicBezTo>
                      <a:pt x="185" y="271"/>
                      <a:pt x="221" y="257"/>
                      <a:pt x="251" y="227"/>
                    </a:cubicBezTo>
                    <a:cubicBezTo>
                      <a:pt x="310" y="191"/>
                      <a:pt x="310" y="96"/>
                      <a:pt x="251" y="36"/>
                    </a:cubicBezTo>
                    <a:cubicBezTo>
                      <a:pt x="233" y="13"/>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778129" y="1879956"/>
                <a:ext cx="18110" cy="17058"/>
              </a:xfrm>
              <a:custGeom>
                <a:avLst/>
                <a:gdLst/>
                <a:ahLst/>
                <a:cxnLst/>
                <a:rect l="l" t="t" r="r" b="b"/>
                <a:pathLst>
                  <a:path w="310" h="292" extrusionOk="0">
                    <a:moveTo>
                      <a:pt x="155" y="0"/>
                    </a:moveTo>
                    <a:cubicBezTo>
                      <a:pt x="122" y="0"/>
                      <a:pt x="89" y="15"/>
                      <a:pt x="60" y="45"/>
                    </a:cubicBezTo>
                    <a:cubicBezTo>
                      <a:pt x="0" y="93"/>
                      <a:pt x="0" y="188"/>
                      <a:pt x="60" y="247"/>
                    </a:cubicBezTo>
                    <a:cubicBezTo>
                      <a:pt x="83" y="277"/>
                      <a:pt x="116" y="292"/>
                      <a:pt x="150" y="292"/>
                    </a:cubicBezTo>
                    <a:cubicBezTo>
                      <a:pt x="185" y="292"/>
                      <a:pt x="220" y="277"/>
                      <a:pt x="250" y="247"/>
                    </a:cubicBezTo>
                    <a:cubicBezTo>
                      <a:pt x="310" y="200"/>
                      <a:pt x="310" y="104"/>
                      <a:pt x="250" y="45"/>
                    </a:cubicBezTo>
                    <a:cubicBezTo>
                      <a:pt x="220"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819839" y="1838187"/>
                <a:ext cx="18110" cy="17116"/>
              </a:xfrm>
              <a:custGeom>
                <a:avLst/>
                <a:gdLst/>
                <a:ahLst/>
                <a:cxnLst/>
                <a:rect l="l" t="t" r="r" b="b"/>
                <a:pathLst>
                  <a:path w="310" h="293" extrusionOk="0">
                    <a:moveTo>
                      <a:pt x="151" y="1"/>
                    </a:moveTo>
                    <a:cubicBezTo>
                      <a:pt x="117" y="1"/>
                      <a:pt x="84" y="16"/>
                      <a:pt x="60" y="46"/>
                    </a:cubicBezTo>
                    <a:cubicBezTo>
                      <a:pt x="0" y="93"/>
                      <a:pt x="0" y="188"/>
                      <a:pt x="60" y="248"/>
                    </a:cubicBezTo>
                    <a:cubicBezTo>
                      <a:pt x="84" y="278"/>
                      <a:pt x="117" y="293"/>
                      <a:pt x="151" y="293"/>
                    </a:cubicBezTo>
                    <a:cubicBezTo>
                      <a:pt x="185" y="293"/>
                      <a:pt x="221" y="278"/>
                      <a:pt x="250" y="248"/>
                    </a:cubicBezTo>
                    <a:cubicBezTo>
                      <a:pt x="310" y="200"/>
                      <a:pt x="310" y="105"/>
                      <a:pt x="250" y="46"/>
                    </a:cubicBezTo>
                    <a:cubicBezTo>
                      <a:pt x="221"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776727" y="1961858"/>
                <a:ext cx="18110" cy="15890"/>
              </a:xfrm>
              <a:custGeom>
                <a:avLst/>
                <a:gdLst/>
                <a:ahLst/>
                <a:cxnLst/>
                <a:rect l="l" t="t" r="r" b="b"/>
                <a:pathLst>
                  <a:path w="310" h="272" extrusionOk="0">
                    <a:moveTo>
                      <a:pt x="155" y="0"/>
                    </a:moveTo>
                    <a:cubicBezTo>
                      <a:pt x="122" y="0"/>
                      <a:pt x="90" y="12"/>
                      <a:pt x="60" y="36"/>
                    </a:cubicBezTo>
                    <a:cubicBezTo>
                      <a:pt x="0" y="72"/>
                      <a:pt x="0" y="167"/>
                      <a:pt x="60" y="226"/>
                    </a:cubicBezTo>
                    <a:cubicBezTo>
                      <a:pt x="78" y="256"/>
                      <a:pt x="110" y="271"/>
                      <a:pt x="146" y="271"/>
                    </a:cubicBezTo>
                    <a:cubicBezTo>
                      <a:pt x="182" y="271"/>
                      <a:pt x="221" y="256"/>
                      <a:pt x="250" y="226"/>
                    </a:cubicBezTo>
                    <a:cubicBezTo>
                      <a:pt x="310" y="179"/>
                      <a:pt x="310" y="95"/>
                      <a:pt x="250" y="36"/>
                    </a:cubicBezTo>
                    <a:cubicBezTo>
                      <a:pt x="221" y="12"/>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818437" y="1920089"/>
                <a:ext cx="18169" cy="15890"/>
              </a:xfrm>
              <a:custGeom>
                <a:avLst/>
                <a:gdLst/>
                <a:ahLst/>
                <a:cxnLst/>
                <a:rect l="l" t="t" r="r" b="b"/>
                <a:pathLst>
                  <a:path w="311" h="272" extrusionOk="0">
                    <a:moveTo>
                      <a:pt x="146" y="1"/>
                    </a:moveTo>
                    <a:cubicBezTo>
                      <a:pt x="111" y="1"/>
                      <a:pt x="78" y="13"/>
                      <a:pt x="60" y="37"/>
                    </a:cubicBezTo>
                    <a:cubicBezTo>
                      <a:pt x="1" y="72"/>
                      <a:pt x="1" y="168"/>
                      <a:pt x="60" y="227"/>
                    </a:cubicBezTo>
                    <a:cubicBezTo>
                      <a:pt x="78" y="257"/>
                      <a:pt x="111" y="272"/>
                      <a:pt x="146" y="272"/>
                    </a:cubicBezTo>
                    <a:cubicBezTo>
                      <a:pt x="182" y="272"/>
                      <a:pt x="221" y="257"/>
                      <a:pt x="251" y="227"/>
                    </a:cubicBezTo>
                    <a:cubicBezTo>
                      <a:pt x="310" y="179"/>
                      <a:pt x="310" y="96"/>
                      <a:pt x="251" y="37"/>
                    </a:cubicBezTo>
                    <a:cubicBezTo>
                      <a:pt x="221" y="13"/>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860206" y="1878378"/>
                <a:ext cx="18110" cy="15890"/>
              </a:xfrm>
              <a:custGeom>
                <a:avLst/>
                <a:gdLst/>
                <a:ahLst/>
                <a:cxnLst/>
                <a:rect l="l" t="t" r="r" b="b"/>
                <a:pathLst>
                  <a:path w="310" h="272" extrusionOk="0">
                    <a:moveTo>
                      <a:pt x="146" y="0"/>
                    </a:moveTo>
                    <a:cubicBezTo>
                      <a:pt x="110" y="0"/>
                      <a:pt x="77" y="12"/>
                      <a:pt x="60" y="36"/>
                    </a:cubicBezTo>
                    <a:cubicBezTo>
                      <a:pt x="0" y="72"/>
                      <a:pt x="0" y="167"/>
                      <a:pt x="60" y="227"/>
                    </a:cubicBezTo>
                    <a:cubicBezTo>
                      <a:pt x="77" y="256"/>
                      <a:pt x="110" y="271"/>
                      <a:pt x="146" y="271"/>
                    </a:cubicBezTo>
                    <a:cubicBezTo>
                      <a:pt x="182" y="271"/>
                      <a:pt x="220" y="256"/>
                      <a:pt x="250" y="227"/>
                    </a:cubicBezTo>
                    <a:cubicBezTo>
                      <a:pt x="310" y="179"/>
                      <a:pt x="310" y="96"/>
                      <a:pt x="250" y="36"/>
                    </a:cubicBezTo>
                    <a:cubicBezTo>
                      <a:pt x="220" y="12"/>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858103" y="1959755"/>
                <a:ext cx="18110" cy="15890"/>
              </a:xfrm>
              <a:custGeom>
                <a:avLst/>
                <a:gdLst/>
                <a:ahLst/>
                <a:cxnLst/>
                <a:rect l="l" t="t" r="r" b="b"/>
                <a:pathLst>
                  <a:path w="310" h="272" extrusionOk="0">
                    <a:moveTo>
                      <a:pt x="151" y="0"/>
                    </a:moveTo>
                    <a:cubicBezTo>
                      <a:pt x="116" y="0"/>
                      <a:pt x="84" y="12"/>
                      <a:pt x="60" y="36"/>
                    </a:cubicBezTo>
                    <a:cubicBezTo>
                      <a:pt x="0" y="84"/>
                      <a:pt x="0" y="167"/>
                      <a:pt x="60" y="227"/>
                    </a:cubicBezTo>
                    <a:cubicBezTo>
                      <a:pt x="84" y="256"/>
                      <a:pt x="116" y="271"/>
                      <a:pt x="151" y="271"/>
                    </a:cubicBezTo>
                    <a:cubicBezTo>
                      <a:pt x="185" y="271"/>
                      <a:pt x="221" y="256"/>
                      <a:pt x="250" y="227"/>
                    </a:cubicBezTo>
                    <a:cubicBezTo>
                      <a:pt x="310" y="191"/>
                      <a:pt x="310" y="96"/>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899814" y="1918044"/>
                <a:ext cx="18169" cy="15597"/>
              </a:xfrm>
              <a:custGeom>
                <a:avLst/>
                <a:gdLst/>
                <a:ahLst/>
                <a:cxnLst/>
                <a:rect l="l" t="t" r="r" b="b"/>
                <a:pathLst>
                  <a:path w="311" h="267" extrusionOk="0">
                    <a:moveTo>
                      <a:pt x="151" y="0"/>
                    </a:moveTo>
                    <a:cubicBezTo>
                      <a:pt x="117" y="0"/>
                      <a:pt x="84" y="12"/>
                      <a:pt x="60" y="36"/>
                    </a:cubicBezTo>
                    <a:cubicBezTo>
                      <a:pt x="1" y="83"/>
                      <a:pt x="13" y="167"/>
                      <a:pt x="60" y="226"/>
                    </a:cubicBezTo>
                    <a:cubicBezTo>
                      <a:pt x="83" y="254"/>
                      <a:pt x="113" y="267"/>
                      <a:pt x="145" y="267"/>
                    </a:cubicBezTo>
                    <a:cubicBezTo>
                      <a:pt x="181" y="267"/>
                      <a:pt x="219" y="251"/>
                      <a:pt x="251" y="226"/>
                    </a:cubicBezTo>
                    <a:cubicBezTo>
                      <a:pt x="310" y="191"/>
                      <a:pt x="310" y="95"/>
                      <a:pt x="251"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940180" y="1958353"/>
                <a:ext cx="18110" cy="15890"/>
              </a:xfrm>
              <a:custGeom>
                <a:avLst/>
                <a:gdLst/>
                <a:ahLst/>
                <a:cxnLst/>
                <a:rect l="l" t="t" r="r" b="b"/>
                <a:pathLst>
                  <a:path w="310" h="272" extrusionOk="0">
                    <a:moveTo>
                      <a:pt x="146" y="1"/>
                    </a:moveTo>
                    <a:cubicBezTo>
                      <a:pt x="110" y="1"/>
                      <a:pt x="78" y="13"/>
                      <a:pt x="60" y="36"/>
                    </a:cubicBezTo>
                    <a:cubicBezTo>
                      <a:pt x="0" y="72"/>
                      <a:pt x="12" y="167"/>
                      <a:pt x="60" y="227"/>
                    </a:cubicBezTo>
                    <a:cubicBezTo>
                      <a:pt x="78" y="257"/>
                      <a:pt x="110" y="272"/>
                      <a:pt x="146" y="272"/>
                    </a:cubicBezTo>
                    <a:cubicBezTo>
                      <a:pt x="182" y="272"/>
                      <a:pt x="220" y="257"/>
                      <a:pt x="250" y="227"/>
                    </a:cubicBezTo>
                    <a:cubicBezTo>
                      <a:pt x="310" y="179"/>
                      <a:pt x="310" y="96"/>
                      <a:pt x="250" y="36"/>
                    </a:cubicBezTo>
                    <a:cubicBezTo>
                      <a:pt x="220" y="13"/>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2" name="Google Shape;192;p2"/>
          <p:cNvSpPr/>
          <p:nvPr/>
        </p:nvSpPr>
        <p:spPr>
          <a:xfrm flipH="1">
            <a:off x="197963" y="-905650"/>
            <a:ext cx="1555416" cy="1555395"/>
          </a:xfrm>
          <a:custGeom>
            <a:avLst/>
            <a:gdLst/>
            <a:ahLst/>
            <a:cxnLst/>
            <a:rect l="l" t="t" r="r" b="b"/>
            <a:pathLst>
              <a:path w="8550" h="8550" extrusionOk="0">
                <a:moveTo>
                  <a:pt x="8549" y="1"/>
                </a:moveTo>
                <a:lnTo>
                  <a:pt x="1" y="8549"/>
                </a:lnTo>
                <a:lnTo>
                  <a:pt x="8549" y="8549"/>
                </a:lnTo>
                <a:lnTo>
                  <a:pt x="8549"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flipH="1">
            <a:off x="486481" y="995536"/>
            <a:ext cx="461531" cy="221030"/>
          </a:xfrm>
          <a:custGeom>
            <a:avLst/>
            <a:gdLst/>
            <a:ahLst/>
            <a:cxnLst/>
            <a:rect l="l" t="t" r="r" b="b"/>
            <a:pathLst>
              <a:path w="2537" h="1215" extrusionOk="0">
                <a:moveTo>
                  <a:pt x="1275" y="1"/>
                </a:moveTo>
                <a:lnTo>
                  <a:pt x="644" y="608"/>
                </a:lnTo>
                <a:lnTo>
                  <a:pt x="1" y="1215"/>
                </a:lnTo>
                <a:lnTo>
                  <a:pt x="2537" y="1215"/>
                </a:lnTo>
                <a:lnTo>
                  <a:pt x="1894" y="608"/>
                </a:lnTo>
                <a:lnTo>
                  <a:pt x="1275"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flipH="1">
            <a:off x="486481" y="1417948"/>
            <a:ext cx="461531" cy="221030"/>
          </a:xfrm>
          <a:custGeom>
            <a:avLst/>
            <a:gdLst/>
            <a:ahLst/>
            <a:cxnLst/>
            <a:rect l="l" t="t" r="r" b="b"/>
            <a:pathLst>
              <a:path w="2537" h="1215" extrusionOk="0">
                <a:moveTo>
                  <a:pt x="1275" y="0"/>
                </a:moveTo>
                <a:lnTo>
                  <a:pt x="644" y="607"/>
                </a:lnTo>
                <a:lnTo>
                  <a:pt x="1" y="1215"/>
                </a:lnTo>
                <a:lnTo>
                  <a:pt x="2537" y="1215"/>
                </a:lnTo>
                <a:lnTo>
                  <a:pt x="1894" y="607"/>
                </a:lnTo>
                <a:lnTo>
                  <a:pt x="1275"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25"/>
        <p:cNvGrpSpPr/>
        <p:nvPr/>
      </p:nvGrpSpPr>
      <p:grpSpPr>
        <a:xfrm>
          <a:off x="0" y="0"/>
          <a:ext cx="0" cy="0"/>
          <a:chOff x="0" y="0"/>
          <a:chExt cx="0" cy="0"/>
        </a:xfrm>
      </p:grpSpPr>
      <p:sp>
        <p:nvSpPr>
          <p:cNvPr id="726" name="Google Shape;726;p11"/>
          <p:cNvSpPr txBox="1">
            <a:spLocks noGrp="1"/>
          </p:cNvSpPr>
          <p:nvPr>
            <p:ph type="title" hasCustomPrompt="1"/>
          </p:nvPr>
        </p:nvSpPr>
        <p:spPr>
          <a:xfrm>
            <a:off x="4120300" y="1661400"/>
            <a:ext cx="4308600" cy="10449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b="1">
                <a:solidFill>
                  <a:schemeClr val="dk2"/>
                </a:solidFill>
                <a:latin typeface="Outfit"/>
                <a:ea typeface="Outfit"/>
                <a:cs typeface="Outfit"/>
                <a:sym typeface="Outfi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27" name="Google Shape;727;p11"/>
          <p:cNvSpPr txBox="1">
            <a:spLocks noGrp="1"/>
          </p:cNvSpPr>
          <p:nvPr>
            <p:ph type="subTitle" idx="1"/>
          </p:nvPr>
        </p:nvSpPr>
        <p:spPr>
          <a:xfrm>
            <a:off x="4120300" y="2782500"/>
            <a:ext cx="4308600" cy="88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28" name="Google Shape;728;p11"/>
          <p:cNvSpPr/>
          <p:nvPr/>
        </p:nvSpPr>
        <p:spPr>
          <a:xfrm>
            <a:off x="7563885" y="-596008"/>
            <a:ext cx="1265913" cy="1264072"/>
          </a:xfrm>
          <a:custGeom>
            <a:avLst/>
            <a:gdLst/>
            <a:ahLst/>
            <a:cxnLst/>
            <a:rect l="l" t="t" r="r" b="b"/>
            <a:pathLst>
              <a:path w="8550" h="8538" extrusionOk="0">
                <a:moveTo>
                  <a:pt x="1" y="1"/>
                </a:moveTo>
                <a:lnTo>
                  <a:pt x="8550" y="8538"/>
                </a:lnTo>
                <a:lnTo>
                  <a:pt x="8550" y="1"/>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 name="Google Shape;729;p11"/>
          <p:cNvGrpSpPr/>
          <p:nvPr/>
        </p:nvGrpSpPr>
        <p:grpSpPr>
          <a:xfrm>
            <a:off x="7040027" y="4518126"/>
            <a:ext cx="2185946" cy="1265849"/>
            <a:chOff x="7268627" y="4518126"/>
            <a:chExt cx="2185946" cy="1265849"/>
          </a:xfrm>
        </p:grpSpPr>
        <p:sp>
          <p:nvSpPr>
            <p:cNvPr id="730" name="Google Shape;730;p11"/>
            <p:cNvSpPr/>
            <p:nvPr/>
          </p:nvSpPr>
          <p:spPr>
            <a:xfrm flipH="1">
              <a:off x="8190437" y="4518126"/>
              <a:ext cx="1264136" cy="1265849"/>
            </a:xfrm>
            <a:custGeom>
              <a:avLst/>
              <a:gdLst/>
              <a:ahLst/>
              <a:cxnLst/>
              <a:rect l="l" t="t" r="r" b="b"/>
              <a:pathLst>
                <a:path w="8538" h="8550" extrusionOk="0">
                  <a:moveTo>
                    <a:pt x="0" y="1"/>
                  </a:moveTo>
                  <a:lnTo>
                    <a:pt x="0" y="8550"/>
                  </a:lnTo>
                  <a:lnTo>
                    <a:pt x="8537" y="8550"/>
                  </a:lnTo>
                  <a:lnTo>
                    <a:pt x="0"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1"/>
            <p:cNvSpPr/>
            <p:nvPr/>
          </p:nvSpPr>
          <p:spPr>
            <a:xfrm flipH="1">
              <a:off x="7268627" y="4690906"/>
              <a:ext cx="1842311" cy="966191"/>
            </a:xfrm>
            <a:custGeom>
              <a:avLst/>
              <a:gdLst/>
              <a:ahLst/>
              <a:cxnLst/>
              <a:rect l="l" t="t" r="r" b="b"/>
              <a:pathLst>
                <a:path w="12443" h="6526" extrusionOk="0">
                  <a:moveTo>
                    <a:pt x="1" y="1"/>
                  </a:moveTo>
                  <a:lnTo>
                    <a:pt x="6514" y="6525"/>
                  </a:lnTo>
                  <a:lnTo>
                    <a:pt x="12443" y="6513"/>
                  </a:lnTo>
                  <a:lnTo>
                    <a:pt x="5776" y="13"/>
                  </a:lnTo>
                  <a:lnTo>
                    <a:pt x="1"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 name="Google Shape;732;p11"/>
          <p:cNvSpPr/>
          <p:nvPr/>
        </p:nvSpPr>
        <p:spPr>
          <a:xfrm>
            <a:off x="-231140" y="3762328"/>
            <a:ext cx="555373" cy="435570"/>
          </a:xfrm>
          <a:custGeom>
            <a:avLst/>
            <a:gdLst/>
            <a:ahLst/>
            <a:cxnLst/>
            <a:rect l="l" t="t" r="r" b="b"/>
            <a:pathLst>
              <a:path w="3751" h="2942" extrusionOk="0">
                <a:moveTo>
                  <a:pt x="0" y="1"/>
                </a:moveTo>
                <a:lnTo>
                  <a:pt x="2953" y="2942"/>
                </a:lnTo>
                <a:lnTo>
                  <a:pt x="3751" y="2942"/>
                </a:lnTo>
                <a:lnTo>
                  <a:pt x="7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 name="Google Shape;733;p11"/>
          <p:cNvGrpSpPr/>
          <p:nvPr/>
        </p:nvGrpSpPr>
        <p:grpSpPr>
          <a:xfrm>
            <a:off x="-1124491" y="-1287781"/>
            <a:ext cx="2083796" cy="2352184"/>
            <a:chOff x="-1124491" y="-1287781"/>
            <a:chExt cx="2083796" cy="2352184"/>
          </a:xfrm>
        </p:grpSpPr>
        <p:sp>
          <p:nvSpPr>
            <p:cNvPr id="734" name="Google Shape;734;p11"/>
            <p:cNvSpPr/>
            <p:nvPr/>
          </p:nvSpPr>
          <p:spPr>
            <a:xfrm>
              <a:off x="-519866" y="-199669"/>
              <a:ext cx="1264136" cy="1264072"/>
            </a:xfrm>
            <a:custGeom>
              <a:avLst/>
              <a:gdLst/>
              <a:ahLst/>
              <a:cxnLst/>
              <a:rect l="l" t="t" r="r" b="b"/>
              <a:pathLst>
                <a:path w="8538" h="8538" extrusionOk="0">
                  <a:moveTo>
                    <a:pt x="0" y="0"/>
                  </a:moveTo>
                  <a:lnTo>
                    <a:pt x="0" y="8537"/>
                  </a:lnTo>
                  <a:lnTo>
                    <a:pt x="8537" y="8537"/>
                  </a:lnTo>
                  <a:lnTo>
                    <a:pt x="0"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1"/>
            <p:cNvSpPr/>
            <p:nvPr/>
          </p:nvSpPr>
          <p:spPr>
            <a:xfrm>
              <a:off x="-1124491" y="-1287781"/>
              <a:ext cx="2083796" cy="2083691"/>
            </a:xfrm>
            <a:custGeom>
              <a:avLst/>
              <a:gdLst/>
              <a:ahLst/>
              <a:cxnLst/>
              <a:rect l="l" t="t" r="r" b="b"/>
              <a:pathLst>
                <a:path w="14074" h="14074" extrusionOk="0">
                  <a:moveTo>
                    <a:pt x="107" y="0"/>
                  </a:moveTo>
                  <a:lnTo>
                    <a:pt x="0" y="107"/>
                  </a:lnTo>
                  <a:lnTo>
                    <a:pt x="13978" y="14073"/>
                  </a:lnTo>
                  <a:lnTo>
                    <a:pt x="14073" y="13978"/>
                  </a:lnTo>
                  <a:lnTo>
                    <a:pt x="1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1"/>
          <p:cNvGrpSpPr/>
          <p:nvPr/>
        </p:nvGrpSpPr>
        <p:grpSpPr>
          <a:xfrm>
            <a:off x="153583" y="2854134"/>
            <a:ext cx="74174" cy="617096"/>
            <a:chOff x="400508" y="2183859"/>
            <a:chExt cx="74174" cy="617096"/>
          </a:xfrm>
        </p:grpSpPr>
        <p:sp>
          <p:nvSpPr>
            <p:cNvPr id="737" name="Google Shape;737;p11"/>
            <p:cNvSpPr/>
            <p:nvPr/>
          </p:nvSpPr>
          <p:spPr>
            <a:xfrm rot="-5400000">
              <a:off x="399618" y="2725891"/>
              <a:ext cx="75955" cy="74174"/>
            </a:xfrm>
            <a:custGeom>
              <a:avLst/>
              <a:gdLst/>
              <a:ahLst/>
              <a:cxnLst/>
              <a:rect l="l" t="t" r="r" b="b"/>
              <a:pathLst>
                <a:path w="513" h="501" extrusionOk="0">
                  <a:moveTo>
                    <a:pt x="263" y="1"/>
                  </a:moveTo>
                  <a:cubicBezTo>
                    <a:pt x="120" y="1"/>
                    <a:pt x="1" y="120"/>
                    <a:pt x="1" y="251"/>
                  </a:cubicBezTo>
                  <a:cubicBezTo>
                    <a:pt x="1" y="394"/>
                    <a:pt x="120" y="501"/>
                    <a:pt x="263" y="501"/>
                  </a:cubicBezTo>
                  <a:cubicBezTo>
                    <a:pt x="394" y="501"/>
                    <a:pt x="513" y="394"/>
                    <a:pt x="513" y="251"/>
                  </a:cubicBezTo>
                  <a:cubicBezTo>
                    <a:pt x="513" y="120"/>
                    <a:pt x="394"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1"/>
            <p:cNvSpPr/>
            <p:nvPr/>
          </p:nvSpPr>
          <p:spPr>
            <a:xfrm rot="-5400000">
              <a:off x="399618" y="2454358"/>
              <a:ext cx="75955" cy="74174"/>
            </a:xfrm>
            <a:custGeom>
              <a:avLst/>
              <a:gdLst/>
              <a:ahLst/>
              <a:cxnLst/>
              <a:rect l="l" t="t" r="r" b="b"/>
              <a:pathLst>
                <a:path w="513" h="501" extrusionOk="0">
                  <a:moveTo>
                    <a:pt x="250" y="1"/>
                  </a:moveTo>
                  <a:cubicBezTo>
                    <a:pt x="119" y="1"/>
                    <a:pt x="0" y="120"/>
                    <a:pt x="0" y="251"/>
                  </a:cubicBezTo>
                  <a:cubicBezTo>
                    <a:pt x="0" y="394"/>
                    <a:pt x="119" y="501"/>
                    <a:pt x="250" y="501"/>
                  </a:cubicBezTo>
                  <a:cubicBezTo>
                    <a:pt x="393" y="501"/>
                    <a:pt x="512" y="394"/>
                    <a:pt x="512" y="251"/>
                  </a:cubicBezTo>
                  <a:cubicBezTo>
                    <a:pt x="512"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1"/>
            <p:cNvSpPr/>
            <p:nvPr/>
          </p:nvSpPr>
          <p:spPr>
            <a:xfrm rot="-5400000">
              <a:off x="400506" y="2183861"/>
              <a:ext cx="74178" cy="74174"/>
            </a:xfrm>
            <a:custGeom>
              <a:avLst/>
              <a:gdLst/>
              <a:ahLst/>
              <a:cxnLst/>
              <a:rect l="l" t="t" r="r" b="b"/>
              <a:pathLst>
                <a:path w="501" h="501" extrusionOk="0">
                  <a:moveTo>
                    <a:pt x="251" y="1"/>
                  </a:moveTo>
                  <a:cubicBezTo>
                    <a:pt x="108" y="1"/>
                    <a:pt x="1" y="120"/>
                    <a:pt x="1" y="251"/>
                  </a:cubicBezTo>
                  <a:cubicBezTo>
                    <a:pt x="1" y="394"/>
                    <a:pt x="108" y="501"/>
                    <a:pt x="251" y="501"/>
                  </a:cubicBezTo>
                  <a:cubicBezTo>
                    <a:pt x="394" y="501"/>
                    <a:pt x="501" y="394"/>
                    <a:pt x="501" y="251"/>
                  </a:cubicBezTo>
                  <a:cubicBezTo>
                    <a:pt x="501" y="120"/>
                    <a:pt x="394"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11"/>
          <p:cNvGrpSpPr/>
          <p:nvPr/>
        </p:nvGrpSpPr>
        <p:grpSpPr>
          <a:xfrm>
            <a:off x="3225248" y="-79333"/>
            <a:ext cx="2331053" cy="342950"/>
            <a:chOff x="3225248" y="-155533"/>
            <a:chExt cx="2331053" cy="342950"/>
          </a:xfrm>
        </p:grpSpPr>
        <p:sp>
          <p:nvSpPr>
            <p:cNvPr id="741" name="Google Shape;741;p11"/>
            <p:cNvSpPr/>
            <p:nvPr/>
          </p:nvSpPr>
          <p:spPr>
            <a:xfrm rot="10800000">
              <a:off x="3225248" y="-155533"/>
              <a:ext cx="434357" cy="342950"/>
            </a:xfrm>
            <a:custGeom>
              <a:avLst/>
              <a:gdLst/>
              <a:ahLst/>
              <a:cxnLst/>
              <a:rect l="l" t="t" r="r" b="b"/>
              <a:pathLst>
                <a:path w="2942" h="2323" extrusionOk="0">
                  <a:moveTo>
                    <a:pt x="2358" y="0"/>
                  </a:moveTo>
                  <a:lnTo>
                    <a:pt x="1" y="2322"/>
                  </a:lnTo>
                  <a:lnTo>
                    <a:pt x="620"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1"/>
            <p:cNvSpPr/>
            <p:nvPr/>
          </p:nvSpPr>
          <p:spPr>
            <a:xfrm rot="10800000">
              <a:off x="3462501" y="-155533"/>
              <a:ext cx="434357" cy="342950"/>
            </a:xfrm>
            <a:custGeom>
              <a:avLst/>
              <a:gdLst/>
              <a:ahLst/>
              <a:cxnLst/>
              <a:rect l="l" t="t" r="r" b="b"/>
              <a:pathLst>
                <a:path w="2942" h="2323" extrusionOk="0">
                  <a:moveTo>
                    <a:pt x="2370" y="0"/>
                  </a:moveTo>
                  <a:lnTo>
                    <a:pt x="0" y="2322"/>
                  </a:lnTo>
                  <a:lnTo>
                    <a:pt x="620"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1"/>
            <p:cNvSpPr/>
            <p:nvPr/>
          </p:nvSpPr>
          <p:spPr>
            <a:xfrm rot="10800000">
              <a:off x="3699902" y="-155533"/>
              <a:ext cx="434209" cy="342950"/>
            </a:xfrm>
            <a:custGeom>
              <a:avLst/>
              <a:gdLst/>
              <a:ahLst/>
              <a:cxnLst/>
              <a:rect l="l" t="t" r="r" b="b"/>
              <a:pathLst>
                <a:path w="2941" h="2323" extrusionOk="0">
                  <a:moveTo>
                    <a:pt x="2369" y="0"/>
                  </a:moveTo>
                  <a:lnTo>
                    <a:pt x="0" y="2322"/>
                  </a:lnTo>
                  <a:lnTo>
                    <a:pt x="619"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1"/>
            <p:cNvSpPr/>
            <p:nvPr/>
          </p:nvSpPr>
          <p:spPr>
            <a:xfrm rot="10800000">
              <a:off x="3937155" y="-155533"/>
              <a:ext cx="434357" cy="342950"/>
            </a:xfrm>
            <a:custGeom>
              <a:avLst/>
              <a:gdLst/>
              <a:ahLst/>
              <a:cxnLst/>
              <a:rect l="l" t="t" r="r" b="b"/>
              <a:pathLst>
                <a:path w="2942" h="2323" extrusionOk="0">
                  <a:moveTo>
                    <a:pt x="2370" y="0"/>
                  </a:moveTo>
                  <a:lnTo>
                    <a:pt x="1" y="2322"/>
                  </a:lnTo>
                  <a:lnTo>
                    <a:pt x="632"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1"/>
            <p:cNvSpPr/>
            <p:nvPr/>
          </p:nvSpPr>
          <p:spPr>
            <a:xfrm rot="10800000">
              <a:off x="4174408" y="-155533"/>
              <a:ext cx="434357" cy="342950"/>
            </a:xfrm>
            <a:custGeom>
              <a:avLst/>
              <a:gdLst/>
              <a:ahLst/>
              <a:cxnLst/>
              <a:rect l="l" t="t" r="r" b="b"/>
              <a:pathLst>
                <a:path w="2942" h="2323" extrusionOk="0">
                  <a:moveTo>
                    <a:pt x="2370"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1"/>
            <p:cNvSpPr/>
            <p:nvPr/>
          </p:nvSpPr>
          <p:spPr>
            <a:xfrm rot="10800000">
              <a:off x="4411809" y="-155533"/>
              <a:ext cx="434209" cy="342950"/>
            </a:xfrm>
            <a:custGeom>
              <a:avLst/>
              <a:gdLst/>
              <a:ahLst/>
              <a:cxnLst/>
              <a:rect l="l" t="t" r="r" b="b"/>
              <a:pathLst>
                <a:path w="2941" h="2323" extrusionOk="0">
                  <a:moveTo>
                    <a:pt x="2357"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1"/>
            <p:cNvSpPr/>
            <p:nvPr/>
          </p:nvSpPr>
          <p:spPr>
            <a:xfrm rot="10800000">
              <a:off x="4645519" y="-155533"/>
              <a:ext cx="437900" cy="342950"/>
            </a:xfrm>
            <a:custGeom>
              <a:avLst/>
              <a:gdLst/>
              <a:ahLst/>
              <a:cxnLst/>
              <a:rect l="l" t="t" r="r" b="b"/>
              <a:pathLst>
                <a:path w="2966" h="2323" extrusionOk="0">
                  <a:moveTo>
                    <a:pt x="2370" y="0"/>
                  </a:moveTo>
                  <a:lnTo>
                    <a:pt x="1" y="2322"/>
                  </a:lnTo>
                  <a:lnTo>
                    <a:pt x="644" y="2322"/>
                  </a:lnTo>
                  <a:lnTo>
                    <a:pt x="2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1"/>
            <p:cNvSpPr/>
            <p:nvPr/>
          </p:nvSpPr>
          <p:spPr>
            <a:xfrm rot="10800000">
              <a:off x="4882920" y="-155533"/>
              <a:ext cx="435981" cy="342950"/>
            </a:xfrm>
            <a:custGeom>
              <a:avLst/>
              <a:gdLst/>
              <a:ahLst/>
              <a:cxnLst/>
              <a:rect l="l" t="t" r="r" b="b"/>
              <a:pathLst>
                <a:path w="2953" h="2323" extrusionOk="0">
                  <a:moveTo>
                    <a:pt x="2370" y="0"/>
                  </a:moveTo>
                  <a:lnTo>
                    <a:pt x="0" y="2322"/>
                  </a:lnTo>
                  <a:lnTo>
                    <a:pt x="631" y="2322"/>
                  </a:lnTo>
                  <a:lnTo>
                    <a:pt x="2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1"/>
            <p:cNvSpPr/>
            <p:nvPr/>
          </p:nvSpPr>
          <p:spPr>
            <a:xfrm rot="10800000">
              <a:off x="5120173" y="-155533"/>
              <a:ext cx="436129" cy="342950"/>
            </a:xfrm>
            <a:custGeom>
              <a:avLst/>
              <a:gdLst/>
              <a:ahLst/>
              <a:cxnLst/>
              <a:rect l="l" t="t" r="r" b="b"/>
              <a:pathLst>
                <a:path w="2954" h="2323" extrusionOk="0">
                  <a:moveTo>
                    <a:pt x="2370" y="0"/>
                  </a:moveTo>
                  <a:lnTo>
                    <a:pt x="1" y="2322"/>
                  </a:lnTo>
                  <a:lnTo>
                    <a:pt x="632" y="2322"/>
                  </a:lnTo>
                  <a:lnTo>
                    <a:pt x="2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751"/>
        <p:cNvGrpSpPr/>
        <p:nvPr/>
      </p:nvGrpSpPr>
      <p:grpSpPr>
        <a:xfrm>
          <a:off x="0" y="0"/>
          <a:ext cx="0" cy="0"/>
          <a:chOff x="0" y="0"/>
          <a:chExt cx="0" cy="0"/>
        </a:xfrm>
      </p:grpSpPr>
      <p:sp>
        <p:nvSpPr>
          <p:cNvPr id="752" name="Google Shape;75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53" name="Google Shape;753;p13"/>
          <p:cNvSpPr txBox="1">
            <a:spLocks noGrp="1"/>
          </p:cNvSpPr>
          <p:nvPr>
            <p:ph type="title" idx="2" hasCustomPrompt="1"/>
          </p:nvPr>
        </p:nvSpPr>
        <p:spPr>
          <a:xfrm>
            <a:off x="1681663" y="1538500"/>
            <a:ext cx="8343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dk2"/>
                </a:solidFill>
                <a:latin typeface="Outfit"/>
                <a:ea typeface="Outfit"/>
                <a:cs typeface="Outfit"/>
                <a:sym typeface="Outfi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4" name="Google Shape;754;p13"/>
          <p:cNvSpPr txBox="1">
            <a:spLocks noGrp="1"/>
          </p:cNvSpPr>
          <p:nvPr>
            <p:ph type="title" idx="3" hasCustomPrompt="1"/>
          </p:nvPr>
        </p:nvSpPr>
        <p:spPr>
          <a:xfrm>
            <a:off x="2138863" y="3349372"/>
            <a:ext cx="8343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dk2"/>
                </a:solidFill>
                <a:latin typeface="Outfit"/>
                <a:ea typeface="Outfit"/>
                <a:cs typeface="Outfit"/>
                <a:sym typeface="Outfi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5" name="Google Shape;755;p13"/>
          <p:cNvSpPr txBox="1">
            <a:spLocks noGrp="1"/>
          </p:cNvSpPr>
          <p:nvPr>
            <p:ph type="title" idx="4" hasCustomPrompt="1"/>
          </p:nvPr>
        </p:nvSpPr>
        <p:spPr>
          <a:xfrm>
            <a:off x="1834063" y="2142124"/>
            <a:ext cx="8343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dk2"/>
                </a:solidFill>
                <a:latin typeface="Outfit"/>
                <a:ea typeface="Outfit"/>
                <a:cs typeface="Outfit"/>
                <a:sym typeface="Outfi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6" name="Google Shape;756;p13"/>
          <p:cNvSpPr txBox="1">
            <a:spLocks noGrp="1"/>
          </p:cNvSpPr>
          <p:nvPr>
            <p:ph type="title" idx="5" hasCustomPrompt="1"/>
          </p:nvPr>
        </p:nvSpPr>
        <p:spPr>
          <a:xfrm>
            <a:off x="2291263" y="3952996"/>
            <a:ext cx="8343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dk2"/>
                </a:solidFill>
                <a:latin typeface="Outfit"/>
                <a:ea typeface="Outfit"/>
                <a:cs typeface="Outfit"/>
                <a:sym typeface="Outfi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7" name="Google Shape;757;p13"/>
          <p:cNvSpPr txBox="1">
            <a:spLocks noGrp="1"/>
          </p:cNvSpPr>
          <p:nvPr>
            <p:ph type="title" idx="6" hasCustomPrompt="1"/>
          </p:nvPr>
        </p:nvSpPr>
        <p:spPr>
          <a:xfrm>
            <a:off x="1986463" y="2745748"/>
            <a:ext cx="8343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dk2"/>
                </a:solidFill>
                <a:latin typeface="Outfit"/>
                <a:ea typeface="Outfit"/>
                <a:cs typeface="Outfit"/>
                <a:sym typeface="Outfi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8" name="Google Shape;758;p13"/>
          <p:cNvSpPr txBox="1">
            <a:spLocks noGrp="1"/>
          </p:cNvSpPr>
          <p:nvPr>
            <p:ph type="subTitle" idx="1"/>
          </p:nvPr>
        </p:nvSpPr>
        <p:spPr>
          <a:xfrm>
            <a:off x="2991038" y="1538500"/>
            <a:ext cx="32502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9" name="Google Shape;759;p13"/>
          <p:cNvSpPr txBox="1">
            <a:spLocks noGrp="1"/>
          </p:cNvSpPr>
          <p:nvPr>
            <p:ph type="subTitle" idx="7"/>
          </p:nvPr>
        </p:nvSpPr>
        <p:spPr>
          <a:xfrm>
            <a:off x="3143438" y="2142125"/>
            <a:ext cx="32502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60" name="Google Shape;760;p13"/>
          <p:cNvSpPr txBox="1">
            <a:spLocks noGrp="1"/>
          </p:cNvSpPr>
          <p:nvPr>
            <p:ph type="subTitle" idx="8"/>
          </p:nvPr>
        </p:nvSpPr>
        <p:spPr>
          <a:xfrm>
            <a:off x="3295838" y="2745750"/>
            <a:ext cx="32502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61" name="Google Shape;761;p13"/>
          <p:cNvSpPr txBox="1">
            <a:spLocks noGrp="1"/>
          </p:cNvSpPr>
          <p:nvPr>
            <p:ph type="subTitle" idx="9"/>
          </p:nvPr>
        </p:nvSpPr>
        <p:spPr>
          <a:xfrm>
            <a:off x="3448238" y="3349375"/>
            <a:ext cx="32502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62" name="Google Shape;762;p13"/>
          <p:cNvSpPr txBox="1">
            <a:spLocks noGrp="1"/>
          </p:cNvSpPr>
          <p:nvPr>
            <p:ph type="subTitle" idx="13"/>
          </p:nvPr>
        </p:nvSpPr>
        <p:spPr>
          <a:xfrm>
            <a:off x="3600638" y="3953000"/>
            <a:ext cx="32502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763" name="Google Shape;763;p13"/>
          <p:cNvGrpSpPr/>
          <p:nvPr/>
        </p:nvGrpSpPr>
        <p:grpSpPr>
          <a:xfrm>
            <a:off x="6748170" y="4147755"/>
            <a:ext cx="2933880" cy="1393051"/>
            <a:chOff x="6748170" y="4147755"/>
            <a:chExt cx="2933880" cy="1393051"/>
          </a:xfrm>
        </p:grpSpPr>
        <p:sp>
          <p:nvSpPr>
            <p:cNvPr id="764" name="Google Shape;764;p13"/>
            <p:cNvSpPr/>
            <p:nvPr/>
          </p:nvSpPr>
          <p:spPr>
            <a:xfrm>
              <a:off x="8565963" y="4147755"/>
              <a:ext cx="1116087" cy="1115935"/>
            </a:xfrm>
            <a:custGeom>
              <a:avLst/>
              <a:gdLst/>
              <a:ahLst/>
              <a:cxnLst/>
              <a:rect l="l" t="t" r="r" b="b"/>
              <a:pathLst>
                <a:path w="8538" h="8537" extrusionOk="0">
                  <a:moveTo>
                    <a:pt x="8537" y="0"/>
                  </a:moveTo>
                  <a:lnTo>
                    <a:pt x="0" y="8537"/>
                  </a:lnTo>
                  <a:lnTo>
                    <a:pt x="8537" y="8537"/>
                  </a:lnTo>
                  <a:lnTo>
                    <a:pt x="8537"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3"/>
            <p:cNvSpPr/>
            <p:nvPr/>
          </p:nvSpPr>
          <p:spPr>
            <a:xfrm>
              <a:off x="6748170" y="4919768"/>
              <a:ext cx="1058440" cy="621039"/>
            </a:xfrm>
            <a:custGeom>
              <a:avLst/>
              <a:gdLst/>
              <a:ahLst/>
              <a:cxnLst/>
              <a:rect l="l" t="t" r="r" b="b"/>
              <a:pathLst>
                <a:path w="8097" h="4751" extrusionOk="0">
                  <a:moveTo>
                    <a:pt x="4835" y="0"/>
                  </a:moveTo>
                  <a:lnTo>
                    <a:pt x="1" y="4727"/>
                  </a:lnTo>
                  <a:lnTo>
                    <a:pt x="3358" y="4751"/>
                  </a:lnTo>
                  <a:lnTo>
                    <a:pt x="8097"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3"/>
            <p:cNvSpPr/>
            <p:nvPr/>
          </p:nvSpPr>
          <p:spPr>
            <a:xfrm>
              <a:off x="7993318" y="4532205"/>
              <a:ext cx="790712" cy="621027"/>
            </a:xfrm>
            <a:custGeom>
              <a:avLst/>
              <a:gdLst/>
              <a:ahLst/>
              <a:cxnLst/>
              <a:rect l="l" t="t" r="r" b="b"/>
              <a:pathLst>
                <a:path w="3775" h="2965" extrusionOk="0">
                  <a:moveTo>
                    <a:pt x="3774" y="0"/>
                  </a:moveTo>
                  <a:lnTo>
                    <a:pt x="3024" y="12"/>
                  </a:lnTo>
                  <a:lnTo>
                    <a:pt x="0" y="2965"/>
                  </a:lnTo>
                  <a:lnTo>
                    <a:pt x="822" y="2965"/>
                  </a:lnTo>
                  <a:lnTo>
                    <a:pt x="3774"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 name="Google Shape;767;p13"/>
          <p:cNvSpPr/>
          <p:nvPr/>
        </p:nvSpPr>
        <p:spPr>
          <a:xfrm>
            <a:off x="-933153" y="611499"/>
            <a:ext cx="1515666" cy="1517554"/>
          </a:xfrm>
          <a:custGeom>
            <a:avLst/>
            <a:gdLst/>
            <a:ahLst/>
            <a:cxnLst/>
            <a:rect l="l" t="t" r="r" b="b"/>
            <a:pathLst>
              <a:path w="8538" h="8549" extrusionOk="0">
                <a:moveTo>
                  <a:pt x="0" y="0"/>
                </a:moveTo>
                <a:lnTo>
                  <a:pt x="0" y="8549"/>
                </a:lnTo>
                <a:lnTo>
                  <a:pt x="8537" y="8549"/>
                </a:lnTo>
                <a:lnTo>
                  <a:pt x="0" y="0"/>
                </a:lnTo>
                <a:close/>
              </a:path>
            </a:pathLst>
          </a:custGeom>
          <a:gradFill>
            <a:gsLst>
              <a:gs pos="0">
                <a:schemeClr val="accent2">
                  <a:alpha val="54750"/>
                </a:schemeClr>
              </a:gs>
              <a:gs pos="100000">
                <a:srgbClr val="3084B3">
                  <a:alpha val="46666"/>
                  <a:alpha val="5475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 name="Google Shape;768;p13"/>
          <p:cNvGrpSpPr/>
          <p:nvPr/>
        </p:nvGrpSpPr>
        <p:grpSpPr>
          <a:xfrm>
            <a:off x="294720" y="-15623"/>
            <a:ext cx="1356989" cy="199661"/>
            <a:chOff x="210518" y="155527"/>
            <a:chExt cx="922369" cy="135704"/>
          </a:xfrm>
        </p:grpSpPr>
        <p:sp>
          <p:nvSpPr>
            <p:cNvPr id="769" name="Google Shape;769;p13"/>
            <p:cNvSpPr/>
            <p:nvPr/>
          </p:nvSpPr>
          <p:spPr>
            <a:xfrm rot="10800000" flipH="1">
              <a:off x="961015" y="155527"/>
              <a:ext cx="171872" cy="135704"/>
            </a:xfrm>
            <a:custGeom>
              <a:avLst/>
              <a:gdLst/>
              <a:ahLst/>
              <a:cxnLst/>
              <a:rect l="l" t="t" r="r" b="b"/>
              <a:pathLst>
                <a:path w="2942" h="2323" extrusionOk="0">
                  <a:moveTo>
                    <a:pt x="2358" y="0"/>
                  </a:moveTo>
                  <a:lnTo>
                    <a:pt x="1" y="2322"/>
                  </a:lnTo>
                  <a:lnTo>
                    <a:pt x="620"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3"/>
            <p:cNvSpPr/>
            <p:nvPr/>
          </p:nvSpPr>
          <p:spPr>
            <a:xfrm rot="10800000" flipH="1">
              <a:off x="867137" y="155527"/>
              <a:ext cx="171872" cy="135704"/>
            </a:xfrm>
            <a:custGeom>
              <a:avLst/>
              <a:gdLst/>
              <a:ahLst/>
              <a:cxnLst/>
              <a:rect l="l" t="t" r="r" b="b"/>
              <a:pathLst>
                <a:path w="2942" h="2323" extrusionOk="0">
                  <a:moveTo>
                    <a:pt x="2370" y="0"/>
                  </a:moveTo>
                  <a:lnTo>
                    <a:pt x="0" y="2322"/>
                  </a:lnTo>
                  <a:lnTo>
                    <a:pt x="620"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3"/>
            <p:cNvSpPr/>
            <p:nvPr/>
          </p:nvSpPr>
          <p:spPr>
            <a:xfrm rot="10800000" flipH="1">
              <a:off x="773259" y="155527"/>
              <a:ext cx="171813" cy="135704"/>
            </a:xfrm>
            <a:custGeom>
              <a:avLst/>
              <a:gdLst/>
              <a:ahLst/>
              <a:cxnLst/>
              <a:rect l="l" t="t" r="r" b="b"/>
              <a:pathLst>
                <a:path w="2941" h="2323" extrusionOk="0">
                  <a:moveTo>
                    <a:pt x="2369" y="0"/>
                  </a:moveTo>
                  <a:lnTo>
                    <a:pt x="0" y="2322"/>
                  </a:lnTo>
                  <a:lnTo>
                    <a:pt x="619"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3"/>
            <p:cNvSpPr/>
            <p:nvPr/>
          </p:nvSpPr>
          <p:spPr>
            <a:xfrm rot="10800000" flipH="1">
              <a:off x="679323" y="155527"/>
              <a:ext cx="171872" cy="135704"/>
            </a:xfrm>
            <a:custGeom>
              <a:avLst/>
              <a:gdLst/>
              <a:ahLst/>
              <a:cxnLst/>
              <a:rect l="l" t="t" r="r" b="b"/>
              <a:pathLst>
                <a:path w="2942" h="2323" extrusionOk="0">
                  <a:moveTo>
                    <a:pt x="2370" y="0"/>
                  </a:moveTo>
                  <a:lnTo>
                    <a:pt x="1" y="2322"/>
                  </a:lnTo>
                  <a:lnTo>
                    <a:pt x="632"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3"/>
            <p:cNvSpPr/>
            <p:nvPr/>
          </p:nvSpPr>
          <p:spPr>
            <a:xfrm rot="10800000" flipH="1">
              <a:off x="585445" y="155527"/>
              <a:ext cx="171872" cy="135704"/>
            </a:xfrm>
            <a:custGeom>
              <a:avLst/>
              <a:gdLst/>
              <a:ahLst/>
              <a:cxnLst/>
              <a:rect l="l" t="t" r="r" b="b"/>
              <a:pathLst>
                <a:path w="2942" h="2323" extrusionOk="0">
                  <a:moveTo>
                    <a:pt x="2370"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3"/>
            <p:cNvSpPr/>
            <p:nvPr/>
          </p:nvSpPr>
          <p:spPr>
            <a:xfrm rot="10800000" flipH="1">
              <a:off x="491567" y="155527"/>
              <a:ext cx="171813" cy="135704"/>
            </a:xfrm>
            <a:custGeom>
              <a:avLst/>
              <a:gdLst/>
              <a:ahLst/>
              <a:cxnLst/>
              <a:rect l="l" t="t" r="r" b="b"/>
              <a:pathLst>
                <a:path w="2941" h="2323" extrusionOk="0">
                  <a:moveTo>
                    <a:pt x="2357"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3"/>
            <p:cNvSpPr/>
            <p:nvPr/>
          </p:nvSpPr>
          <p:spPr>
            <a:xfrm rot="10800000" flipH="1">
              <a:off x="397631" y="155527"/>
              <a:ext cx="173274" cy="135704"/>
            </a:xfrm>
            <a:custGeom>
              <a:avLst/>
              <a:gdLst/>
              <a:ahLst/>
              <a:cxnLst/>
              <a:rect l="l" t="t" r="r" b="b"/>
              <a:pathLst>
                <a:path w="2966" h="2323" extrusionOk="0">
                  <a:moveTo>
                    <a:pt x="2370" y="0"/>
                  </a:moveTo>
                  <a:lnTo>
                    <a:pt x="1" y="2322"/>
                  </a:lnTo>
                  <a:lnTo>
                    <a:pt x="644" y="2322"/>
                  </a:lnTo>
                  <a:lnTo>
                    <a:pt x="2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3"/>
            <p:cNvSpPr/>
            <p:nvPr/>
          </p:nvSpPr>
          <p:spPr>
            <a:xfrm rot="10800000" flipH="1">
              <a:off x="304454" y="155527"/>
              <a:ext cx="172514" cy="135704"/>
            </a:xfrm>
            <a:custGeom>
              <a:avLst/>
              <a:gdLst/>
              <a:ahLst/>
              <a:cxnLst/>
              <a:rect l="l" t="t" r="r" b="b"/>
              <a:pathLst>
                <a:path w="2953" h="2323" extrusionOk="0">
                  <a:moveTo>
                    <a:pt x="2370" y="0"/>
                  </a:moveTo>
                  <a:lnTo>
                    <a:pt x="0" y="2322"/>
                  </a:lnTo>
                  <a:lnTo>
                    <a:pt x="631" y="2322"/>
                  </a:lnTo>
                  <a:lnTo>
                    <a:pt x="2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3"/>
            <p:cNvSpPr/>
            <p:nvPr/>
          </p:nvSpPr>
          <p:spPr>
            <a:xfrm rot="10800000" flipH="1">
              <a:off x="210518" y="155527"/>
              <a:ext cx="172573" cy="135704"/>
            </a:xfrm>
            <a:custGeom>
              <a:avLst/>
              <a:gdLst/>
              <a:ahLst/>
              <a:cxnLst/>
              <a:rect l="l" t="t" r="r" b="b"/>
              <a:pathLst>
                <a:path w="2954" h="2323" extrusionOk="0">
                  <a:moveTo>
                    <a:pt x="2370" y="0"/>
                  </a:moveTo>
                  <a:lnTo>
                    <a:pt x="1" y="2322"/>
                  </a:lnTo>
                  <a:lnTo>
                    <a:pt x="632" y="2322"/>
                  </a:lnTo>
                  <a:lnTo>
                    <a:pt x="2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 name="Google Shape;778;p13"/>
          <p:cNvSpPr/>
          <p:nvPr/>
        </p:nvSpPr>
        <p:spPr>
          <a:xfrm>
            <a:off x="-1708774" y="-842951"/>
            <a:ext cx="2041750" cy="2043386"/>
          </a:xfrm>
          <a:custGeom>
            <a:avLst/>
            <a:gdLst/>
            <a:ahLst/>
            <a:cxnLst/>
            <a:rect l="l" t="t" r="r" b="b"/>
            <a:pathLst>
              <a:path w="14074" h="14086" extrusionOk="0">
                <a:moveTo>
                  <a:pt x="96" y="1"/>
                </a:moveTo>
                <a:lnTo>
                  <a:pt x="1" y="108"/>
                </a:lnTo>
                <a:lnTo>
                  <a:pt x="13967" y="14086"/>
                </a:lnTo>
                <a:lnTo>
                  <a:pt x="14074" y="13979"/>
                </a:lnTo>
                <a:lnTo>
                  <a:pt x="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13"/>
          <p:cNvGrpSpPr/>
          <p:nvPr/>
        </p:nvGrpSpPr>
        <p:grpSpPr>
          <a:xfrm>
            <a:off x="5219433" y="-2155713"/>
            <a:ext cx="4254702" cy="2971393"/>
            <a:chOff x="5219433" y="-2155713"/>
            <a:chExt cx="4254702" cy="2971393"/>
          </a:xfrm>
        </p:grpSpPr>
        <p:sp>
          <p:nvSpPr>
            <p:cNvPr id="780" name="Google Shape;780;p13"/>
            <p:cNvSpPr/>
            <p:nvPr/>
          </p:nvSpPr>
          <p:spPr>
            <a:xfrm rot="10800000" flipH="1">
              <a:off x="8529428" y="-26481"/>
              <a:ext cx="822702" cy="821473"/>
            </a:xfrm>
            <a:custGeom>
              <a:avLst/>
              <a:gdLst/>
              <a:ahLst/>
              <a:cxnLst/>
              <a:rect l="l" t="t" r="r" b="b"/>
              <a:pathLst>
                <a:path w="8550" h="8537" extrusionOk="0">
                  <a:moveTo>
                    <a:pt x="1" y="0"/>
                  </a:moveTo>
                  <a:lnTo>
                    <a:pt x="1" y="8537"/>
                  </a:lnTo>
                  <a:lnTo>
                    <a:pt x="8550"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3"/>
            <p:cNvSpPr/>
            <p:nvPr/>
          </p:nvSpPr>
          <p:spPr>
            <a:xfrm rot="10800000" flipH="1">
              <a:off x="7637567" y="-7044"/>
              <a:ext cx="822702" cy="822724"/>
            </a:xfrm>
            <a:custGeom>
              <a:avLst/>
              <a:gdLst/>
              <a:ahLst/>
              <a:cxnLst/>
              <a:rect l="l" t="t" r="r" b="b"/>
              <a:pathLst>
                <a:path w="8550" h="8550" extrusionOk="0">
                  <a:moveTo>
                    <a:pt x="8549" y="1"/>
                  </a:moveTo>
                  <a:lnTo>
                    <a:pt x="1" y="8550"/>
                  </a:lnTo>
                  <a:lnTo>
                    <a:pt x="8549" y="8550"/>
                  </a:lnTo>
                  <a:lnTo>
                    <a:pt x="8549"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3"/>
            <p:cNvSpPr/>
            <p:nvPr/>
          </p:nvSpPr>
          <p:spPr>
            <a:xfrm rot="10800000" flipH="1">
              <a:off x="9112049" y="258727"/>
              <a:ext cx="362085" cy="283094"/>
            </a:xfrm>
            <a:custGeom>
              <a:avLst/>
              <a:gdLst/>
              <a:ahLst/>
              <a:cxnLst/>
              <a:rect l="l" t="t" r="r" b="b"/>
              <a:pathLst>
                <a:path w="3763" h="2942" extrusionOk="0">
                  <a:moveTo>
                    <a:pt x="3012" y="1"/>
                  </a:moveTo>
                  <a:lnTo>
                    <a:pt x="0" y="2941"/>
                  </a:lnTo>
                  <a:lnTo>
                    <a:pt x="810" y="2941"/>
                  </a:lnTo>
                  <a:lnTo>
                    <a:pt x="37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 name="Google Shape;783;p13"/>
            <p:cNvGrpSpPr/>
            <p:nvPr/>
          </p:nvGrpSpPr>
          <p:grpSpPr>
            <a:xfrm>
              <a:off x="5219433" y="-2155713"/>
              <a:ext cx="2348999" cy="2414425"/>
              <a:chOff x="7341751" y="521387"/>
              <a:chExt cx="975174" cy="1002335"/>
            </a:xfrm>
          </p:grpSpPr>
          <p:sp>
            <p:nvSpPr>
              <p:cNvPr id="784" name="Google Shape;784;p13"/>
              <p:cNvSpPr/>
              <p:nvPr/>
            </p:nvSpPr>
            <p:spPr>
              <a:xfrm>
                <a:off x="8300860" y="521387"/>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3"/>
              <p:cNvSpPr/>
              <p:nvPr/>
            </p:nvSpPr>
            <p:spPr>
              <a:xfrm>
                <a:off x="8300860" y="580506"/>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3"/>
              <p:cNvSpPr/>
              <p:nvPr/>
            </p:nvSpPr>
            <p:spPr>
              <a:xfrm>
                <a:off x="8300860" y="639625"/>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3"/>
              <p:cNvSpPr/>
              <p:nvPr/>
            </p:nvSpPr>
            <p:spPr>
              <a:xfrm>
                <a:off x="8300860" y="695239"/>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3"/>
              <p:cNvSpPr/>
              <p:nvPr/>
            </p:nvSpPr>
            <p:spPr>
              <a:xfrm>
                <a:off x="8300860" y="754358"/>
                <a:ext cx="16065" cy="15364"/>
              </a:xfrm>
              <a:custGeom>
                <a:avLst/>
                <a:gdLst/>
                <a:ahLst/>
                <a:cxnLst/>
                <a:rect l="l" t="t" r="r" b="b"/>
                <a:pathLst>
                  <a:path w="275" h="263" extrusionOk="0">
                    <a:moveTo>
                      <a:pt x="132" y="1"/>
                    </a:moveTo>
                    <a:cubicBezTo>
                      <a:pt x="60" y="1"/>
                      <a:pt x="1" y="61"/>
                      <a:pt x="1" y="132"/>
                    </a:cubicBezTo>
                    <a:cubicBezTo>
                      <a:pt x="1" y="203"/>
                      <a:pt x="60" y="263"/>
                      <a:pt x="132" y="263"/>
                    </a:cubicBezTo>
                    <a:cubicBezTo>
                      <a:pt x="215" y="263"/>
                      <a:pt x="275" y="203"/>
                      <a:pt x="263" y="132"/>
                    </a:cubicBezTo>
                    <a:cubicBezTo>
                      <a:pt x="263" y="61"/>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3"/>
              <p:cNvSpPr/>
              <p:nvPr/>
            </p:nvSpPr>
            <p:spPr>
              <a:xfrm>
                <a:off x="8300860" y="812835"/>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3"/>
              <p:cNvSpPr/>
              <p:nvPr/>
            </p:nvSpPr>
            <p:spPr>
              <a:xfrm>
                <a:off x="8300860" y="869150"/>
                <a:ext cx="16065" cy="15364"/>
              </a:xfrm>
              <a:custGeom>
                <a:avLst/>
                <a:gdLst/>
                <a:ahLst/>
                <a:cxnLst/>
                <a:rect l="l" t="t" r="r" b="b"/>
                <a:pathLst>
                  <a:path w="275" h="263" extrusionOk="0">
                    <a:moveTo>
                      <a:pt x="132" y="1"/>
                    </a:moveTo>
                    <a:cubicBezTo>
                      <a:pt x="60" y="1"/>
                      <a:pt x="1" y="60"/>
                      <a:pt x="1" y="131"/>
                    </a:cubicBezTo>
                    <a:cubicBezTo>
                      <a:pt x="1" y="203"/>
                      <a:pt x="60" y="262"/>
                      <a:pt x="132" y="262"/>
                    </a:cubicBezTo>
                    <a:cubicBezTo>
                      <a:pt x="215" y="262"/>
                      <a:pt x="275" y="203"/>
                      <a:pt x="263" y="131"/>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3"/>
              <p:cNvSpPr/>
              <p:nvPr/>
            </p:nvSpPr>
            <p:spPr>
              <a:xfrm>
                <a:off x="8300860" y="927568"/>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3"/>
              <p:cNvSpPr/>
              <p:nvPr/>
            </p:nvSpPr>
            <p:spPr>
              <a:xfrm>
                <a:off x="8300860" y="986686"/>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3"/>
              <p:cNvSpPr/>
              <p:nvPr/>
            </p:nvSpPr>
            <p:spPr>
              <a:xfrm>
                <a:off x="8300860" y="1042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3"/>
              <p:cNvSpPr/>
              <p:nvPr/>
            </p:nvSpPr>
            <p:spPr>
              <a:xfrm>
                <a:off x="8300860" y="1101478"/>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3"/>
              <p:cNvSpPr/>
              <p:nvPr/>
            </p:nvSpPr>
            <p:spPr>
              <a:xfrm>
                <a:off x="8300860" y="1160597"/>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3"/>
              <p:cNvSpPr/>
              <p:nvPr/>
            </p:nvSpPr>
            <p:spPr>
              <a:xfrm>
                <a:off x="8300860" y="1216211"/>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3"/>
              <p:cNvSpPr/>
              <p:nvPr/>
            </p:nvSpPr>
            <p:spPr>
              <a:xfrm>
                <a:off x="8300860" y="1275330"/>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15" y="263"/>
                      <a:pt x="263"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3"/>
              <p:cNvSpPr/>
              <p:nvPr/>
            </p:nvSpPr>
            <p:spPr>
              <a:xfrm>
                <a:off x="8300860" y="1334449"/>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3"/>
              <p:cNvSpPr/>
              <p:nvPr/>
            </p:nvSpPr>
            <p:spPr>
              <a:xfrm>
                <a:off x="8300860" y="1390121"/>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3"/>
              <p:cNvSpPr/>
              <p:nvPr/>
            </p:nvSpPr>
            <p:spPr>
              <a:xfrm>
                <a:off x="8300860" y="1449240"/>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3"/>
              <p:cNvSpPr/>
              <p:nvPr/>
            </p:nvSpPr>
            <p:spPr>
              <a:xfrm>
                <a:off x="8300860" y="1508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191"/>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3"/>
              <p:cNvSpPr/>
              <p:nvPr/>
            </p:nvSpPr>
            <p:spPr>
              <a:xfrm>
                <a:off x="8245245" y="580506"/>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3"/>
              <p:cNvSpPr/>
              <p:nvPr/>
            </p:nvSpPr>
            <p:spPr>
              <a:xfrm>
                <a:off x="8245245" y="638924"/>
                <a:ext cx="15364" cy="15364"/>
              </a:xfrm>
              <a:custGeom>
                <a:avLst/>
                <a:gdLst/>
                <a:ahLst/>
                <a:cxnLst/>
                <a:rect l="l" t="t" r="r" b="b"/>
                <a:pathLst>
                  <a:path w="263" h="263" extrusionOk="0">
                    <a:moveTo>
                      <a:pt x="131" y="1"/>
                    </a:moveTo>
                    <a:cubicBezTo>
                      <a:pt x="60" y="1"/>
                      <a:pt x="0" y="60"/>
                      <a:pt x="0" y="132"/>
                    </a:cubicBezTo>
                    <a:cubicBezTo>
                      <a:pt x="0" y="203"/>
                      <a:pt x="60" y="262"/>
                      <a:pt x="131" y="262"/>
                    </a:cubicBezTo>
                    <a:cubicBezTo>
                      <a:pt x="203" y="262"/>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3"/>
              <p:cNvSpPr/>
              <p:nvPr/>
            </p:nvSpPr>
            <p:spPr>
              <a:xfrm>
                <a:off x="8245245" y="69523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3"/>
              <p:cNvSpPr/>
              <p:nvPr/>
            </p:nvSpPr>
            <p:spPr>
              <a:xfrm>
                <a:off x="8245245" y="754358"/>
                <a:ext cx="15364" cy="15364"/>
              </a:xfrm>
              <a:custGeom>
                <a:avLst/>
                <a:gdLst/>
                <a:ahLst/>
                <a:cxnLst/>
                <a:rect l="l" t="t" r="r" b="b"/>
                <a:pathLst>
                  <a:path w="263" h="263" extrusionOk="0">
                    <a:moveTo>
                      <a:pt x="131" y="1"/>
                    </a:moveTo>
                    <a:cubicBezTo>
                      <a:pt x="60" y="1"/>
                      <a:pt x="0" y="61"/>
                      <a:pt x="0" y="132"/>
                    </a:cubicBezTo>
                    <a:cubicBezTo>
                      <a:pt x="0" y="203"/>
                      <a:pt x="60" y="263"/>
                      <a:pt x="131" y="263"/>
                    </a:cubicBezTo>
                    <a:cubicBezTo>
                      <a:pt x="203" y="263"/>
                      <a:pt x="262" y="203"/>
                      <a:pt x="262" y="132"/>
                    </a:cubicBezTo>
                    <a:cubicBezTo>
                      <a:pt x="262" y="61"/>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3"/>
              <p:cNvSpPr/>
              <p:nvPr/>
            </p:nvSpPr>
            <p:spPr>
              <a:xfrm>
                <a:off x="8245245" y="812835"/>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3"/>
              <p:cNvSpPr/>
              <p:nvPr/>
            </p:nvSpPr>
            <p:spPr>
              <a:xfrm>
                <a:off x="8245245" y="868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3"/>
              <p:cNvSpPr/>
              <p:nvPr/>
            </p:nvSpPr>
            <p:spPr>
              <a:xfrm>
                <a:off x="8245245" y="927568"/>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3"/>
              <p:cNvSpPr/>
              <p:nvPr/>
            </p:nvSpPr>
            <p:spPr>
              <a:xfrm>
                <a:off x="8245245" y="986686"/>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3"/>
              <p:cNvSpPr/>
              <p:nvPr/>
            </p:nvSpPr>
            <p:spPr>
              <a:xfrm>
                <a:off x="8245245" y="1042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3"/>
              <p:cNvSpPr/>
              <p:nvPr/>
            </p:nvSpPr>
            <p:spPr>
              <a:xfrm>
                <a:off x="8245245" y="1100777"/>
                <a:ext cx="15364" cy="16065"/>
              </a:xfrm>
              <a:custGeom>
                <a:avLst/>
                <a:gdLst/>
                <a:ahLst/>
                <a:cxnLst/>
                <a:rect l="l" t="t" r="r" b="b"/>
                <a:pathLst>
                  <a:path w="263" h="275" extrusionOk="0">
                    <a:moveTo>
                      <a:pt x="131" y="0"/>
                    </a:moveTo>
                    <a:cubicBezTo>
                      <a:pt x="60" y="0"/>
                      <a:pt x="0" y="72"/>
                      <a:pt x="0" y="143"/>
                    </a:cubicBezTo>
                    <a:cubicBezTo>
                      <a:pt x="0" y="215"/>
                      <a:pt x="60" y="274"/>
                      <a:pt x="131" y="274"/>
                    </a:cubicBezTo>
                    <a:cubicBezTo>
                      <a:pt x="203" y="274"/>
                      <a:pt x="262" y="215"/>
                      <a:pt x="262" y="143"/>
                    </a:cubicBezTo>
                    <a:cubicBezTo>
                      <a:pt x="262" y="72"/>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3"/>
              <p:cNvSpPr/>
              <p:nvPr/>
            </p:nvSpPr>
            <p:spPr>
              <a:xfrm>
                <a:off x="8245245" y="1160597"/>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3"/>
              <p:cNvSpPr/>
              <p:nvPr/>
            </p:nvSpPr>
            <p:spPr>
              <a:xfrm>
                <a:off x="8245245" y="1216211"/>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3"/>
              <p:cNvSpPr/>
              <p:nvPr/>
            </p:nvSpPr>
            <p:spPr>
              <a:xfrm>
                <a:off x="8245245" y="1274629"/>
                <a:ext cx="15364" cy="16065"/>
              </a:xfrm>
              <a:custGeom>
                <a:avLst/>
                <a:gdLst/>
                <a:ahLst/>
                <a:cxnLst/>
                <a:rect l="l" t="t" r="r" b="b"/>
                <a:pathLst>
                  <a:path w="263" h="275" extrusionOk="0">
                    <a:moveTo>
                      <a:pt x="131" y="1"/>
                    </a:moveTo>
                    <a:cubicBezTo>
                      <a:pt x="60" y="1"/>
                      <a:pt x="0" y="72"/>
                      <a:pt x="0" y="144"/>
                    </a:cubicBezTo>
                    <a:cubicBezTo>
                      <a:pt x="0" y="215"/>
                      <a:pt x="60" y="275"/>
                      <a:pt x="131" y="275"/>
                    </a:cubicBezTo>
                    <a:cubicBezTo>
                      <a:pt x="203" y="275"/>
                      <a:pt x="262" y="215"/>
                      <a:pt x="262" y="144"/>
                    </a:cubicBezTo>
                    <a:cubicBezTo>
                      <a:pt x="262" y="72"/>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3"/>
              <p:cNvSpPr/>
              <p:nvPr/>
            </p:nvSpPr>
            <p:spPr>
              <a:xfrm>
                <a:off x="8245245" y="1334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3"/>
              <p:cNvSpPr/>
              <p:nvPr/>
            </p:nvSpPr>
            <p:spPr>
              <a:xfrm>
                <a:off x="8245245" y="1390121"/>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3"/>
              <p:cNvSpPr/>
              <p:nvPr/>
            </p:nvSpPr>
            <p:spPr>
              <a:xfrm>
                <a:off x="8245245" y="1447838"/>
                <a:ext cx="15364" cy="16065"/>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3"/>
              <p:cNvSpPr/>
              <p:nvPr/>
            </p:nvSpPr>
            <p:spPr>
              <a:xfrm>
                <a:off x="8245245" y="1508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3"/>
              <p:cNvSpPr/>
              <p:nvPr/>
            </p:nvSpPr>
            <p:spPr>
              <a:xfrm>
                <a:off x="8188229" y="639625"/>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3"/>
              <p:cNvSpPr/>
              <p:nvPr/>
            </p:nvSpPr>
            <p:spPr>
              <a:xfrm>
                <a:off x="8188229" y="695239"/>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3"/>
              <p:cNvSpPr/>
              <p:nvPr/>
            </p:nvSpPr>
            <p:spPr>
              <a:xfrm>
                <a:off x="8188229" y="754358"/>
                <a:ext cx="16007" cy="15364"/>
              </a:xfrm>
              <a:custGeom>
                <a:avLst/>
                <a:gdLst/>
                <a:ahLst/>
                <a:cxnLst/>
                <a:rect l="l" t="t" r="r" b="b"/>
                <a:pathLst>
                  <a:path w="274" h="263" extrusionOk="0">
                    <a:moveTo>
                      <a:pt x="143" y="1"/>
                    </a:moveTo>
                    <a:cubicBezTo>
                      <a:pt x="60" y="1"/>
                      <a:pt x="0" y="61"/>
                      <a:pt x="0" y="132"/>
                    </a:cubicBezTo>
                    <a:cubicBezTo>
                      <a:pt x="0" y="203"/>
                      <a:pt x="60" y="263"/>
                      <a:pt x="143" y="263"/>
                    </a:cubicBezTo>
                    <a:cubicBezTo>
                      <a:pt x="214" y="263"/>
                      <a:pt x="274" y="203"/>
                      <a:pt x="274" y="132"/>
                    </a:cubicBezTo>
                    <a:cubicBezTo>
                      <a:pt x="274" y="61"/>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3"/>
              <p:cNvSpPr/>
              <p:nvPr/>
            </p:nvSpPr>
            <p:spPr>
              <a:xfrm>
                <a:off x="8188229" y="812835"/>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3"/>
              <p:cNvSpPr/>
              <p:nvPr/>
            </p:nvSpPr>
            <p:spPr>
              <a:xfrm>
                <a:off x="8188229" y="869150"/>
                <a:ext cx="16007" cy="15364"/>
              </a:xfrm>
              <a:custGeom>
                <a:avLst/>
                <a:gdLst/>
                <a:ahLst/>
                <a:cxnLst/>
                <a:rect l="l" t="t" r="r" b="b"/>
                <a:pathLst>
                  <a:path w="274" h="263" extrusionOk="0">
                    <a:moveTo>
                      <a:pt x="143" y="1"/>
                    </a:moveTo>
                    <a:cubicBezTo>
                      <a:pt x="60" y="1"/>
                      <a:pt x="0" y="60"/>
                      <a:pt x="0" y="131"/>
                    </a:cubicBezTo>
                    <a:cubicBezTo>
                      <a:pt x="0" y="203"/>
                      <a:pt x="60" y="262"/>
                      <a:pt x="143" y="262"/>
                    </a:cubicBezTo>
                    <a:cubicBezTo>
                      <a:pt x="214" y="262"/>
                      <a:pt x="274" y="203"/>
                      <a:pt x="274" y="131"/>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3"/>
              <p:cNvSpPr/>
              <p:nvPr/>
            </p:nvSpPr>
            <p:spPr>
              <a:xfrm>
                <a:off x="8188229" y="927568"/>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3"/>
              <p:cNvSpPr/>
              <p:nvPr/>
            </p:nvSpPr>
            <p:spPr>
              <a:xfrm>
                <a:off x="8188229" y="986686"/>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3"/>
              <p:cNvSpPr/>
              <p:nvPr/>
            </p:nvSpPr>
            <p:spPr>
              <a:xfrm>
                <a:off x="8188229" y="1042359"/>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3"/>
              <p:cNvSpPr/>
              <p:nvPr/>
            </p:nvSpPr>
            <p:spPr>
              <a:xfrm>
                <a:off x="8188229" y="1101478"/>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3"/>
              <p:cNvSpPr/>
              <p:nvPr/>
            </p:nvSpPr>
            <p:spPr>
              <a:xfrm>
                <a:off x="8188229" y="1160597"/>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3"/>
              <p:cNvSpPr/>
              <p:nvPr/>
            </p:nvSpPr>
            <p:spPr>
              <a:xfrm>
                <a:off x="8188229" y="1216211"/>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3"/>
              <p:cNvSpPr/>
              <p:nvPr/>
            </p:nvSpPr>
            <p:spPr>
              <a:xfrm>
                <a:off x="8188229" y="1275330"/>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3"/>
              <p:cNvSpPr/>
              <p:nvPr/>
            </p:nvSpPr>
            <p:spPr>
              <a:xfrm>
                <a:off x="8188229" y="1334449"/>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3"/>
              <p:cNvSpPr/>
              <p:nvPr/>
            </p:nvSpPr>
            <p:spPr>
              <a:xfrm>
                <a:off x="8188229" y="1390121"/>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3"/>
              <p:cNvSpPr/>
              <p:nvPr/>
            </p:nvSpPr>
            <p:spPr>
              <a:xfrm>
                <a:off x="8188229" y="1449240"/>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3"/>
              <p:cNvSpPr/>
              <p:nvPr/>
            </p:nvSpPr>
            <p:spPr>
              <a:xfrm>
                <a:off x="8188229" y="1508359"/>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191"/>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3"/>
              <p:cNvSpPr/>
              <p:nvPr/>
            </p:nvSpPr>
            <p:spPr>
              <a:xfrm>
                <a:off x="8131856" y="695239"/>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3"/>
              <p:cNvSpPr/>
              <p:nvPr/>
            </p:nvSpPr>
            <p:spPr>
              <a:xfrm>
                <a:off x="8131856" y="754358"/>
                <a:ext cx="16065" cy="15364"/>
              </a:xfrm>
              <a:custGeom>
                <a:avLst/>
                <a:gdLst/>
                <a:ahLst/>
                <a:cxnLst/>
                <a:rect l="l" t="t" r="r" b="b"/>
                <a:pathLst>
                  <a:path w="275" h="263" extrusionOk="0">
                    <a:moveTo>
                      <a:pt x="132" y="1"/>
                    </a:moveTo>
                    <a:cubicBezTo>
                      <a:pt x="60" y="1"/>
                      <a:pt x="1" y="61"/>
                      <a:pt x="1" y="132"/>
                    </a:cubicBezTo>
                    <a:cubicBezTo>
                      <a:pt x="1" y="203"/>
                      <a:pt x="60" y="263"/>
                      <a:pt x="132" y="263"/>
                    </a:cubicBezTo>
                    <a:cubicBezTo>
                      <a:pt x="215" y="263"/>
                      <a:pt x="275" y="203"/>
                      <a:pt x="275" y="132"/>
                    </a:cubicBezTo>
                    <a:cubicBezTo>
                      <a:pt x="275" y="61"/>
                      <a:pt x="215"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3"/>
              <p:cNvSpPr/>
              <p:nvPr/>
            </p:nvSpPr>
            <p:spPr>
              <a:xfrm>
                <a:off x="8131856" y="812835"/>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3"/>
              <p:cNvSpPr/>
              <p:nvPr/>
            </p:nvSpPr>
            <p:spPr>
              <a:xfrm>
                <a:off x="8131856" y="869150"/>
                <a:ext cx="16065" cy="15364"/>
              </a:xfrm>
              <a:custGeom>
                <a:avLst/>
                <a:gdLst/>
                <a:ahLst/>
                <a:cxnLst/>
                <a:rect l="l" t="t" r="r" b="b"/>
                <a:pathLst>
                  <a:path w="275" h="263" extrusionOk="0">
                    <a:moveTo>
                      <a:pt x="132" y="1"/>
                    </a:moveTo>
                    <a:cubicBezTo>
                      <a:pt x="60" y="1"/>
                      <a:pt x="1" y="60"/>
                      <a:pt x="1" y="131"/>
                    </a:cubicBezTo>
                    <a:cubicBezTo>
                      <a:pt x="1" y="203"/>
                      <a:pt x="60" y="262"/>
                      <a:pt x="132" y="262"/>
                    </a:cubicBezTo>
                    <a:cubicBezTo>
                      <a:pt x="215" y="262"/>
                      <a:pt x="275" y="203"/>
                      <a:pt x="275" y="131"/>
                    </a:cubicBezTo>
                    <a:cubicBezTo>
                      <a:pt x="275" y="60"/>
                      <a:pt x="215"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3"/>
              <p:cNvSpPr/>
              <p:nvPr/>
            </p:nvSpPr>
            <p:spPr>
              <a:xfrm>
                <a:off x="8131856" y="927568"/>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3"/>
              <p:cNvSpPr/>
              <p:nvPr/>
            </p:nvSpPr>
            <p:spPr>
              <a:xfrm>
                <a:off x="8131856" y="986686"/>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3"/>
              <p:cNvSpPr/>
              <p:nvPr/>
            </p:nvSpPr>
            <p:spPr>
              <a:xfrm>
                <a:off x="8131856" y="1042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3"/>
              <p:cNvSpPr/>
              <p:nvPr/>
            </p:nvSpPr>
            <p:spPr>
              <a:xfrm>
                <a:off x="8131856" y="1101478"/>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3"/>
              <p:cNvSpPr/>
              <p:nvPr/>
            </p:nvSpPr>
            <p:spPr>
              <a:xfrm>
                <a:off x="8131856" y="1160597"/>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3"/>
              <p:cNvSpPr/>
              <p:nvPr/>
            </p:nvSpPr>
            <p:spPr>
              <a:xfrm>
                <a:off x="8131856" y="1216211"/>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3"/>
              <p:cNvSpPr/>
              <p:nvPr/>
            </p:nvSpPr>
            <p:spPr>
              <a:xfrm>
                <a:off x="8131856" y="1275330"/>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3"/>
              <p:cNvSpPr/>
              <p:nvPr/>
            </p:nvSpPr>
            <p:spPr>
              <a:xfrm>
                <a:off x="8131856" y="1334449"/>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3"/>
              <p:cNvSpPr/>
              <p:nvPr/>
            </p:nvSpPr>
            <p:spPr>
              <a:xfrm>
                <a:off x="8131856" y="1390121"/>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3"/>
              <p:cNvSpPr/>
              <p:nvPr/>
            </p:nvSpPr>
            <p:spPr>
              <a:xfrm>
                <a:off x="8131856" y="1449240"/>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3"/>
              <p:cNvSpPr/>
              <p:nvPr/>
            </p:nvSpPr>
            <p:spPr>
              <a:xfrm>
                <a:off x="8131856" y="1508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191"/>
                      <a:pt x="275" y="131"/>
                    </a:cubicBezTo>
                    <a:cubicBezTo>
                      <a:pt x="275" y="60"/>
                      <a:pt x="215"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3"/>
              <p:cNvSpPr/>
              <p:nvPr/>
            </p:nvSpPr>
            <p:spPr>
              <a:xfrm>
                <a:off x="8075541" y="754358"/>
                <a:ext cx="15364" cy="15364"/>
              </a:xfrm>
              <a:custGeom>
                <a:avLst/>
                <a:gdLst/>
                <a:ahLst/>
                <a:cxnLst/>
                <a:rect l="l" t="t" r="r" b="b"/>
                <a:pathLst>
                  <a:path w="263" h="263" extrusionOk="0">
                    <a:moveTo>
                      <a:pt x="131" y="1"/>
                    </a:moveTo>
                    <a:cubicBezTo>
                      <a:pt x="60" y="1"/>
                      <a:pt x="0" y="61"/>
                      <a:pt x="0" y="132"/>
                    </a:cubicBezTo>
                    <a:cubicBezTo>
                      <a:pt x="0" y="203"/>
                      <a:pt x="60" y="263"/>
                      <a:pt x="131" y="263"/>
                    </a:cubicBezTo>
                    <a:cubicBezTo>
                      <a:pt x="203" y="263"/>
                      <a:pt x="262" y="203"/>
                      <a:pt x="262" y="132"/>
                    </a:cubicBezTo>
                    <a:cubicBezTo>
                      <a:pt x="262" y="61"/>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3"/>
              <p:cNvSpPr/>
              <p:nvPr/>
            </p:nvSpPr>
            <p:spPr>
              <a:xfrm>
                <a:off x="8075541" y="812835"/>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3"/>
              <p:cNvSpPr/>
              <p:nvPr/>
            </p:nvSpPr>
            <p:spPr>
              <a:xfrm>
                <a:off x="8075541" y="868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3"/>
              <p:cNvSpPr/>
              <p:nvPr/>
            </p:nvSpPr>
            <p:spPr>
              <a:xfrm>
                <a:off x="8075541" y="927568"/>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3"/>
              <p:cNvSpPr/>
              <p:nvPr/>
            </p:nvSpPr>
            <p:spPr>
              <a:xfrm>
                <a:off x="8075541" y="986686"/>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3"/>
              <p:cNvSpPr/>
              <p:nvPr/>
            </p:nvSpPr>
            <p:spPr>
              <a:xfrm>
                <a:off x="8075541" y="1042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3"/>
              <p:cNvSpPr/>
              <p:nvPr/>
            </p:nvSpPr>
            <p:spPr>
              <a:xfrm>
                <a:off x="8075541" y="1100777"/>
                <a:ext cx="15364" cy="16065"/>
              </a:xfrm>
              <a:custGeom>
                <a:avLst/>
                <a:gdLst/>
                <a:ahLst/>
                <a:cxnLst/>
                <a:rect l="l" t="t" r="r" b="b"/>
                <a:pathLst>
                  <a:path w="263" h="275" extrusionOk="0">
                    <a:moveTo>
                      <a:pt x="131" y="0"/>
                    </a:moveTo>
                    <a:cubicBezTo>
                      <a:pt x="60" y="0"/>
                      <a:pt x="0" y="72"/>
                      <a:pt x="0" y="143"/>
                    </a:cubicBezTo>
                    <a:cubicBezTo>
                      <a:pt x="0" y="215"/>
                      <a:pt x="60" y="274"/>
                      <a:pt x="131" y="274"/>
                    </a:cubicBezTo>
                    <a:cubicBezTo>
                      <a:pt x="203" y="274"/>
                      <a:pt x="262" y="215"/>
                      <a:pt x="262" y="143"/>
                    </a:cubicBezTo>
                    <a:cubicBezTo>
                      <a:pt x="262" y="72"/>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3"/>
              <p:cNvSpPr/>
              <p:nvPr/>
            </p:nvSpPr>
            <p:spPr>
              <a:xfrm>
                <a:off x="8075541" y="1160597"/>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3"/>
              <p:cNvSpPr/>
              <p:nvPr/>
            </p:nvSpPr>
            <p:spPr>
              <a:xfrm>
                <a:off x="8075541" y="1216211"/>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3"/>
              <p:cNvSpPr/>
              <p:nvPr/>
            </p:nvSpPr>
            <p:spPr>
              <a:xfrm>
                <a:off x="8075541" y="1274629"/>
                <a:ext cx="15364" cy="16065"/>
              </a:xfrm>
              <a:custGeom>
                <a:avLst/>
                <a:gdLst/>
                <a:ahLst/>
                <a:cxnLst/>
                <a:rect l="l" t="t" r="r" b="b"/>
                <a:pathLst>
                  <a:path w="263" h="275" extrusionOk="0">
                    <a:moveTo>
                      <a:pt x="131" y="1"/>
                    </a:moveTo>
                    <a:cubicBezTo>
                      <a:pt x="60" y="1"/>
                      <a:pt x="0" y="72"/>
                      <a:pt x="0" y="144"/>
                    </a:cubicBezTo>
                    <a:cubicBezTo>
                      <a:pt x="0" y="215"/>
                      <a:pt x="60" y="275"/>
                      <a:pt x="131" y="275"/>
                    </a:cubicBezTo>
                    <a:cubicBezTo>
                      <a:pt x="203" y="275"/>
                      <a:pt x="262" y="215"/>
                      <a:pt x="262" y="144"/>
                    </a:cubicBezTo>
                    <a:cubicBezTo>
                      <a:pt x="262" y="72"/>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3"/>
              <p:cNvSpPr/>
              <p:nvPr/>
            </p:nvSpPr>
            <p:spPr>
              <a:xfrm>
                <a:off x="8075541" y="1334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3"/>
              <p:cNvSpPr/>
              <p:nvPr/>
            </p:nvSpPr>
            <p:spPr>
              <a:xfrm>
                <a:off x="8075541" y="1390121"/>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3"/>
              <p:cNvSpPr/>
              <p:nvPr/>
            </p:nvSpPr>
            <p:spPr>
              <a:xfrm>
                <a:off x="8075541" y="1447838"/>
                <a:ext cx="15364" cy="16065"/>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3"/>
              <p:cNvSpPr/>
              <p:nvPr/>
            </p:nvSpPr>
            <p:spPr>
              <a:xfrm>
                <a:off x="8075541" y="1508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3"/>
              <p:cNvSpPr/>
              <p:nvPr/>
            </p:nvSpPr>
            <p:spPr>
              <a:xfrm>
                <a:off x="8019167" y="812835"/>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3"/>
              <p:cNvSpPr/>
              <p:nvPr/>
            </p:nvSpPr>
            <p:spPr>
              <a:xfrm>
                <a:off x="8019167" y="869150"/>
                <a:ext cx="15364" cy="15364"/>
              </a:xfrm>
              <a:custGeom>
                <a:avLst/>
                <a:gdLst/>
                <a:ahLst/>
                <a:cxnLst/>
                <a:rect l="l" t="t" r="r" b="b"/>
                <a:pathLst>
                  <a:path w="263" h="263" extrusionOk="0">
                    <a:moveTo>
                      <a:pt x="132" y="1"/>
                    </a:moveTo>
                    <a:cubicBezTo>
                      <a:pt x="60" y="1"/>
                      <a:pt x="1" y="60"/>
                      <a:pt x="1" y="131"/>
                    </a:cubicBezTo>
                    <a:cubicBezTo>
                      <a:pt x="1" y="203"/>
                      <a:pt x="60" y="262"/>
                      <a:pt x="132" y="262"/>
                    </a:cubicBezTo>
                    <a:cubicBezTo>
                      <a:pt x="203" y="262"/>
                      <a:pt x="263" y="203"/>
                      <a:pt x="263" y="131"/>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3"/>
              <p:cNvSpPr/>
              <p:nvPr/>
            </p:nvSpPr>
            <p:spPr>
              <a:xfrm>
                <a:off x="8019167" y="927568"/>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3"/>
              <p:cNvSpPr/>
              <p:nvPr/>
            </p:nvSpPr>
            <p:spPr>
              <a:xfrm>
                <a:off x="8019167" y="986686"/>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3"/>
              <p:cNvSpPr/>
              <p:nvPr/>
            </p:nvSpPr>
            <p:spPr>
              <a:xfrm>
                <a:off x="8019167" y="1042359"/>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3"/>
              <p:cNvSpPr/>
              <p:nvPr/>
            </p:nvSpPr>
            <p:spPr>
              <a:xfrm>
                <a:off x="8019167" y="1101478"/>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3"/>
              <p:cNvSpPr/>
              <p:nvPr/>
            </p:nvSpPr>
            <p:spPr>
              <a:xfrm>
                <a:off x="8019167" y="1160597"/>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3"/>
              <p:cNvSpPr/>
              <p:nvPr/>
            </p:nvSpPr>
            <p:spPr>
              <a:xfrm>
                <a:off x="8019167" y="1216211"/>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3"/>
              <p:cNvSpPr/>
              <p:nvPr/>
            </p:nvSpPr>
            <p:spPr>
              <a:xfrm>
                <a:off x="8019167" y="1275330"/>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3"/>
              <p:cNvSpPr/>
              <p:nvPr/>
            </p:nvSpPr>
            <p:spPr>
              <a:xfrm>
                <a:off x="8019167" y="1334449"/>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3"/>
              <p:cNvSpPr/>
              <p:nvPr/>
            </p:nvSpPr>
            <p:spPr>
              <a:xfrm>
                <a:off x="8019167" y="1390121"/>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3"/>
              <p:cNvSpPr/>
              <p:nvPr/>
            </p:nvSpPr>
            <p:spPr>
              <a:xfrm>
                <a:off x="8019167" y="1449240"/>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3"/>
              <p:cNvSpPr/>
              <p:nvPr/>
            </p:nvSpPr>
            <p:spPr>
              <a:xfrm>
                <a:off x="8019167" y="1508359"/>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191"/>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3"/>
              <p:cNvSpPr/>
              <p:nvPr/>
            </p:nvSpPr>
            <p:spPr>
              <a:xfrm>
                <a:off x="7962151" y="868449"/>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3"/>
              <p:cNvSpPr/>
              <p:nvPr/>
            </p:nvSpPr>
            <p:spPr>
              <a:xfrm>
                <a:off x="7962151" y="927568"/>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3"/>
              <p:cNvSpPr/>
              <p:nvPr/>
            </p:nvSpPr>
            <p:spPr>
              <a:xfrm>
                <a:off x="7962151" y="986686"/>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3"/>
              <p:cNvSpPr/>
              <p:nvPr/>
            </p:nvSpPr>
            <p:spPr>
              <a:xfrm>
                <a:off x="7962151" y="1042359"/>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3"/>
              <p:cNvSpPr/>
              <p:nvPr/>
            </p:nvSpPr>
            <p:spPr>
              <a:xfrm>
                <a:off x="7962151" y="1100777"/>
                <a:ext cx="16065" cy="16065"/>
              </a:xfrm>
              <a:custGeom>
                <a:avLst/>
                <a:gdLst/>
                <a:ahLst/>
                <a:cxnLst/>
                <a:rect l="l" t="t" r="r" b="b"/>
                <a:pathLst>
                  <a:path w="275" h="275" extrusionOk="0">
                    <a:moveTo>
                      <a:pt x="143" y="0"/>
                    </a:moveTo>
                    <a:cubicBezTo>
                      <a:pt x="60" y="0"/>
                      <a:pt x="1" y="72"/>
                      <a:pt x="1" y="143"/>
                    </a:cubicBezTo>
                    <a:cubicBezTo>
                      <a:pt x="1" y="215"/>
                      <a:pt x="60" y="274"/>
                      <a:pt x="143" y="274"/>
                    </a:cubicBezTo>
                    <a:cubicBezTo>
                      <a:pt x="215" y="274"/>
                      <a:pt x="274" y="215"/>
                      <a:pt x="274" y="143"/>
                    </a:cubicBezTo>
                    <a:cubicBezTo>
                      <a:pt x="274" y="72"/>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3"/>
              <p:cNvSpPr/>
              <p:nvPr/>
            </p:nvSpPr>
            <p:spPr>
              <a:xfrm>
                <a:off x="7962151" y="1160597"/>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3"/>
              <p:cNvSpPr/>
              <p:nvPr/>
            </p:nvSpPr>
            <p:spPr>
              <a:xfrm>
                <a:off x="7962151" y="1216211"/>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3"/>
              <p:cNvSpPr/>
              <p:nvPr/>
            </p:nvSpPr>
            <p:spPr>
              <a:xfrm>
                <a:off x="7962151" y="1274629"/>
                <a:ext cx="16065" cy="16065"/>
              </a:xfrm>
              <a:custGeom>
                <a:avLst/>
                <a:gdLst/>
                <a:ahLst/>
                <a:cxnLst/>
                <a:rect l="l" t="t" r="r" b="b"/>
                <a:pathLst>
                  <a:path w="275" h="275" extrusionOk="0">
                    <a:moveTo>
                      <a:pt x="143" y="1"/>
                    </a:moveTo>
                    <a:cubicBezTo>
                      <a:pt x="60" y="1"/>
                      <a:pt x="1" y="72"/>
                      <a:pt x="1" y="144"/>
                    </a:cubicBezTo>
                    <a:cubicBezTo>
                      <a:pt x="1" y="215"/>
                      <a:pt x="60" y="275"/>
                      <a:pt x="143" y="275"/>
                    </a:cubicBezTo>
                    <a:cubicBezTo>
                      <a:pt x="215" y="275"/>
                      <a:pt x="274" y="215"/>
                      <a:pt x="274" y="144"/>
                    </a:cubicBezTo>
                    <a:cubicBezTo>
                      <a:pt x="274" y="72"/>
                      <a:pt x="215"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3"/>
              <p:cNvSpPr/>
              <p:nvPr/>
            </p:nvSpPr>
            <p:spPr>
              <a:xfrm>
                <a:off x="7962151" y="1334449"/>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3"/>
              <p:cNvSpPr/>
              <p:nvPr/>
            </p:nvSpPr>
            <p:spPr>
              <a:xfrm>
                <a:off x="7962151" y="1390121"/>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3"/>
              <p:cNvSpPr/>
              <p:nvPr/>
            </p:nvSpPr>
            <p:spPr>
              <a:xfrm>
                <a:off x="7962151" y="1447838"/>
                <a:ext cx="16065" cy="16065"/>
              </a:xfrm>
              <a:custGeom>
                <a:avLst/>
                <a:gdLst/>
                <a:ahLst/>
                <a:cxnLst/>
                <a:rect l="l" t="t" r="r" b="b"/>
                <a:pathLst>
                  <a:path w="275" h="275" extrusionOk="0">
                    <a:moveTo>
                      <a:pt x="143" y="0"/>
                    </a:moveTo>
                    <a:cubicBezTo>
                      <a:pt x="60" y="0"/>
                      <a:pt x="1" y="60"/>
                      <a:pt x="1" y="143"/>
                    </a:cubicBezTo>
                    <a:cubicBezTo>
                      <a:pt x="1" y="215"/>
                      <a:pt x="60" y="274"/>
                      <a:pt x="143" y="274"/>
                    </a:cubicBezTo>
                    <a:cubicBezTo>
                      <a:pt x="215" y="274"/>
                      <a:pt x="274" y="215"/>
                      <a:pt x="274" y="143"/>
                    </a:cubicBezTo>
                    <a:cubicBezTo>
                      <a:pt x="274" y="60"/>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3"/>
              <p:cNvSpPr/>
              <p:nvPr/>
            </p:nvSpPr>
            <p:spPr>
              <a:xfrm>
                <a:off x="7962151" y="1508359"/>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191"/>
                      <a:pt x="274" y="131"/>
                    </a:cubicBezTo>
                    <a:cubicBezTo>
                      <a:pt x="274" y="60"/>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3"/>
              <p:cNvSpPr/>
              <p:nvPr/>
            </p:nvSpPr>
            <p:spPr>
              <a:xfrm>
                <a:off x="7905836" y="927568"/>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3"/>
              <p:cNvSpPr/>
              <p:nvPr/>
            </p:nvSpPr>
            <p:spPr>
              <a:xfrm>
                <a:off x="7905836" y="986686"/>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3"/>
              <p:cNvSpPr/>
              <p:nvPr/>
            </p:nvSpPr>
            <p:spPr>
              <a:xfrm>
                <a:off x="7905836" y="1042359"/>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3"/>
              <p:cNvSpPr/>
              <p:nvPr/>
            </p:nvSpPr>
            <p:spPr>
              <a:xfrm>
                <a:off x="7905836" y="1101478"/>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3"/>
              <p:cNvSpPr/>
              <p:nvPr/>
            </p:nvSpPr>
            <p:spPr>
              <a:xfrm>
                <a:off x="7905836" y="1160597"/>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3"/>
              <p:cNvSpPr/>
              <p:nvPr/>
            </p:nvSpPr>
            <p:spPr>
              <a:xfrm>
                <a:off x="7905836" y="1216211"/>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3"/>
              <p:cNvSpPr/>
              <p:nvPr/>
            </p:nvSpPr>
            <p:spPr>
              <a:xfrm>
                <a:off x="7905836" y="1275330"/>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3"/>
              <p:cNvSpPr/>
              <p:nvPr/>
            </p:nvSpPr>
            <p:spPr>
              <a:xfrm>
                <a:off x="7905836" y="1334449"/>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3"/>
              <p:cNvSpPr/>
              <p:nvPr/>
            </p:nvSpPr>
            <p:spPr>
              <a:xfrm>
                <a:off x="7905836" y="1390121"/>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3"/>
              <p:cNvSpPr/>
              <p:nvPr/>
            </p:nvSpPr>
            <p:spPr>
              <a:xfrm>
                <a:off x="7905836" y="1449240"/>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3"/>
              <p:cNvSpPr/>
              <p:nvPr/>
            </p:nvSpPr>
            <p:spPr>
              <a:xfrm>
                <a:off x="7905836" y="1508359"/>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191"/>
                      <a:pt x="274" y="131"/>
                    </a:cubicBezTo>
                    <a:cubicBezTo>
                      <a:pt x="274" y="60"/>
                      <a:pt x="214"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3"/>
              <p:cNvSpPr/>
              <p:nvPr/>
            </p:nvSpPr>
            <p:spPr>
              <a:xfrm>
                <a:off x="7849463" y="986686"/>
                <a:ext cx="16767" cy="15364"/>
              </a:xfrm>
              <a:custGeom>
                <a:avLst/>
                <a:gdLst/>
                <a:ahLst/>
                <a:cxnLst/>
                <a:rect l="l" t="t" r="r" b="b"/>
                <a:pathLst>
                  <a:path w="287" h="263" extrusionOk="0">
                    <a:moveTo>
                      <a:pt x="132" y="1"/>
                    </a:moveTo>
                    <a:cubicBezTo>
                      <a:pt x="60" y="1"/>
                      <a:pt x="1" y="60"/>
                      <a:pt x="1" y="132"/>
                    </a:cubicBezTo>
                    <a:cubicBezTo>
                      <a:pt x="1" y="203"/>
                      <a:pt x="60" y="263"/>
                      <a:pt x="132" y="263"/>
                    </a:cubicBezTo>
                    <a:cubicBezTo>
                      <a:pt x="203" y="263"/>
                      <a:pt x="286"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3"/>
              <p:cNvSpPr/>
              <p:nvPr/>
            </p:nvSpPr>
            <p:spPr>
              <a:xfrm>
                <a:off x="7849463" y="1042359"/>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3"/>
              <p:cNvSpPr/>
              <p:nvPr/>
            </p:nvSpPr>
            <p:spPr>
              <a:xfrm>
                <a:off x="7849463" y="1101478"/>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3"/>
              <p:cNvSpPr/>
              <p:nvPr/>
            </p:nvSpPr>
            <p:spPr>
              <a:xfrm>
                <a:off x="7849463" y="1160597"/>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3"/>
              <p:cNvSpPr/>
              <p:nvPr/>
            </p:nvSpPr>
            <p:spPr>
              <a:xfrm>
                <a:off x="7849463" y="1216211"/>
                <a:ext cx="16767" cy="15364"/>
              </a:xfrm>
              <a:custGeom>
                <a:avLst/>
                <a:gdLst/>
                <a:ahLst/>
                <a:cxnLst/>
                <a:rect l="l" t="t" r="r" b="b"/>
                <a:pathLst>
                  <a:path w="287" h="263" extrusionOk="0">
                    <a:moveTo>
                      <a:pt x="132" y="1"/>
                    </a:moveTo>
                    <a:cubicBezTo>
                      <a:pt x="60" y="1"/>
                      <a:pt x="1" y="60"/>
                      <a:pt x="1" y="132"/>
                    </a:cubicBezTo>
                    <a:cubicBezTo>
                      <a:pt x="1" y="203"/>
                      <a:pt x="60" y="263"/>
                      <a:pt x="132" y="263"/>
                    </a:cubicBezTo>
                    <a:cubicBezTo>
                      <a:pt x="203" y="263"/>
                      <a:pt x="286"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3"/>
              <p:cNvSpPr/>
              <p:nvPr/>
            </p:nvSpPr>
            <p:spPr>
              <a:xfrm>
                <a:off x="7849463" y="1275330"/>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3"/>
              <p:cNvSpPr/>
              <p:nvPr/>
            </p:nvSpPr>
            <p:spPr>
              <a:xfrm>
                <a:off x="7849463" y="1334449"/>
                <a:ext cx="16767" cy="15364"/>
              </a:xfrm>
              <a:custGeom>
                <a:avLst/>
                <a:gdLst/>
                <a:ahLst/>
                <a:cxnLst/>
                <a:rect l="l" t="t" r="r" b="b"/>
                <a:pathLst>
                  <a:path w="287" h="263" extrusionOk="0">
                    <a:moveTo>
                      <a:pt x="132" y="1"/>
                    </a:moveTo>
                    <a:cubicBezTo>
                      <a:pt x="60" y="1"/>
                      <a:pt x="1" y="60"/>
                      <a:pt x="1" y="132"/>
                    </a:cubicBezTo>
                    <a:cubicBezTo>
                      <a:pt x="1" y="203"/>
                      <a:pt x="60" y="263"/>
                      <a:pt x="132" y="263"/>
                    </a:cubicBezTo>
                    <a:cubicBezTo>
                      <a:pt x="203" y="263"/>
                      <a:pt x="286"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3"/>
              <p:cNvSpPr/>
              <p:nvPr/>
            </p:nvSpPr>
            <p:spPr>
              <a:xfrm>
                <a:off x="7849463" y="1390121"/>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3"/>
              <p:cNvSpPr/>
              <p:nvPr/>
            </p:nvSpPr>
            <p:spPr>
              <a:xfrm>
                <a:off x="7849463" y="1449240"/>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3"/>
              <p:cNvSpPr/>
              <p:nvPr/>
            </p:nvSpPr>
            <p:spPr>
              <a:xfrm>
                <a:off x="7849463" y="1508359"/>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191"/>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3"/>
              <p:cNvSpPr/>
              <p:nvPr/>
            </p:nvSpPr>
            <p:spPr>
              <a:xfrm>
                <a:off x="7793148" y="1042359"/>
                <a:ext cx="16065" cy="1536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3"/>
              <p:cNvSpPr/>
              <p:nvPr/>
            </p:nvSpPr>
            <p:spPr>
              <a:xfrm>
                <a:off x="7793148" y="1100777"/>
                <a:ext cx="15364" cy="16065"/>
              </a:xfrm>
              <a:custGeom>
                <a:avLst/>
                <a:gdLst/>
                <a:ahLst/>
                <a:cxnLst/>
                <a:rect l="l" t="t" r="r" b="b"/>
                <a:pathLst>
                  <a:path w="263" h="275" extrusionOk="0">
                    <a:moveTo>
                      <a:pt x="131" y="0"/>
                    </a:moveTo>
                    <a:cubicBezTo>
                      <a:pt x="60" y="0"/>
                      <a:pt x="0" y="72"/>
                      <a:pt x="0" y="143"/>
                    </a:cubicBezTo>
                    <a:cubicBezTo>
                      <a:pt x="0" y="215"/>
                      <a:pt x="60" y="274"/>
                      <a:pt x="131" y="274"/>
                    </a:cubicBezTo>
                    <a:cubicBezTo>
                      <a:pt x="203" y="274"/>
                      <a:pt x="262" y="215"/>
                      <a:pt x="262" y="143"/>
                    </a:cubicBezTo>
                    <a:cubicBezTo>
                      <a:pt x="262" y="72"/>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3"/>
              <p:cNvSpPr/>
              <p:nvPr/>
            </p:nvSpPr>
            <p:spPr>
              <a:xfrm>
                <a:off x="7793148" y="1160597"/>
                <a:ext cx="16065" cy="1536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3"/>
              <p:cNvSpPr/>
              <p:nvPr/>
            </p:nvSpPr>
            <p:spPr>
              <a:xfrm>
                <a:off x="7793148" y="1216211"/>
                <a:ext cx="16065" cy="15364"/>
              </a:xfrm>
              <a:custGeom>
                <a:avLst/>
                <a:gdLst/>
                <a:ahLst/>
                <a:cxnLst/>
                <a:rect l="l" t="t" r="r" b="b"/>
                <a:pathLst>
                  <a:path w="275" h="263" extrusionOk="0">
                    <a:moveTo>
                      <a:pt x="131" y="1"/>
                    </a:moveTo>
                    <a:cubicBezTo>
                      <a:pt x="60" y="1"/>
                      <a:pt x="0" y="60"/>
                      <a:pt x="0" y="132"/>
                    </a:cubicBezTo>
                    <a:cubicBezTo>
                      <a:pt x="0" y="203"/>
                      <a:pt x="60" y="263"/>
                      <a:pt x="131" y="263"/>
                    </a:cubicBezTo>
                    <a:cubicBezTo>
                      <a:pt x="203" y="263"/>
                      <a:pt x="274"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3"/>
              <p:cNvSpPr/>
              <p:nvPr/>
            </p:nvSpPr>
            <p:spPr>
              <a:xfrm>
                <a:off x="7793148" y="1274629"/>
                <a:ext cx="15364" cy="16065"/>
              </a:xfrm>
              <a:custGeom>
                <a:avLst/>
                <a:gdLst/>
                <a:ahLst/>
                <a:cxnLst/>
                <a:rect l="l" t="t" r="r" b="b"/>
                <a:pathLst>
                  <a:path w="263" h="275" extrusionOk="0">
                    <a:moveTo>
                      <a:pt x="131" y="1"/>
                    </a:moveTo>
                    <a:cubicBezTo>
                      <a:pt x="60" y="1"/>
                      <a:pt x="0" y="72"/>
                      <a:pt x="0" y="144"/>
                    </a:cubicBezTo>
                    <a:cubicBezTo>
                      <a:pt x="0" y="215"/>
                      <a:pt x="60" y="275"/>
                      <a:pt x="131" y="275"/>
                    </a:cubicBezTo>
                    <a:cubicBezTo>
                      <a:pt x="203" y="275"/>
                      <a:pt x="262" y="215"/>
                      <a:pt x="262" y="144"/>
                    </a:cubicBezTo>
                    <a:cubicBezTo>
                      <a:pt x="262" y="72"/>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3"/>
              <p:cNvSpPr/>
              <p:nvPr/>
            </p:nvSpPr>
            <p:spPr>
              <a:xfrm>
                <a:off x="7793148" y="1334449"/>
                <a:ext cx="16065" cy="15364"/>
              </a:xfrm>
              <a:custGeom>
                <a:avLst/>
                <a:gdLst/>
                <a:ahLst/>
                <a:cxnLst/>
                <a:rect l="l" t="t" r="r" b="b"/>
                <a:pathLst>
                  <a:path w="275" h="263" extrusionOk="0">
                    <a:moveTo>
                      <a:pt x="131" y="1"/>
                    </a:moveTo>
                    <a:cubicBezTo>
                      <a:pt x="60" y="1"/>
                      <a:pt x="0" y="60"/>
                      <a:pt x="0" y="132"/>
                    </a:cubicBezTo>
                    <a:cubicBezTo>
                      <a:pt x="0" y="203"/>
                      <a:pt x="60" y="263"/>
                      <a:pt x="131" y="263"/>
                    </a:cubicBezTo>
                    <a:cubicBezTo>
                      <a:pt x="203" y="263"/>
                      <a:pt x="274"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3"/>
              <p:cNvSpPr/>
              <p:nvPr/>
            </p:nvSpPr>
            <p:spPr>
              <a:xfrm>
                <a:off x="7793148" y="1390121"/>
                <a:ext cx="16065" cy="1536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3"/>
              <p:cNvSpPr/>
              <p:nvPr/>
            </p:nvSpPr>
            <p:spPr>
              <a:xfrm>
                <a:off x="7793148" y="1447838"/>
                <a:ext cx="15364" cy="16065"/>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3"/>
              <p:cNvSpPr/>
              <p:nvPr/>
            </p:nvSpPr>
            <p:spPr>
              <a:xfrm>
                <a:off x="7793148" y="1508359"/>
                <a:ext cx="16065" cy="1536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191"/>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3"/>
              <p:cNvSpPr/>
              <p:nvPr/>
            </p:nvSpPr>
            <p:spPr>
              <a:xfrm>
                <a:off x="7736132" y="1101478"/>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3"/>
              <p:cNvSpPr/>
              <p:nvPr/>
            </p:nvSpPr>
            <p:spPr>
              <a:xfrm>
                <a:off x="7736132" y="1160597"/>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3"/>
              <p:cNvSpPr/>
              <p:nvPr/>
            </p:nvSpPr>
            <p:spPr>
              <a:xfrm>
                <a:off x="7736132" y="1216211"/>
                <a:ext cx="16708" cy="15364"/>
              </a:xfrm>
              <a:custGeom>
                <a:avLst/>
                <a:gdLst/>
                <a:ahLst/>
                <a:cxnLst/>
                <a:rect l="l" t="t" r="r" b="b"/>
                <a:pathLst>
                  <a:path w="286" h="263" extrusionOk="0">
                    <a:moveTo>
                      <a:pt x="143" y="1"/>
                    </a:moveTo>
                    <a:cubicBezTo>
                      <a:pt x="60" y="1"/>
                      <a:pt x="0" y="60"/>
                      <a:pt x="0" y="132"/>
                    </a:cubicBezTo>
                    <a:cubicBezTo>
                      <a:pt x="0" y="203"/>
                      <a:pt x="60" y="263"/>
                      <a:pt x="143" y="263"/>
                    </a:cubicBezTo>
                    <a:cubicBezTo>
                      <a:pt x="226" y="263"/>
                      <a:pt x="286" y="203"/>
                      <a:pt x="274" y="132"/>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3"/>
              <p:cNvSpPr/>
              <p:nvPr/>
            </p:nvSpPr>
            <p:spPr>
              <a:xfrm>
                <a:off x="7736132" y="1275330"/>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26" y="263"/>
                      <a:pt x="274" y="203"/>
                      <a:pt x="274" y="132"/>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3"/>
              <p:cNvSpPr/>
              <p:nvPr/>
            </p:nvSpPr>
            <p:spPr>
              <a:xfrm>
                <a:off x="7736132" y="1334449"/>
                <a:ext cx="16708" cy="15364"/>
              </a:xfrm>
              <a:custGeom>
                <a:avLst/>
                <a:gdLst/>
                <a:ahLst/>
                <a:cxnLst/>
                <a:rect l="l" t="t" r="r" b="b"/>
                <a:pathLst>
                  <a:path w="286" h="263" extrusionOk="0">
                    <a:moveTo>
                      <a:pt x="143" y="1"/>
                    </a:moveTo>
                    <a:cubicBezTo>
                      <a:pt x="60" y="1"/>
                      <a:pt x="0" y="60"/>
                      <a:pt x="0" y="132"/>
                    </a:cubicBezTo>
                    <a:cubicBezTo>
                      <a:pt x="0" y="203"/>
                      <a:pt x="60" y="263"/>
                      <a:pt x="143" y="263"/>
                    </a:cubicBezTo>
                    <a:cubicBezTo>
                      <a:pt x="226" y="263"/>
                      <a:pt x="286" y="203"/>
                      <a:pt x="274" y="132"/>
                    </a:cubicBezTo>
                    <a:cubicBezTo>
                      <a:pt x="274" y="60"/>
                      <a:pt x="214"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3"/>
              <p:cNvSpPr/>
              <p:nvPr/>
            </p:nvSpPr>
            <p:spPr>
              <a:xfrm>
                <a:off x="7736132" y="1390121"/>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3"/>
              <p:cNvSpPr/>
              <p:nvPr/>
            </p:nvSpPr>
            <p:spPr>
              <a:xfrm>
                <a:off x="7736132" y="1449240"/>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3"/>
              <p:cNvSpPr/>
              <p:nvPr/>
            </p:nvSpPr>
            <p:spPr>
              <a:xfrm>
                <a:off x="7736132" y="1508359"/>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191"/>
                      <a:pt x="274" y="131"/>
                    </a:cubicBezTo>
                    <a:cubicBezTo>
                      <a:pt x="274" y="60"/>
                      <a:pt x="214"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3"/>
              <p:cNvSpPr/>
              <p:nvPr/>
            </p:nvSpPr>
            <p:spPr>
              <a:xfrm>
                <a:off x="7680459" y="1160597"/>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3"/>
              <p:cNvSpPr/>
              <p:nvPr/>
            </p:nvSpPr>
            <p:spPr>
              <a:xfrm>
                <a:off x="7680459" y="1216211"/>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3"/>
              <p:cNvSpPr/>
              <p:nvPr/>
            </p:nvSpPr>
            <p:spPr>
              <a:xfrm>
                <a:off x="7680459" y="1275330"/>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3"/>
              <p:cNvSpPr/>
              <p:nvPr/>
            </p:nvSpPr>
            <p:spPr>
              <a:xfrm>
                <a:off x="7680459" y="1334449"/>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3"/>
              <p:cNvSpPr/>
              <p:nvPr/>
            </p:nvSpPr>
            <p:spPr>
              <a:xfrm>
                <a:off x="7680459" y="1390121"/>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3"/>
              <p:cNvSpPr/>
              <p:nvPr/>
            </p:nvSpPr>
            <p:spPr>
              <a:xfrm>
                <a:off x="7680459" y="1449240"/>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3"/>
              <p:cNvSpPr/>
              <p:nvPr/>
            </p:nvSpPr>
            <p:spPr>
              <a:xfrm>
                <a:off x="7680459" y="1508359"/>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191"/>
                      <a:pt x="274" y="131"/>
                    </a:cubicBezTo>
                    <a:cubicBezTo>
                      <a:pt x="274" y="60"/>
                      <a:pt x="215" y="0"/>
                      <a:pt x="143"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3"/>
              <p:cNvSpPr/>
              <p:nvPr/>
            </p:nvSpPr>
            <p:spPr>
              <a:xfrm>
                <a:off x="7624144" y="1216211"/>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3"/>
              <p:cNvSpPr/>
              <p:nvPr/>
            </p:nvSpPr>
            <p:spPr>
              <a:xfrm>
                <a:off x="7624144" y="1274629"/>
                <a:ext cx="16007" cy="16065"/>
              </a:xfrm>
              <a:custGeom>
                <a:avLst/>
                <a:gdLst/>
                <a:ahLst/>
                <a:cxnLst/>
                <a:rect l="l" t="t" r="r" b="b"/>
                <a:pathLst>
                  <a:path w="274" h="275" extrusionOk="0">
                    <a:moveTo>
                      <a:pt x="131" y="1"/>
                    </a:moveTo>
                    <a:cubicBezTo>
                      <a:pt x="60" y="1"/>
                      <a:pt x="0" y="72"/>
                      <a:pt x="0" y="144"/>
                    </a:cubicBezTo>
                    <a:cubicBezTo>
                      <a:pt x="0" y="215"/>
                      <a:pt x="60" y="275"/>
                      <a:pt x="131" y="275"/>
                    </a:cubicBezTo>
                    <a:cubicBezTo>
                      <a:pt x="203" y="275"/>
                      <a:pt x="274" y="215"/>
                      <a:pt x="274" y="144"/>
                    </a:cubicBezTo>
                    <a:cubicBezTo>
                      <a:pt x="274" y="72"/>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3"/>
              <p:cNvSpPr/>
              <p:nvPr/>
            </p:nvSpPr>
            <p:spPr>
              <a:xfrm>
                <a:off x="7624144" y="1334449"/>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3"/>
              <p:cNvSpPr/>
              <p:nvPr/>
            </p:nvSpPr>
            <p:spPr>
              <a:xfrm>
                <a:off x="7624144" y="1390121"/>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3"/>
              <p:cNvSpPr/>
              <p:nvPr/>
            </p:nvSpPr>
            <p:spPr>
              <a:xfrm>
                <a:off x="7624144" y="1447838"/>
                <a:ext cx="16007" cy="16065"/>
              </a:xfrm>
              <a:custGeom>
                <a:avLst/>
                <a:gdLst/>
                <a:ahLst/>
                <a:cxnLst/>
                <a:rect l="l" t="t" r="r" b="b"/>
                <a:pathLst>
                  <a:path w="274" h="275" extrusionOk="0">
                    <a:moveTo>
                      <a:pt x="131" y="0"/>
                    </a:moveTo>
                    <a:cubicBezTo>
                      <a:pt x="60" y="0"/>
                      <a:pt x="0" y="60"/>
                      <a:pt x="0" y="143"/>
                    </a:cubicBezTo>
                    <a:cubicBezTo>
                      <a:pt x="0" y="215"/>
                      <a:pt x="60" y="274"/>
                      <a:pt x="131" y="274"/>
                    </a:cubicBezTo>
                    <a:cubicBezTo>
                      <a:pt x="203" y="274"/>
                      <a:pt x="274" y="215"/>
                      <a:pt x="274" y="143"/>
                    </a:cubicBezTo>
                    <a:cubicBezTo>
                      <a:pt x="274"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3"/>
              <p:cNvSpPr/>
              <p:nvPr/>
            </p:nvSpPr>
            <p:spPr>
              <a:xfrm>
                <a:off x="7624144" y="1508359"/>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191"/>
                      <a:pt x="274" y="131"/>
                    </a:cubicBezTo>
                    <a:cubicBezTo>
                      <a:pt x="274" y="60"/>
                      <a:pt x="214"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3"/>
              <p:cNvSpPr/>
              <p:nvPr/>
            </p:nvSpPr>
            <p:spPr>
              <a:xfrm>
                <a:off x="7567771" y="1275330"/>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3"/>
              <p:cNvSpPr/>
              <p:nvPr/>
            </p:nvSpPr>
            <p:spPr>
              <a:xfrm>
                <a:off x="7567771" y="1334449"/>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3"/>
              <p:cNvSpPr/>
              <p:nvPr/>
            </p:nvSpPr>
            <p:spPr>
              <a:xfrm>
                <a:off x="7567771" y="1390121"/>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3"/>
              <p:cNvSpPr/>
              <p:nvPr/>
            </p:nvSpPr>
            <p:spPr>
              <a:xfrm>
                <a:off x="7567771" y="1449240"/>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3"/>
              <p:cNvSpPr/>
              <p:nvPr/>
            </p:nvSpPr>
            <p:spPr>
              <a:xfrm>
                <a:off x="7567771" y="1508359"/>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191"/>
                      <a:pt x="263" y="131"/>
                    </a:cubicBezTo>
                    <a:cubicBezTo>
                      <a:pt x="263" y="60"/>
                      <a:pt x="203"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3"/>
              <p:cNvSpPr/>
              <p:nvPr/>
            </p:nvSpPr>
            <p:spPr>
              <a:xfrm>
                <a:off x="7511456" y="1334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3"/>
              <p:cNvSpPr/>
              <p:nvPr/>
            </p:nvSpPr>
            <p:spPr>
              <a:xfrm>
                <a:off x="7511456" y="1390121"/>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3"/>
              <p:cNvSpPr/>
              <p:nvPr/>
            </p:nvSpPr>
            <p:spPr>
              <a:xfrm>
                <a:off x="7511456" y="1447838"/>
                <a:ext cx="15364" cy="16065"/>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3"/>
              <p:cNvSpPr/>
              <p:nvPr/>
            </p:nvSpPr>
            <p:spPr>
              <a:xfrm>
                <a:off x="7511456" y="1508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3"/>
              <p:cNvSpPr/>
              <p:nvPr/>
            </p:nvSpPr>
            <p:spPr>
              <a:xfrm>
                <a:off x="7454381" y="1390121"/>
                <a:ext cx="16065" cy="15364"/>
              </a:xfrm>
              <a:custGeom>
                <a:avLst/>
                <a:gdLst/>
                <a:ahLst/>
                <a:cxnLst/>
                <a:rect l="l" t="t" r="r" b="b"/>
                <a:pathLst>
                  <a:path w="275" h="263" extrusionOk="0">
                    <a:moveTo>
                      <a:pt x="144" y="0"/>
                    </a:moveTo>
                    <a:cubicBezTo>
                      <a:pt x="61" y="0"/>
                      <a:pt x="1" y="60"/>
                      <a:pt x="1" y="131"/>
                    </a:cubicBezTo>
                    <a:cubicBezTo>
                      <a:pt x="1" y="203"/>
                      <a:pt x="61" y="262"/>
                      <a:pt x="144" y="262"/>
                    </a:cubicBezTo>
                    <a:cubicBezTo>
                      <a:pt x="215" y="262"/>
                      <a:pt x="275" y="203"/>
                      <a:pt x="275" y="131"/>
                    </a:cubicBezTo>
                    <a:cubicBezTo>
                      <a:pt x="275" y="60"/>
                      <a:pt x="215" y="0"/>
                      <a:pt x="144"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3"/>
              <p:cNvSpPr/>
              <p:nvPr/>
            </p:nvSpPr>
            <p:spPr>
              <a:xfrm>
                <a:off x="7454381" y="1447838"/>
                <a:ext cx="16065" cy="16065"/>
              </a:xfrm>
              <a:custGeom>
                <a:avLst/>
                <a:gdLst/>
                <a:ahLst/>
                <a:cxnLst/>
                <a:rect l="l" t="t" r="r" b="b"/>
                <a:pathLst>
                  <a:path w="275" h="275" extrusionOk="0">
                    <a:moveTo>
                      <a:pt x="144" y="0"/>
                    </a:moveTo>
                    <a:cubicBezTo>
                      <a:pt x="61" y="0"/>
                      <a:pt x="1" y="60"/>
                      <a:pt x="1" y="143"/>
                    </a:cubicBezTo>
                    <a:cubicBezTo>
                      <a:pt x="1" y="215"/>
                      <a:pt x="61" y="274"/>
                      <a:pt x="144" y="274"/>
                    </a:cubicBezTo>
                    <a:cubicBezTo>
                      <a:pt x="215" y="274"/>
                      <a:pt x="275" y="215"/>
                      <a:pt x="275" y="143"/>
                    </a:cubicBezTo>
                    <a:cubicBezTo>
                      <a:pt x="275" y="60"/>
                      <a:pt x="215" y="0"/>
                      <a:pt x="144"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3"/>
              <p:cNvSpPr/>
              <p:nvPr/>
            </p:nvSpPr>
            <p:spPr>
              <a:xfrm>
                <a:off x="7454381" y="1508359"/>
                <a:ext cx="16065" cy="15364"/>
              </a:xfrm>
              <a:custGeom>
                <a:avLst/>
                <a:gdLst/>
                <a:ahLst/>
                <a:cxnLst/>
                <a:rect l="l" t="t" r="r" b="b"/>
                <a:pathLst>
                  <a:path w="275" h="263" extrusionOk="0">
                    <a:moveTo>
                      <a:pt x="144" y="0"/>
                    </a:moveTo>
                    <a:cubicBezTo>
                      <a:pt x="61" y="0"/>
                      <a:pt x="1" y="60"/>
                      <a:pt x="1" y="131"/>
                    </a:cubicBezTo>
                    <a:cubicBezTo>
                      <a:pt x="1" y="203"/>
                      <a:pt x="61" y="262"/>
                      <a:pt x="144" y="262"/>
                    </a:cubicBezTo>
                    <a:cubicBezTo>
                      <a:pt x="215" y="262"/>
                      <a:pt x="275" y="191"/>
                      <a:pt x="275" y="131"/>
                    </a:cubicBezTo>
                    <a:cubicBezTo>
                      <a:pt x="275" y="60"/>
                      <a:pt x="215" y="0"/>
                      <a:pt x="144"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3"/>
              <p:cNvSpPr/>
              <p:nvPr/>
            </p:nvSpPr>
            <p:spPr>
              <a:xfrm>
                <a:off x="7398066" y="1449240"/>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203"/>
                      <a:pt x="274" y="131"/>
                    </a:cubicBezTo>
                    <a:cubicBezTo>
                      <a:pt x="274" y="60"/>
                      <a:pt x="215"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3"/>
              <p:cNvSpPr/>
              <p:nvPr/>
            </p:nvSpPr>
            <p:spPr>
              <a:xfrm>
                <a:off x="7398066" y="1508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191"/>
                      <a:pt x="274" y="131"/>
                    </a:cubicBezTo>
                    <a:cubicBezTo>
                      <a:pt x="274" y="60"/>
                      <a:pt x="215" y="0"/>
                      <a:pt x="132"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3"/>
              <p:cNvSpPr/>
              <p:nvPr/>
            </p:nvSpPr>
            <p:spPr>
              <a:xfrm>
                <a:off x="7341751" y="1508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 name="Google Shape;955;p13"/>
          <p:cNvGrpSpPr/>
          <p:nvPr/>
        </p:nvGrpSpPr>
        <p:grpSpPr>
          <a:xfrm>
            <a:off x="-125189" y="3291640"/>
            <a:ext cx="720950" cy="1680974"/>
            <a:chOff x="-125189" y="3291640"/>
            <a:chExt cx="720950" cy="1680974"/>
          </a:xfrm>
        </p:grpSpPr>
        <p:sp>
          <p:nvSpPr>
            <p:cNvPr id="956" name="Google Shape;956;p13"/>
            <p:cNvSpPr/>
            <p:nvPr/>
          </p:nvSpPr>
          <p:spPr>
            <a:xfrm flipH="1">
              <a:off x="-125189" y="3291640"/>
              <a:ext cx="720950" cy="719444"/>
            </a:xfrm>
            <a:custGeom>
              <a:avLst/>
              <a:gdLst/>
              <a:ahLst/>
              <a:cxnLst/>
              <a:rect l="l" t="t" r="r" b="b"/>
              <a:pathLst>
                <a:path w="5859" h="5847" extrusionOk="0">
                  <a:moveTo>
                    <a:pt x="5751" y="0"/>
                  </a:moveTo>
                  <a:lnTo>
                    <a:pt x="1" y="5739"/>
                  </a:lnTo>
                  <a:lnTo>
                    <a:pt x="108" y="5846"/>
                  </a:lnTo>
                  <a:lnTo>
                    <a:pt x="5858" y="108"/>
                  </a:lnTo>
                  <a:lnTo>
                    <a:pt x="57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 name="Google Shape;957;p13"/>
            <p:cNvGrpSpPr/>
            <p:nvPr/>
          </p:nvGrpSpPr>
          <p:grpSpPr>
            <a:xfrm>
              <a:off x="227589" y="4534451"/>
              <a:ext cx="312178" cy="438163"/>
              <a:chOff x="1544639" y="4193451"/>
              <a:chExt cx="312178" cy="438163"/>
            </a:xfrm>
          </p:grpSpPr>
          <p:sp>
            <p:nvSpPr>
              <p:cNvPr id="958" name="Google Shape;958;p13"/>
              <p:cNvSpPr/>
              <p:nvPr/>
            </p:nvSpPr>
            <p:spPr>
              <a:xfrm flipH="1">
                <a:off x="1544639" y="4193451"/>
                <a:ext cx="312178" cy="151099"/>
              </a:xfrm>
              <a:custGeom>
                <a:avLst/>
                <a:gdLst/>
                <a:ahLst/>
                <a:cxnLst/>
                <a:rect l="l" t="t" r="r" b="b"/>
                <a:pathLst>
                  <a:path w="2537" h="1228" extrusionOk="0">
                    <a:moveTo>
                      <a:pt x="1275" y="1"/>
                    </a:moveTo>
                    <a:lnTo>
                      <a:pt x="644" y="620"/>
                    </a:lnTo>
                    <a:lnTo>
                      <a:pt x="1" y="1227"/>
                    </a:lnTo>
                    <a:lnTo>
                      <a:pt x="2537" y="1227"/>
                    </a:lnTo>
                    <a:lnTo>
                      <a:pt x="1894" y="620"/>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3"/>
              <p:cNvSpPr/>
              <p:nvPr/>
            </p:nvSpPr>
            <p:spPr>
              <a:xfrm flipH="1">
                <a:off x="1544639" y="4482114"/>
                <a:ext cx="312178" cy="149500"/>
              </a:xfrm>
              <a:custGeom>
                <a:avLst/>
                <a:gdLst/>
                <a:ahLst/>
                <a:cxnLst/>
                <a:rect l="l" t="t" r="r" b="b"/>
                <a:pathLst>
                  <a:path w="2537" h="1215" extrusionOk="0">
                    <a:moveTo>
                      <a:pt x="1275" y="0"/>
                    </a:moveTo>
                    <a:lnTo>
                      <a:pt x="644" y="608"/>
                    </a:lnTo>
                    <a:lnTo>
                      <a:pt x="1" y="1215"/>
                    </a:lnTo>
                    <a:lnTo>
                      <a:pt x="2537" y="1215"/>
                    </a:lnTo>
                    <a:lnTo>
                      <a:pt x="1894" y="608"/>
                    </a:lnTo>
                    <a:lnTo>
                      <a:pt x="12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60"/>
        <p:cNvGrpSpPr/>
        <p:nvPr/>
      </p:nvGrpSpPr>
      <p:grpSpPr>
        <a:xfrm>
          <a:off x="0" y="0"/>
          <a:ext cx="0" cy="0"/>
          <a:chOff x="0" y="0"/>
          <a:chExt cx="0" cy="0"/>
        </a:xfrm>
      </p:grpSpPr>
      <p:sp>
        <p:nvSpPr>
          <p:cNvPr id="961" name="Google Shape;96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grpSp>
        <p:nvGrpSpPr>
          <p:cNvPr id="962" name="Google Shape;962;p14"/>
          <p:cNvGrpSpPr/>
          <p:nvPr/>
        </p:nvGrpSpPr>
        <p:grpSpPr>
          <a:xfrm>
            <a:off x="8036742" y="-122263"/>
            <a:ext cx="927005" cy="925556"/>
            <a:chOff x="6313710" y="4457473"/>
            <a:chExt cx="499491" cy="498710"/>
          </a:xfrm>
        </p:grpSpPr>
        <p:sp>
          <p:nvSpPr>
            <p:cNvPr id="963" name="Google Shape;963;p14"/>
            <p:cNvSpPr/>
            <p:nvPr/>
          </p:nvSpPr>
          <p:spPr>
            <a:xfrm rot="10800000" flipH="1">
              <a:off x="6313710" y="4457473"/>
              <a:ext cx="499491" cy="498710"/>
            </a:xfrm>
            <a:custGeom>
              <a:avLst/>
              <a:gdLst/>
              <a:ahLst/>
              <a:cxnLst/>
              <a:rect l="l" t="t" r="r" b="b"/>
              <a:pathLst>
                <a:path w="8550" h="8537" extrusionOk="0">
                  <a:moveTo>
                    <a:pt x="8549" y="0"/>
                  </a:moveTo>
                  <a:lnTo>
                    <a:pt x="1" y="8537"/>
                  </a:lnTo>
                  <a:lnTo>
                    <a:pt x="8549" y="8537"/>
                  </a:lnTo>
                  <a:lnTo>
                    <a:pt x="8549"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4"/>
            <p:cNvSpPr/>
            <p:nvPr/>
          </p:nvSpPr>
          <p:spPr>
            <a:xfrm rot="10800000" flipH="1">
              <a:off x="6351973" y="4608366"/>
              <a:ext cx="342283" cy="341567"/>
            </a:xfrm>
            <a:custGeom>
              <a:avLst/>
              <a:gdLst/>
              <a:ahLst/>
              <a:cxnLst/>
              <a:rect l="l" t="t" r="r" b="b"/>
              <a:pathLst>
                <a:path w="5859" h="5847" extrusionOk="0">
                  <a:moveTo>
                    <a:pt x="5751" y="0"/>
                  </a:moveTo>
                  <a:lnTo>
                    <a:pt x="1" y="5739"/>
                  </a:lnTo>
                  <a:lnTo>
                    <a:pt x="108" y="5846"/>
                  </a:lnTo>
                  <a:lnTo>
                    <a:pt x="5858" y="108"/>
                  </a:lnTo>
                  <a:lnTo>
                    <a:pt x="57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14"/>
          <p:cNvGrpSpPr/>
          <p:nvPr/>
        </p:nvGrpSpPr>
        <p:grpSpPr>
          <a:xfrm>
            <a:off x="7636621" y="4122776"/>
            <a:ext cx="1656227" cy="1168705"/>
            <a:chOff x="7636621" y="4122776"/>
            <a:chExt cx="1656227" cy="1168705"/>
          </a:xfrm>
        </p:grpSpPr>
        <p:sp>
          <p:nvSpPr>
            <p:cNvPr id="966" name="Google Shape;966;p14"/>
            <p:cNvSpPr/>
            <p:nvPr/>
          </p:nvSpPr>
          <p:spPr>
            <a:xfrm>
              <a:off x="8169497" y="4798061"/>
              <a:ext cx="246311" cy="191905"/>
            </a:xfrm>
            <a:custGeom>
              <a:avLst/>
              <a:gdLst/>
              <a:ahLst/>
              <a:cxnLst/>
              <a:rect l="l" t="t" r="r" b="b"/>
              <a:pathLst>
                <a:path w="2966" h="2311" extrusionOk="0">
                  <a:moveTo>
                    <a:pt x="2382" y="1"/>
                  </a:moveTo>
                  <a:lnTo>
                    <a:pt x="1" y="2310"/>
                  </a:lnTo>
                  <a:lnTo>
                    <a:pt x="644" y="2310"/>
                  </a:lnTo>
                  <a:lnTo>
                    <a:pt x="29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4"/>
            <p:cNvSpPr/>
            <p:nvPr/>
          </p:nvSpPr>
          <p:spPr>
            <a:xfrm>
              <a:off x="8037046" y="4798061"/>
              <a:ext cx="245315" cy="191905"/>
            </a:xfrm>
            <a:custGeom>
              <a:avLst/>
              <a:gdLst/>
              <a:ahLst/>
              <a:cxnLst/>
              <a:rect l="l" t="t" r="r" b="b"/>
              <a:pathLst>
                <a:path w="2954" h="2311" extrusionOk="0">
                  <a:moveTo>
                    <a:pt x="2370" y="1"/>
                  </a:moveTo>
                  <a:lnTo>
                    <a:pt x="0" y="2310"/>
                  </a:lnTo>
                  <a:lnTo>
                    <a:pt x="632"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4"/>
            <p:cNvSpPr/>
            <p:nvPr/>
          </p:nvSpPr>
          <p:spPr>
            <a:xfrm>
              <a:off x="7903599" y="4798061"/>
              <a:ext cx="245232" cy="191905"/>
            </a:xfrm>
            <a:custGeom>
              <a:avLst/>
              <a:gdLst/>
              <a:ahLst/>
              <a:cxnLst/>
              <a:rect l="l" t="t" r="r" b="b"/>
              <a:pathLst>
                <a:path w="2953" h="2311" extrusionOk="0">
                  <a:moveTo>
                    <a:pt x="2369" y="1"/>
                  </a:moveTo>
                  <a:lnTo>
                    <a:pt x="0" y="2310"/>
                  </a:lnTo>
                  <a:lnTo>
                    <a:pt x="631"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4"/>
            <p:cNvSpPr/>
            <p:nvPr/>
          </p:nvSpPr>
          <p:spPr>
            <a:xfrm>
              <a:off x="7770068" y="4798061"/>
              <a:ext cx="245315" cy="191905"/>
            </a:xfrm>
            <a:custGeom>
              <a:avLst/>
              <a:gdLst/>
              <a:ahLst/>
              <a:cxnLst/>
              <a:rect l="l" t="t" r="r" b="b"/>
              <a:pathLst>
                <a:path w="2954" h="2311" extrusionOk="0">
                  <a:moveTo>
                    <a:pt x="2370" y="1"/>
                  </a:moveTo>
                  <a:lnTo>
                    <a:pt x="1" y="2310"/>
                  </a:lnTo>
                  <a:lnTo>
                    <a:pt x="644" y="2310"/>
                  </a:lnTo>
                  <a:lnTo>
                    <a:pt x="2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4"/>
            <p:cNvSpPr/>
            <p:nvPr/>
          </p:nvSpPr>
          <p:spPr>
            <a:xfrm>
              <a:off x="7636621" y="4798061"/>
              <a:ext cx="245315" cy="191905"/>
            </a:xfrm>
            <a:custGeom>
              <a:avLst/>
              <a:gdLst/>
              <a:ahLst/>
              <a:cxnLst/>
              <a:rect l="l" t="t" r="r" b="b"/>
              <a:pathLst>
                <a:path w="2954" h="2311" extrusionOk="0">
                  <a:moveTo>
                    <a:pt x="2370" y="1"/>
                  </a:moveTo>
                  <a:lnTo>
                    <a:pt x="0" y="2310"/>
                  </a:lnTo>
                  <a:lnTo>
                    <a:pt x="643"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4"/>
            <p:cNvSpPr/>
            <p:nvPr/>
          </p:nvSpPr>
          <p:spPr>
            <a:xfrm>
              <a:off x="8124073" y="4122776"/>
              <a:ext cx="1168775" cy="1168705"/>
            </a:xfrm>
            <a:custGeom>
              <a:avLst/>
              <a:gdLst/>
              <a:ahLst/>
              <a:cxnLst/>
              <a:rect l="l" t="t" r="r" b="b"/>
              <a:pathLst>
                <a:path w="14074" h="14074" extrusionOk="0">
                  <a:moveTo>
                    <a:pt x="13978" y="1"/>
                  </a:moveTo>
                  <a:lnTo>
                    <a:pt x="0" y="13967"/>
                  </a:lnTo>
                  <a:lnTo>
                    <a:pt x="107" y="14074"/>
                  </a:lnTo>
                  <a:lnTo>
                    <a:pt x="14073" y="96"/>
                  </a:lnTo>
                  <a:lnTo>
                    <a:pt x="13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 name="Google Shape;972;p14"/>
          <p:cNvGrpSpPr/>
          <p:nvPr/>
        </p:nvGrpSpPr>
        <p:grpSpPr>
          <a:xfrm>
            <a:off x="-357874" y="-264964"/>
            <a:ext cx="1412979" cy="709992"/>
            <a:chOff x="4328426" y="-320014"/>
            <a:chExt cx="1412979" cy="709992"/>
          </a:xfrm>
        </p:grpSpPr>
        <p:sp>
          <p:nvSpPr>
            <p:cNvPr id="973" name="Google Shape;973;p14"/>
            <p:cNvSpPr/>
            <p:nvPr/>
          </p:nvSpPr>
          <p:spPr>
            <a:xfrm>
              <a:off x="5031370" y="-320014"/>
              <a:ext cx="710035" cy="709992"/>
            </a:xfrm>
            <a:custGeom>
              <a:avLst/>
              <a:gdLst/>
              <a:ahLst/>
              <a:cxnLst/>
              <a:rect l="l" t="t" r="r" b="b"/>
              <a:pathLst>
                <a:path w="8550" h="8550" extrusionOk="0">
                  <a:moveTo>
                    <a:pt x="1" y="0"/>
                  </a:moveTo>
                  <a:lnTo>
                    <a:pt x="1" y="8549"/>
                  </a:lnTo>
                  <a:lnTo>
                    <a:pt x="8550"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4"/>
            <p:cNvSpPr/>
            <p:nvPr/>
          </p:nvSpPr>
          <p:spPr>
            <a:xfrm>
              <a:off x="4328426" y="80646"/>
              <a:ext cx="42602" cy="41603"/>
            </a:xfrm>
            <a:custGeom>
              <a:avLst/>
              <a:gdLst/>
              <a:ahLst/>
              <a:cxnLst/>
              <a:rect l="l" t="t" r="r" b="b"/>
              <a:pathLst>
                <a:path w="513" h="501" extrusionOk="0">
                  <a:moveTo>
                    <a:pt x="263" y="0"/>
                  </a:moveTo>
                  <a:cubicBezTo>
                    <a:pt x="120" y="0"/>
                    <a:pt x="1" y="107"/>
                    <a:pt x="1" y="250"/>
                  </a:cubicBezTo>
                  <a:cubicBezTo>
                    <a:pt x="1" y="393"/>
                    <a:pt x="120" y="500"/>
                    <a:pt x="263" y="500"/>
                  </a:cubicBezTo>
                  <a:cubicBezTo>
                    <a:pt x="394" y="500"/>
                    <a:pt x="513" y="393"/>
                    <a:pt x="513" y="250"/>
                  </a:cubicBezTo>
                  <a:cubicBezTo>
                    <a:pt x="513" y="107"/>
                    <a:pt x="394" y="0"/>
                    <a:pt x="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4"/>
            <p:cNvSpPr/>
            <p:nvPr/>
          </p:nvSpPr>
          <p:spPr>
            <a:xfrm>
              <a:off x="4480724" y="80646"/>
              <a:ext cx="42602" cy="41603"/>
            </a:xfrm>
            <a:custGeom>
              <a:avLst/>
              <a:gdLst/>
              <a:ahLst/>
              <a:cxnLst/>
              <a:rect l="l" t="t" r="r" b="b"/>
              <a:pathLst>
                <a:path w="513" h="501" extrusionOk="0">
                  <a:moveTo>
                    <a:pt x="262" y="0"/>
                  </a:moveTo>
                  <a:cubicBezTo>
                    <a:pt x="119" y="0"/>
                    <a:pt x="0" y="107"/>
                    <a:pt x="0" y="250"/>
                  </a:cubicBezTo>
                  <a:cubicBezTo>
                    <a:pt x="0" y="393"/>
                    <a:pt x="119" y="500"/>
                    <a:pt x="262" y="500"/>
                  </a:cubicBezTo>
                  <a:cubicBezTo>
                    <a:pt x="393" y="500"/>
                    <a:pt x="512" y="393"/>
                    <a:pt x="512" y="250"/>
                  </a:cubicBezTo>
                  <a:cubicBezTo>
                    <a:pt x="512" y="107"/>
                    <a:pt x="393" y="0"/>
                    <a:pt x="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4"/>
            <p:cNvSpPr/>
            <p:nvPr/>
          </p:nvSpPr>
          <p:spPr>
            <a:xfrm>
              <a:off x="4632939" y="80646"/>
              <a:ext cx="42602" cy="41603"/>
            </a:xfrm>
            <a:custGeom>
              <a:avLst/>
              <a:gdLst/>
              <a:ahLst/>
              <a:cxnLst/>
              <a:rect l="l" t="t" r="r" b="b"/>
              <a:pathLst>
                <a:path w="513" h="501" extrusionOk="0">
                  <a:moveTo>
                    <a:pt x="251" y="0"/>
                  </a:moveTo>
                  <a:cubicBezTo>
                    <a:pt x="120" y="0"/>
                    <a:pt x="1" y="119"/>
                    <a:pt x="1" y="250"/>
                  </a:cubicBezTo>
                  <a:cubicBezTo>
                    <a:pt x="1" y="381"/>
                    <a:pt x="120" y="500"/>
                    <a:pt x="251" y="500"/>
                  </a:cubicBezTo>
                  <a:cubicBezTo>
                    <a:pt x="394" y="500"/>
                    <a:pt x="513" y="381"/>
                    <a:pt x="513" y="250"/>
                  </a:cubicBezTo>
                  <a:cubicBezTo>
                    <a:pt x="513" y="119"/>
                    <a:pt x="394"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4"/>
            <p:cNvSpPr/>
            <p:nvPr/>
          </p:nvSpPr>
          <p:spPr>
            <a:xfrm>
              <a:off x="4785236" y="80646"/>
              <a:ext cx="41606" cy="41603"/>
            </a:xfrm>
            <a:custGeom>
              <a:avLst/>
              <a:gdLst/>
              <a:ahLst/>
              <a:cxnLst/>
              <a:rect l="l" t="t" r="r" b="b"/>
              <a:pathLst>
                <a:path w="501" h="501" extrusionOk="0">
                  <a:moveTo>
                    <a:pt x="250" y="0"/>
                  </a:moveTo>
                  <a:cubicBezTo>
                    <a:pt x="119" y="0"/>
                    <a:pt x="0" y="119"/>
                    <a:pt x="0" y="250"/>
                  </a:cubicBezTo>
                  <a:cubicBezTo>
                    <a:pt x="0" y="381"/>
                    <a:pt x="119" y="500"/>
                    <a:pt x="250" y="500"/>
                  </a:cubicBezTo>
                  <a:cubicBezTo>
                    <a:pt x="381" y="500"/>
                    <a:pt x="500" y="381"/>
                    <a:pt x="500" y="250"/>
                  </a:cubicBezTo>
                  <a:cubicBezTo>
                    <a:pt x="500" y="119"/>
                    <a:pt x="405" y="0"/>
                    <a:pt x="2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4"/>
            <p:cNvSpPr/>
            <p:nvPr/>
          </p:nvSpPr>
          <p:spPr>
            <a:xfrm>
              <a:off x="4937451" y="80646"/>
              <a:ext cx="41606" cy="41603"/>
            </a:xfrm>
            <a:custGeom>
              <a:avLst/>
              <a:gdLst/>
              <a:ahLst/>
              <a:cxnLst/>
              <a:rect l="l" t="t" r="r" b="b"/>
              <a:pathLst>
                <a:path w="501" h="501" extrusionOk="0">
                  <a:moveTo>
                    <a:pt x="251" y="0"/>
                  </a:moveTo>
                  <a:cubicBezTo>
                    <a:pt x="108" y="0"/>
                    <a:pt x="1" y="107"/>
                    <a:pt x="1" y="250"/>
                  </a:cubicBezTo>
                  <a:cubicBezTo>
                    <a:pt x="1" y="393"/>
                    <a:pt x="108" y="500"/>
                    <a:pt x="251" y="500"/>
                  </a:cubicBezTo>
                  <a:cubicBezTo>
                    <a:pt x="382" y="500"/>
                    <a:pt x="501" y="393"/>
                    <a:pt x="501" y="250"/>
                  </a:cubicBezTo>
                  <a:cubicBezTo>
                    <a:pt x="501" y="107"/>
                    <a:pt x="382"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4"/>
            <p:cNvSpPr/>
            <p:nvPr/>
          </p:nvSpPr>
          <p:spPr>
            <a:xfrm>
              <a:off x="5088752" y="80646"/>
              <a:ext cx="42602" cy="41603"/>
            </a:xfrm>
            <a:custGeom>
              <a:avLst/>
              <a:gdLst/>
              <a:ahLst/>
              <a:cxnLst/>
              <a:rect l="l" t="t" r="r" b="b"/>
              <a:pathLst>
                <a:path w="513" h="501" extrusionOk="0">
                  <a:moveTo>
                    <a:pt x="251" y="0"/>
                  </a:moveTo>
                  <a:cubicBezTo>
                    <a:pt x="120" y="0"/>
                    <a:pt x="1" y="107"/>
                    <a:pt x="1" y="250"/>
                  </a:cubicBezTo>
                  <a:cubicBezTo>
                    <a:pt x="1" y="393"/>
                    <a:pt x="120" y="500"/>
                    <a:pt x="251" y="500"/>
                  </a:cubicBezTo>
                  <a:cubicBezTo>
                    <a:pt x="393" y="500"/>
                    <a:pt x="513" y="393"/>
                    <a:pt x="513" y="250"/>
                  </a:cubicBezTo>
                  <a:cubicBezTo>
                    <a:pt x="513" y="107"/>
                    <a:pt x="393"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980"/>
        <p:cNvGrpSpPr/>
        <p:nvPr/>
      </p:nvGrpSpPr>
      <p:grpSpPr>
        <a:xfrm>
          <a:off x="0" y="0"/>
          <a:ext cx="0" cy="0"/>
          <a:chOff x="0" y="0"/>
          <a:chExt cx="0" cy="0"/>
        </a:xfrm>
      </p:grpSpPr>
      <p:sp>
        <p:nvSpPr>
          <p:cNvPr id="981" name="Google Shape;981;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982" name="Google Shape;982;p15"/>
          <p:cNvSpPr/>
          <p:nvPr/>
        </p:nvSpPr>
        <p:spPr>
          <a:xfrm>
            <a:off x="8922299" y="4540797"/>
            <a:ext cx="855962" cy="830877"/>
          </a:xfrm>
          <a:custGeom>
            <a:avLst/>
            <a:gdLst/>
            <a:ahLst/>
            <a:cxnLst/>
            <a:rect l="l" t="t" r="r" b="b"/>
            <a:pathLst>
              <a:path w="8550" h="8549" extrusionOk="0">
                <a:moveTo>
                  <a:pt x="1" y="0"/>
                </a:moveTo>
                <a:lnTo>
                  <a:pt x="1" y="8549"/>
                </a:lnTo>
                <a:lnTo>
                  <a:pt x="8550"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5"/>
          <p:cNvSpPr/>
          <p:nvPr/>
        </p:nvSpPr>
        <p:spPr>
          <a:xfrm>
            <a:off x="8069530" y="4539512"/>
            <a:ext cx="856005" cy="828516"/>
          </a:xfrm>
          <a:custGeom>
            <a:avLst/>
            <a:gdLst/>
            <a:ahLst/>
            <a:cxnLst/>
            <a:rect l="l" t="t" r="r" b="b"/>
            <a:pathLst>
              <a:path w="8550" h="8537" extrusionOk="0">
                <a:moveTo>
                  <a:pt x="8549" y="0"/>
                </a:moveTo>
                <a:lnTo>
                  <a:pt x="1" y="8537"/>
                </a:lnTo>
                <a:lnTo>
                  <a:pt x="8549" y="8537"/>
                </a:lnTo>
                <a:lnTo>
                  <a:pt x="8549"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5"/>
          <p:cNvSpPr/>
          <p:nvPr/>
        </p:nvSpPr>
        <p:spPr>
          <a:xfrm>
            <a:off x="8139202" y="4524058"/>
            <a:ext cx="586588" cy="585372"/>
          </a:xfrm>
          <a:custGeom>
            <a:avLst/>
            <a:gdLst/>
            <a:ahLst/>
            <a:cxnLst/>
            <a:rect l="l" t="t" r="r" b="b"/>
            <a:pathLst>
              <a:path w="5859" h="5847" extrusionOk="0">
                <a:moveTo>
                  <a:pt x="5751" y="0"/>
                </a:moveTo>
                <a:lnTo>
                  <a:pt x="1" y="5739"/>
                </a:lnTo>
                <a:lnTo>
                  <a:pt x="108" y="5846"/>
                </a:lnTo>
                <a:lnTo>
                  <a:pt x="5858" y="108"/>
                </a:lnTo>
                <a:lnTo>
                  <a:pt x="57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 name="Google Shape;985;p15"/>
          <p:cNvGrpSpPr/>
          <p:nvPr/>
        </p:nvGrpSpPr>
        <p:grpSpPr>
          <a:xfrm rot="-5400000">
            <a:off x="8738729" y="1201294"/>
            <a:ext cx="417276" cy="50158"/>
            <a:chOff x="8625554" y="3918569"/>
            <a:chExt cx="417276" cy="50158"/>
          </a:xfrm>
        </p:grpSpPr>
        <p:sp>
          <p:nvSpPr>
            <p:cNvPr id="986" name="Google Shape;986;p15"/>
            <p:cNvSpPr/>
            <p:nvPr/>
          </p:nvSpPr>
          <p:spPr>
            <a:xfrm>
              <a:off x="8625554" y="3918569"/>
              <a:ext cx="50159" cy="50158"/>
            </a:xfrm>
            <a:custGeom>
              <a:avLst/>
              <a:gdLst/>
              <a:ahLst/>
              <a:cxnLst/>
              <a:rect l="l" t="t" r="r" b="b"/>
              <a:pathLst>
                <a:path w="501" h="501" extrusionOk="0">
                  <a:moveTo>
                    <a:pt x="250" y="0"/>
                  </a:moveTo>
                  <a:cubicBezTo>
                    <a:pt x="119" y="0"/>
                    <a:pt x="0" y="119"/>
                    <a:pt x="0" y="250"/>
                  </a:cubicBezTo>
                  <a:cubicBezTo>
                    <a:pt x="0" y="381"/>
                    <a:pt x="119" y="500"/>
                    <a:pt x="250" y="500"/>
                  </a:cubicBezTo>
                  <a:cubicBezTo>
                    <a:pt x="381" y="500"/>
                    <a:pt x="500" y="381"/>
                    <a:pt x="500" y="250"/>
                  </a:cubicBezTo>
                  <a:cubicBezTo>
                    <a:pt x="500" y="119"/>
                    <a:pt x="405" y="0"/>
                    <a:pt x="2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5"/>
            <p:cNvSpPr/>
            <p:nvPr/>
          </p:nvSpPr>
          <p:spPr>
            <a:xfrm>
              <a:off x="8809062" y="3918569"/>
              <a:ext cx="50159" cy="50158"/>
            </a:xfrm>
            <a:custGeom>
              <a:avLst/>
              <a:gdLst/>
              <a:ahLst/>
              <a:cxnLst/>
              <a:rect l="l" t="t" r="r" b="b"/>
              <a:pathLst>
                <a:path w="501" h="501" extrusionOk="0">
                  <a:moveTo>
                    <a:pt x="251" y="0"/>
                  </a:moveTo>
                  <a:cubicBezTo>
                    <a:pt x="108" y="0"/>
                    <a:pt x="1" y="107"/>
                    <a:pt x="1" y="250"/>
                  </a:cubicBezTo>
                  <a:cubicBezTo>
                    <a:pt x="1" y="393"/>
                    <a:pt x="108" y="500"/>
                    <a:pt x="251" y="500"/>
                  </a:cubicBezTo>
                  <a:cubicBezTo>
                    <a:pt x="382" y="500"/>
                    <a:pt x="501" y="393"/>
                    <a:pt x="501" y="250"/>
                  </a:cubicBezTo>
                  <a:cubicBezTo>
                    <a:pt x="501" y="107"/>
                    <a:pt x="382"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5"/>
            <p:cNvSpPr/>
            <p:nvPr/>
          </p:nvSpPr>
          <p:spPr>
            <a:xfrm>
              <a:off x="8991469" y="3918569"/>
              <a:ext cx="51360" cy="50158"/>
            </a:xfrm>
            <a:custGeom>
              <a:avLst/>
              <a:gdLst/>
              <a:ahLst/>
              <a:cxnLst/>
              <a:rect l="l" t="t" r="r" b="b"/>
              <a:pathLst>
                <a:path w="513" h="501" extrusionOk="0">
                  <a:moveTo>
                    <a:pt x="251" y="0"/>
                  </a:moveTo>
                  <a:cubicBezTo>
                    <a:pt x="120" y="0"/>
                    <a:pt x="1" y="107"/>
                    <a:pt x="1" y="250"/>
                  </a:cubicBezTo>
                  <a:cubicBezTo>
                    <a:pt x="1" y="393"/>
                    <a:pt x="120" y="500"/>
                    <a:pt x="251" y="500"/>
                  </a:cubicBezTo>
                  <a:cubicBezTo>
                    <a:pt x="393" y="500"/>
                    <a:pt x="513" y="393"/>
                    <a:pt x="513" y="250"/>
                  </a:cubicBezTo>
                  <a:cubicBezTo>
                    <a:pt x="513" y="107"/>
                    <a:pt x="393"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15"/>
          <p:cNvGrpSpPr/>
          <p:nvPr/>
        </p:nvGrpSpPr>
        <p:grpSpPr>
          <a:xfrm>
            <a:off x="-195082" y="-755840"/>
            <a:ext cx="1286333" cy="1542235"/>
            <a:chOff x="-118882" y="-755840"/>
            <a:chExt cx="1286333" cy="1542235"/>
          </a:xfrm>
        </p:grpSpPr>
        <p:sp>
          <p:nvSpPr>
            <p:cNvPr id="990" name="Google Shape;990;p15"/>
            <p:cNvSpPr/>
            <p:nvPr/>
          </p:nvSpPr>
          <p:spPr>
            <a:xfrm rot="10800000" flipH="1">
              <a:off x="175373" y="-755840"/>
              <a:ext cx="992078" cy="990664"/>
            </a:xfrm>
            <a:custGeom>
              <a:avLst/>
              <a:gdLst/>
              <a:ahLst/>
              <a:cxnLst/>
              <a:rect l="l" t="t" r="r" b="b"/>
              <a:pathLst>
                <a:path w="8550" h="8538" extrusionOk="0">
                  <a:moveTo>
                    <a:pt x="1" y="1"/>
                  </a:moveTo>
                  <a:lnTo>
                    <a:pt x="8550" y="8537"/>
                  </a:lnTo>
                  <a:lnTo>
                    <a:pt x="8550"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5"/>
            <p:cNvSpPr/>
            <p:nvPr/>
          </p:nvSpPr>
          <p:spPr>
            <a:xfrm rot="10800000" flipH="1">
              <a:off x="-118882" y="445035"/>
              <a:ext cx="435238" cy="341360"/>
            </a:xfrm>
            <a:custGeom>
              <a:avLst/>
              <a:gdLst/>
              <a:ahLst/>
              <a:cxnLst/>
              <a:rect l="l" t="t" r="r" b="b"/>
              <a:pathLst>
                <a:path w="3751" h="2942" extrusionOk="0">
                  <a:moveTo>
                    <a:pt x="0" y="1"/>
                  </a:moveTo>
                  <a:lnTo>
                    <a:pt x="2953" y="2942"/>
                  </a:lnTo>
                  <a:lnTo>
                    <a:pt x="3751" y="2942"/>
                  </a:lnTo>
                  <a:lnTo>
                    <a:pt x="7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 name="Google Shape;992;p15"/>
          <p:cNvSpPr/>
          <p:nvPr/>
        </p:nvSpPr>
        <p:spPr>
          <a:xfrm rot="10800000">
            <a:off x="-959978" y="4194475"/>
            <a:ext cx="2195076" cy="1281454"/>
          </a:xfrm>
          <a:custGeom>
            <a:avLst/>
            <a:gdLst/>
            <a:ahLst/>
            <a:cxnLst/>
            <a:rect l="l" t="t" r="r" b="b"/>
            <a:pathLst>
              <a:path w="8097" h="4727" extrusionOk="0">
                <a:moveTo>
                  <a:pt x="0" y="0"/>
                </a:moveTo>
                <a:lnTo>
                  <a:pt x="4739" y="4727"/>
                </a:lnTo>
                <a:lnTo>
                  <a:pt x="8096" y="4727"/>
                </a:lnTo>
                <a:lnTo>
                  <a:pt x="3262"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5"/>
          <p:cNvSpPr/>
          <p:nvPr/>
        </p:nvSpPr>
        <p:spPr>
          <a:xfrm rot="10800000">
            <a:off x="7964634" y="-263725"/>
            <a:ext cx="2195076" cy="1281454"/>
          </a:xfrm>
          <a:custGeom>
            <a:avLst/>
            <a:gdLst/>
            <a:ahLst/>
            <a:cxnLst/>
            <a:rect l="l" t="t" r="r" b="b"/>
            <a:pathLst>
              <a:path w="8097" h="4727" extrusionOk="0">
                <a:moveTo>
                  <a:pt x="0" y="0"/>
                </a:moveTo>
                <a:lnTo>
                  <a:pt x="4739" y="4727"/>
                </a:lnTo>
                <a:lnTo>
                  <a:pt x="8096" y="4727"/>
                </a:lnTo>
                <a:lnTo>
                  <a:pt x="3262"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994"/>
        <p:cNvGrpSpPr/>
        <p:nvPr/>
      </p:nvGrpSpPr>
      <p:grpSpPr>
        <a:xfrm>
          <a:off x="0" y="0"/>
          <a:ext cx="0" cy="0"/>
          <a:chOff x="0" y="0"/>
          <a:chExt cx="0" cy="0"/>
        </a:xfrm>
      </p:grpSpPr>
      <p:sp>
        <p:nvSpPr>
          <p:cNvPr id="995" name="Google Shape;995;p16"/>
          <p:cNvSpPr>
            <a:spLocks noGrp="1"/>
          </p:cNvSpPr>
          <p:nvPr>
            <p:ph type="pic" idx="2"/>
          </p:nvPr>
        </p:nvSpPr>
        <p:spPr>
          <a:xfrm>
            <a:off x="4621175" y="534950"/>
            <a:ext cx="3807600" cy="4073400"/>
          </a:xfrm>
          <a:prstGeom prst="parallelogram">
            <a:avLst>
              <a:gd name="adj" fmla="val 25000"/>
            </a:avLst>
          </a:prstGeom>
          <a:noFill/>
          <a:ln>
            <a:noFill/>
          </a:ln>
        </p:spPr>
      </p:sp>
      <p:sp>
        <p:nvSpPr>
          <p:cNvPr id="996" name="Google Shape;996;p16"/>
          <p:cNvSpPr>
            <a:spLocks noGrp="1"/>
          </p:cNvSpPr>
          <p:nvPr>
            <p:ph type="pic" idx="3"/>
          </p:nvPr>
        </p:nvSpPr>
        <p:spPr>
          <a:xfrm>
            <a:off x="715100" y="535000"/>
            <a:ext cx="4639500" cy="2505300"/>
          </a:xfrm>
          <a:prstGeom prst="parallelogram">
            <a:avLst>
              <a:gd name="adj" fmla="val 25000"/>
            </a:avLst>
          </a:prstGeom>
          <a:noFill/>
          <a:ln>
            <a:noFill/>
          </a:ln>
        </p:spPr>
      </p:sp>
      <p:grpSp>
        <p:nvGrpSpPr>
          <p:cNvPr id="997" name="Google Shape;997;p16"/>
          <p:cNvGrpSpPr/>
          <p:nvPr/>
        </p:nvGrpSpPr>
        <p:grpSpPr>
          <a:xfrm>
            <a:off x="8032275" y="3087919"/>
            <a:ext cx="2423096" cy="2545987"/>
            <a:chOff x="8032275" y="3087919"/>
            <a:chExt cx="2423096" cy="2545987"/>
          </a:xfrm>
        </p:grpSpPr>
        <p:sp>
          <p:nvSpPr>
            <p:cNvPr id="998" name="Google Shape;998;p16"/>
            <p:cNvSpPr/>
            <p:nvPr/>
          </p:nvSpPr>
          <p:spPr>
            <a:xfrm>
              <a:off x="9241527" y="3087919"/>
              <a:ext cx="1213843" cy="1215483"/>
            </a:xfrm>
            <a:custGeom>
              <a:avLst/>
              <a:gdLst/>
              <a:ahLst/>
              <a:cxnLst/>
              <a:rect l="l" t="t" r="r" b="b"/>
              <a:pathLst>
                <a:path w="8550" h="8562" extrusionOk="0">
                  <a:moveTo>
                    <a:pt x="1" y="1"/>
                  </a:moveTo>
                  <a:lnTo>
                    <a:pt x="1" y="8561"/>
                  </a:lnTo>
                  <a:lnTo>
                    <a:pt x="8550"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6"/>
            <p:cNvSpPr/>
            <p:nvPr/>
          </p:nvSpPr>
          <p:spPr>
            <a:xfrm>
              <a:off x="8032275" y="4418565"/>
              <a:ext cx="1213702" cy="1215341"/>
            </a:xfrm>
            <a:custGeom>
              <a:avLst/>
              <a:gdLst/>
              <a:ahLst/>
              <a:cxnLst/>
              <a:rect l="l" t="t" r="r" b="b"/>
              <a:pathLst>
                <a:path w="8549" h="8561" extrusionOk="0">
                  <a:moveTo>
                    <a:pt x="0" y="0"/>
                  </a:moveTo>
                  <a:lnTo>
                    <a:pt x="0" y="8561"/>
                  </a:lnTo>
                  <a:lnTo>
                    <a:pt x="8549"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6"/>
            <p:cNvSpPr/>
            <p:nvPr/>
          </p:nvSpPr>
          <p:spPr>
            <a:xfrm>
              <a:off x="8032278" y="3089713"/>
              <a:ext cx="1213843" cy="1183290"/>
            </a:xfrm>
            <a:custGeom>
              <a:avLst/>
              <a:gdLst/>
              <a:ahLst/>
              <a:cxnLst/>
              <a:rect l="l" t="t" r="r" b="b"/>
              <a:pathLst>
                <a:path w="8550" h="8562" extrusionOk="0">
                  <a:moveTo>
                    <a:pt x="8549" y="0"/>
                  </a:moveTo>
                  <a:lnTo>
                    <a:pt x="1" y="8561"/>
                  </a:lnTo>
                  <a:lnTo>
                    <a:pt x="8549" y="8561"/>
                  </a:lnTo>
                  <a:lnTo>
                    <a:pt x="8549"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 name="Google Shape;1001;p16"/>
          <p:cNvSpPr/>
          <p:nvPr/>
        </p:nvSpPr>
        <p:spPr>
          <a:xfrm>
            <a:off x="7953034" y="-384982"/>
            <a:ext cx="1149531" cy="672760"/>
          </a:xfrm>
          <a:custGeom>
            <a:avLst/>
            <a:gdLst/>
            <a:ahLst/>
            <a:cxnLst/>
            <a:rect l="l" t="t" r="r" b="b"/>
            <a:pathLst>
              <a:path w="8097" h="4739" extrusionOk="0">
                <a:moveTo>
                  <a:pt x="4834" y="0"/>
                </a:moveTo>
                <a:lnTo>
                  <a:pt x="0" y="4739"/>
                </a:lnTo>
                <a:lnTo>
                  <a:pt x="3370" y="4739"/>
                </a:lnTo>
                <a:lnTo>
                  <a:pt x="8096"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16"/>
          <p:cNvGrpSpPr/>
          <p:nvPr/>
        </p:nvGrpSpPr>
        <p:grpSpPr>
          <a:xfrm>
            <a:off x="4163137" y="-215591"/>
            <a:ext cx="766323" cy="419357"/>
            <a:chOff x="4163137" y="-215591"/>
            <a:chExt cx="766323" cy="419357"/>
          </a:xfrm>
        </p:grpSpPr>
        <p:sp>
          <p:nvSpPr>
            <p:cNvPr id="1003" name="Google Shape;1003;p16"/>
            <p:cNvSpPr/>
            <p:nvPr/>
          </p:nvSpPr>
          <p:spPr>
            <a:xfrm>
              <a:off x="4395227" y="-214732"/>
              <a:ext cx="534233" cy="417654"/>
            </a:xfrm>
            <a:custGeom>
              <a:avLst/>
              <a:gdLst/>
              <a:ahLst/>
              <a:cxnLst/>
              <a:rect l="l" t="t" r="r" b="b"/>
              <a:pathLst>
                <a:path w="3763" h="2942" extrusionOk="0">
                  <a:moveTo>
                    <a:pt x="3012" y="1"/>
                  </a:moveTo>
                  <a:lnTo>
                    <a:pt x="0" y="2941"/>
                  </a:lnTo>
                  <a:lnTo>
                    <a:pt x="810" y="2941"/>
                  </a:lnTo>
                  <a:lnTo>
                    <a:pt x="37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6"/>
            <p:cNvSpPr/>
            <p:nvPr/>
          </p:nvSpPr>
          <p:spPr>
            <a:xfrm>
              <a:off x="4163137" y="-215591"/>
              <a:ext cx="534233" cy="419357"/>
            </a:xfrm>
            <a:custGeom>
              <a:avLst/>
              <a:gdLst/>
              <a:ahLst/>
              <a:cxnLst/>
              <a:rect l="l" t="t" r="r" b="b"/>
              <a:pathLst>
                <a:path w="3763" h="2954" extrusionOk="0">
                  <a:moveTo>
                    <a:pt x="3013" y="1"/>
                  </a:moveTo>
                  <a:lnTo>
                    <a:pt x="0" y="2954"/>
                  </a:lnTo>
                  <a:lnTo>
                    <a:pt x="822" y="2954"/>
                  </a:lnTo>
                  <a:lnTo>
                    <a:pt x="3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16"/>
          <p:cNvSpPr/>
          <p:nvPr/>
        </p:nvSpPr>
        <p:spPr>
          <a:xfrm>
            <a:off x="-538424" y="-337992"/>
            <a:ext cx="1178318" cy="1178211"/>
          </a:xfrm>
          <a:custGeom>
            <a:avLst/>
            <a:gdLst/>
            <a:ahLst/>
            <a:cxnLst/>
            <a:rect l="l" t="t" r="r" b="b"/>
            <a:pathLst>
              <a:path w="8550" h="8550" extrusionOk="0">
                <a:moveTo>
                  <a:pt x="8549" y="1"/>
                </a:moveTo>
                <a:lnTo>
                  <a:pt x="1" y="8550"/>
                </a:lnTo>
                <a:lnTo>
                  <a:pt x="8549" y="8550"/>
                </a:lnTo>
                <a:lnTo>
                  <a:pt x="8549"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6"/>
          <p:cNvSpPr txBox="1">
            <a:spLocks noGrp="1"/>
          </p:cNvSpPr>
          <p:nvPr>
            <p:ph type="title"/>
          </p:nvPr>
        </p:nvSpPr>
        <p:spPr>
          <a:xfrm>
            <a:off x="715100" y="3262550"/>
            <a:ext cx="35805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007" name="Google Shape;1007;p16"/>
          <p:cNvSpPr txBox="1">
            <a:spLocks noGrp="1"/>
          </p:cNvSpPr>
          <p:nvPr>
            <p:ph type="subTitle" idx="1"/>
          </p:nvPr>
        </p:nvSpPr>
        <p:spPr>
          <a:xfrm>
            <a:off x="715100" y="3890900"/>
            <a:ext cx="3580500" cy="71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1008"/>
        <p:cNvGrpSpPr/>
        <p:nvPr/>
      </p:nvGrpSpPr>
      <p:grpSpPr>
        <a:xfrm>
          <a:off x="0" y="0"/>
          <a:ext cx="0" cy="0"/>
          <a:chOff x="0" y="0"/>
          <a:chExt cx="0" cy="0"/>
        </a:xfrm>
      </p:grpSpPr>
      <p:sp>
        <p:nvSpPr>
          <p:cNvPr id="1009" name="Google Shape;1009;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010" name="Google Shape;1010;p17"/>
          <p:cNvSpPr txBox="1">
            <a:spLocks noGrp="1"/>
          </p:cNvSpPr>
          <p:nvPr>
            <p:ph type="body" idx="1"/>
          </p:nvPr>
        </p:nvSpPr>
        <p:spPr>
          <a:xfrm>
            <a:off x="720000" y="1152475"/>
            <a:ext cx="7704000" cy="3184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2"/>
              </a:buClr>
              <a:buSzPts val="1200"/>
              <a:buChar char="◤"/>
              <a:defRPr>
                <a:solidFill>
                  <a:srgbClr val="434343"/>
                </a:solidFill>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a:endParaRPr/>
          </a:p>
        </p:txBody>
      </p:sp>
      <p:sp>
        <p:nvSpPr>
          <p:cNvPr id="1011" name="Google Shape;1011;p17"/>
          <p:cNvSpPr/>
          <p:nvPr/>
        </p:nvSpPr>
        <p:spPr>
          <a:xfrm flipH="1">
            <a:off x="-894534" y="-461968"/>
            <a:ext cx="1330118" cy="1331920"/>
          </a:xfrm>
          <a:custGeom>
            <a:avLst/>
            <a:gdLst/>
            <a:ahLst/>
            <a:cxnLst/>
            <a:rect l="l" t="t" r="r" b="b"/>
            <a:pathLst>
              <a:path w="8549" h="8561" extrusionOk="0">
                <a:moveTo>
                  <a:pt x="0" y="0"/>
                </a:moveTo>
                <a:lnTo>
                  <a:pt x="0" y="8561"/>
                </a:lnTo>
                <a:lnTo>
                  <a:pt x="8549"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7"/>
          <p:cNvSpPr/>
          <p:nvPr/>
        </p:nvSpPr>
        <p:spPr>
          <a:xfrm>
            <a:off x="8190906" y="4161520"/>
            <a:ext cx="1291349" cy="1291200"/>
          </a:xfrm>
          <a:custGeom>
            <a:avLst/>
            <a:gdLst/>
            <a:ahLst/>
            <a:cxnLst/>
            <a:rect l="l" t="t" r="r" b="b"/>
            <a:pathLst>
              <a:path w="8550" h="8550" extrusionOk="0">
                <a:moveTo>
                  <a:pt x="8549" y="1"/>
                </a:moveTo>
                <a:lnTo>
                  <a:pt x="1" y="8550"/>
                </a:lnTo>
                <a:lnTo>
                  <a:pt x="8549" y="8550"/>
                </a:lnTo>
                <a:lnTo>
                  <a:pt x="8549"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7"/>
          <p:cNvSpPr/>
          <p:nvPr/>
        </p:nvSpPr>
        <p:spPr>
          <a:xfrm>
            <a:off x="6616024" y="4302938"/>
            <a:ext cx="2191606" cy="2189633"/>
          </a:xfrm>
          <a:custGeom>
            <a:avLst/>
            <a:gdLst/>
            <a:ahLst/>
            <a:cxnLst/>
            <a:rect l="l" t="t" r="r" b="b"/>
            <a:pathLst>
              <a:path w="14086" h="14074" extrusionOk="0">
                <a:moveTo>
                  <a:pt x="13979" y="0"/>
                </a:moveTo>
                <a:lnTo>
                  <a:pt x="1" y="13978"/>
                </a:lnTo>
                <a:lnTo>
                  <a:pt x="108" y="14073"/>
                </a:lnTo>
                <a:lnTo>
                  <a:pt x="14086" y="107"/>
                </a:lnTo>
                <a:lnTo>
                  <a:pt x="139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7"/>
          <p:cNvSpPr/>
          <p:nvPr/>
        </p:nvSpPr>
        <p:spPr>
          <a:xfrm rot="10800000" flipH="1">
            <a:off x="8492109" y="2736335"/>
            <a:ext cx="536208" cy="256772"/>
          </a:xfrm>
          <a:custGeom>
            <a:avLst/>
            <a:gdLst/>
            <a:ahLst/>
            <a:cxnLst/>
            <a:rect l="l" t="t" r="r" b="b"/>
            <a:pathLst>
              <a:path w="2537" h="1215" extrusionOk="0">
                <a:moveTo>
                  <a:pt x="1275" y="1"/>
                </a:moveTo>
                <a:lnTo>
                  <a:pt x="644" y="608"/>
                </a:lnTo>
                <a:lnTo>
                  <a:pt x="1" y="1215"/>
                </a:lnTo>
                <a:lnTo>
                  <a:pt x="2537" y="1215"/>
                </a:lnTo>
                <a:lnTo>
                  <a:pt x="1894" y="6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7"/>
          <p:cNvSpPr/>
          <p:nvPr/>
        </p:nvSpPr>
        <p:spPr>
          <a:xfrm rot="10800000" flipH="1">
            <a:off x="8492109" y="2245608"/>
            <a:ext cx="536208" cy="256772"/>
          </a:xfrm>
          <a:custGeom>
            <a:avLst/>
            <a:gdLst/>
            <a:ahLst/>
            <a:cxnLst/>
            <a:rect l="l" t="t" r="r" b="b"/>
            <a:pathLst>
              <a:path w="2537" h="1215" extrusionOk="0">
                <a:moveTo>
                  <a:pt x="1275" y="0"/>
                </a:moveTo>
                <a:lnTo>
                  <a:pt x="644" y="607"/>
                </a:lnTo>
                <a:lnTo>
                  <a:pt x="1" y="1215"/>
                </a:lnTo>
                <a:lnTo>
                  <a:pt x="2537" y="1215"/>
                </a:lnTo>
                <a:lnTo>
                  <a:pt x="1894" y="607"/>
                </a:lnTo>
                <a:lnTo>
                  <a:pt x="12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016"/>
        <p:cNvGrpSpPr/>
        <p:nvPr/>
      </p:nvGrpSpPr>
      <p:grpSpPr>
        <a:xfrm>
          <a:off x="0" y="0"/>
          <a:ext cx="0" cy="0"/>
          <a:chOff x="0" y="0"/>
          <a:chExt cx="0" cy="0"/>
        </a:xfrm>
      </p:grpSpPr>
      <p:sp>
        <p:nvSpPr>
          <p:cNvPr id="1017" name="Google Shape;1017;p18"/>
          <p:cNvSpPr txBox="1">
            <a:spLocks noGrp="1"/>
          </p:cNvSpPr>
          <p:nvPr>
            <p:ph type="title" hasCustomPrompt="1"/>
          </p:nvPr>
        </p:nvSpPr>
        <p:spPr>
          <a:xfrm>
            <a:off x="1763725" y="3379801"/>
            <a:ext cx="2919300" cy="532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b="1">
                <a:solidFill>
                  <a:schemeClr val="dk2"/>
                </a:solidFill>
                <a:latin typeface="Outfit"/>
                <a:ea typeface="Outfit"/>
                <a:cs typeface="Outfit"/>
                <a:sym typeface="Outfit"/>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18" name="Google Shape;1018;p18"/>
          <p:cNvSpPr txBox="1">
            <a:spLocks noGrp="1"/>
          </p:cNvSpPr>
          <p:nvPr>
            <p:ph type="subTitle" idx="1"/>
          </p:nvPr>
        </p:nvSpPr>
        <p:spPr>
          <a:xfrm>
            <a:off x="1763725" y="3826400"/>
            <a:ext cx="29193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019" name="Google Shape;1019;p18"/>
          <p:cNvSpPr txBox="1">
            <a:spLocks noGrp="1"/>
          </p:cNvSpPr>
          <p:nvPr>
            <p:ph type="title" idx="2" hasCustomPrompt="1"/>
          </p:nvPr>
        </p:nvSpPr>
        <p:spPr>
          <a:xfrm>
            <a:off x="1001725" y="839800"/>
            <a:ext cx="2919300" cy="532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b="1">
                <a:solidFill>
                  <a:schemeClr val="dk2"/>
                </a:solidFill>
                <a:latin typeface="Outfit"/>
                <a:ea typeface="Outfit"/>
                <a:cs typeface="Outfit"/>
                <a:sym typeface="Outfit"/>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0" name="Google Shape;1020;p18"/>
          <p:cNvSpPr txBox="1">
            <a:spLocks noGrp="1"/>
          </p:cNvSpPr>
          <p:nvPr>
            <p:ph type="subTitle" idx="3"/>
          </p:nvPr>
        </p:nvSpPr>
        <p:spPr>
          <a:xfrm>
            <a:off x="1001725" y="1286403"/>
            <a:ext cx="29193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021" name="Google Shape;1021;p18"/>
          <p:cNvSpPr txBox="1">
            <a:spLocks noGrp="1"/>
          </p:cNvSpPr>
          <p:nvPr>
            <p:ph type="title" idx="4" hasCustomPrompt="1"/>
          </p:nvPr>
        </p:nvSpPr>
        <p:spPr>
          <a:xfrm>
            <a:off x="1382725" y="2109801"/>
            <a:ext cx="2919300" cy="532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b="1">
                <a:solidFill>
                  <a:schemeClr val="dk2"/>
                </a:solidFill>
                <a:latin typeface="Outfit"/>
                <a:ea typeface="Outfit"/>
                <a:cs typeface="Outfit"/>
                <a:sym typeface="Outfit"/>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2" name="Google Shape;1022;p18"/>
          <p:cNvSpPr txBox="1">
            <a:spLocks noGrp="1"/>
          </p:cNvSpPr>
          <p:nvPr>
            <p:ph type="subTitle" idx="5"/>
          </p:nvPr>
        </p:nvSpPr>
        <p:spPr>
          <a:xfrm>
            <a:off x="1382725" y="2556402"/>
            <a:ext cx="2919300" cy="40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1023" name="Google Shape;1023;p18"/>
          <p:cNvGrpSpPr/>
          <p:nvPr/>
        </p:nvGrpSpPr>
        <p:grpSpPr>
          <a:xfrm>
            <a:off x="6316750" y="-921829"/>
            <a:ext cx="2971151" cy="1903907"/>
            <a:chOff x="6316750" y="-921829"/>
            <a:chExt cx="2971151" cy="1903907"/>
          </a:xfrm>
        </p:grpSpPr>
        <p:sp>
          <p:nvSpPr>
            <p:cNvPr id="1024" name="Google Shape;1024;p18"/>
            <p:cNvSpPr/>
            <p:nvPr/>
          </p:nvSpPr>
          <p:spPr>
            <a:xfrm>
              <a:off x="8428181" y="-701811"/>
              <a:ext cx="763472" cy="763451"/>
            </a:xfrm>
            <a:custGeom>
              <a:avLst/>
              <a:gdLst/>
              <a:ahLst/>
              <a:cxnLst/>
              <a:rect l="l" t="t" r="r" b="b"/>
              <a:pathLst>
                <a:path w="8550" h="8550" extrusionOk="0">
                  <a:moveTo>
                    <a:pt x="8549" y="1"/>
                  </a:moveTo>
                  <a:lnTo>
                    <a:pt x="1" y="8550"/>
                  </a:lnTo>
                  <a:lnTo>
                    <a:pt x="8549" y="8550"/>
                  </a:lnTo>
                  <a:lnTo>
                    <a:pt x="8549"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8"/>
            <p:cNvSpPr/>
            <p:nvPr/>
          </p:nvSpPr>
          <p:spPr>
            <a:xfrm>
              <a:off x="8524429" y="218627"/>
              <a:ext cx="763472" cy="763451"/>
            </a:xfrm>
            <a:custGeom>
              <a:avLst/>
              <a:gdLst/>
              <a:ahLst/>
              <a:cxnLst/>
              <a:rect l="l" t="t" r="r" b="b"/>
              <a:pathLst>
                <a:path w="8550" h="8550" extrusionOk="0">
                  <a:moveTo>
                    <a:pt x="8549" y="1"/>
                  </a:moveTo>
                  <a:lnTo>
                    <a:pt x="1" y="8549"/>
                  </a:lnTo>
                  <a:lnTo>
                    <a:pt x="8549" y="8549"/>
                  </a:lnTo>
                  <a:lnTo>
                    <a:pt x="8549"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8"/>
            <p:cNvSpPr/>
            <p:nvPr/>
          </p:nvSpPr>
          <p:spPr>
            <a:xfrm>
              <a:off x="7463902" y="74325"/>
              <a:ext cx="262706" cy="207426"/>
            </a:xfrm>
            <a:custGeom>
              <a:avLst/>
              <a:gdLst/>
              <a:ahLst/>
              <a:cxnLst/>
              <a:rect l="l" t="t" r="r" b="b"/>
              <a:pathLst>
                <a:path w="2942" h="2323" extrusionOk="0">
                  <a:moveTo>
                    <a:pt x="2358" y="0"/>
                  </a:moveTo>
                  <a:lnTo>
                    <a:pt x="1" y="2322"/>
                  </a:lnTo>
                  <a:lnTo>
                    <a:pt x="620"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8"/>
            <p:cNvSpPr/>
            <p:nvPr/>
          </p:nvSpPr>
          <p:spPr>
            <a:xfrm>
              <a:off x="7320407" y="74325"/>
              <a:ext cx="262706" cy="207426"/>
            </a:xfrm>
            <a:custGeom>
              <a:avLst/>
              <a:gdLst/>
              <a:ahLst/>
              <a:cxnLst/>
              <a:rect l="l" t="t" r="r" b="b"/>
              <a:pathLst>
                <a:path w="2942" h="2323" extrusionOk="0">
                  <a:moveTo>
                    <a:pt x="2370" y="0"/>
                  </a:moveTo>
                  <a:lnTo>
                    <a:pt x="0" y="2322"/>
                  </a:lnTo>
                  <a:lnTo>
                    <a:pt x="620"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8"/>
            <p:cNvSpPr/>
            <p:nvPr/>
          </p:nvSpPr>
          <p:spPr>
            <a:xfrm>
              <a:off x="7176913" y="74325"/>
              <a:ext cx="262617" cy="207426"/>
            </a:xfrm>
            <a:custGeom>
              <a:avLst/>
              <a:gdLst/>
              <a:ahLst/>
              <a:cxnLst/>
              <a:rect l="l" t="t" r="r" b="b"/>
              <a:pathLst>
                <a:path w="2941" h="2323" extrusionOk="0">
                  <a:moveTo>
                    <a:pt x="2369" y="0"/>
                  </a:moveTo>
                  <a:lnTo>
                    <a:pt x="0" y="2322"/>
                  </a:lnTo>
                  <a:lnTo>
                    <a:pt x="619"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8"/>
            <p:cNvSpPr/>
            <p:nvPr/>
          </p:nvSpPr>
          <p:spPr>
            <a:xfrm>
              <a:off x="7033329" y="74325"/>
              <a:ext cx="262706" cy="207426"/>
            </a:xfrm>
            <a:custGeom>
              <a:avLst/>
              <a:gdLst/>
              <a:ahLst/>
              <a:cxnLst/>
              <a:rect l="l" t="t" r="r" b="b"/>
              <a:pathLst>
                <a:path w="2942" h="2323" extrusionOk="0">
                  <a:moveTo>
                    <a:pt x="2370" y="0"/>
                  </a:moveTo>
                  <a:lnTo>
                    <a:pt x="1" y="2322"/>
                  </a:lnTo>
                  <a:lnTo>
                    <a:pt x="632"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8"/>
            <p:cNvSpPr/>
            <p:nvPr/>
          </p:nvSpPr>
          <p:spPr>
            <a:xfrm>
              <a:off x="6889835" y="74325"/>
              <a:ext cx="262706" cy="207426"/>
            </a:xfrm>
            <a:custGeom>
              <a:avLst/>
              <a:gdLst/>
              <a:ahLst/>
              <a:cxnLst/>
              <a:rect l="l" t="t" r="r" b="b"/>
              <a:pathLst>
                <a:path w="2942" h="2323" extrusionOk="0">
                  <a:moveTo>
                    <a:pt x="2370"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8"/>
            <p:cNvSpPr/>
            <p:nvPr/>
          </p:nvSpPr>
          <p:spPr>
            <a:xfrm>
              <a:off x="6746341" y="74325"/>
              <a:ext cx="262617" cy="207426"/>
            </a:xfrm>
            <a:custGeom>
              <a:avLst/>
              <a:gdLst/>
              <a:ahLst/>
              <a:cxnLst/>
              <a:rect l="l" t="t" r="r" b="b"/>
              <a:pathLst>
                <a:path w="2941" h="2323" extrusionOk="0">
                  <a:moveTo>
                    <a:pt x="2357"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8"/>
            <p:cNvSpPr/>
            <p:nvPr/>
          </p:nvSpPr>
          <p:spPr>
            <a:xfrm>
              <a:off x="6602757" y="74325"/>
              <a:ext cx="264849" cy="207426"/>
            </a:xfrm>
            <a:custGeom>
              <a:avLst/>
              <a:gdLst/>
              <a:ahLst/>
              <a:cxnLst/>
              <a:rect l="l" t="t" r="r" b="b"/>
              <a:pathLst>
                <a:path w="2966" h="2323" extrusionOk="0">
                  <a:moveTo>
                    <a:pt x="2370" y="0"/>
                  </a:moveTo>
                  <a:lnTo>
                    <a:pt x="1" y="2322"/>
                  </a:lnTo>
                  <a:lnTo>
                    <a:pt x="644" y="2322"/>
                  </a:lnTo>
                  <a:lnTo>
                    <a:pt x="2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8"/>
            <p:cNvSpPr/>
            <p:nvPr/>
          </p:nvSpPr>
          <p:spPr>
            <a:xfrm>
              <a:off x="6460334" y="74325"/>
              <a:ext cx="263688" cy="207426"/>
            </a:xfrm>
            <a:custGeom>
              <a:avLst/>
              <a:gdLst/>
              <a:ahLst/>
              <a:cxnLst/>
              <a:rect l="l" t="t" r="r" b="b"/>
              <a:pathLst>
                <a:path w="2953" h="2323" extrusionOk="0">
                  <a:moveTo>
                    <a:pt x="2370" y="0"/>
                  </a:moveTo>
                  <a:lnTo>
                    <a:pt x="0" y="2322"/>
                  </a:lnTo>
                  <a:lnTo>
                    <a:pt x="631" y="2322"/>
                  </a:lnTo>
                  <a:lnTo>
                    <a:pt x="2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8"/>
            <p:cNvSpPr/>
            <p:nvPr/>
          </p:nvSpPr>
          <p:spPr>
            <a:xfrm>
              <a:off x="6316750" y="74325"/>
              <a:ext cx="263777" cy="207426"/>
            </a:xfrm>
            <a:custGeom>
              <a:avLst/>
              <a:gdLst/>
              <a:ahLst/>
              <a:cxnLst/>
              <a:rect l="l" t="t" r="r" b="b"/>
              <a:pathLst>
                <a:path w="2954" h="2323" extrusionOk="0">
                  <a:moveTo>
                    <a:pt x="2370" y="0"/>
                  </a:moveTo>
                  <a:lnTo>
                    <a:pt x="1" y="2322"/>
                  </a:lnTo>
                  <a:lnTo>
                    <a:pt x="632" y="2322"/>
                  </a:lnTo>
                  <a:lnTo>
                    <a:pt x="2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8"/>
            <p:cNvSpPr/>
            <p:nvPr/>
          </p:nvSpPr>
          <p:spPr>
            <a:xfrm>
              <a:off x="8229414" y="308184"/>
              <a:ext cx="336017" cy="263770"/>
            </a:xfrm>
            <a:custGeom>
              <a:avLst/>
              <a:gdLst/>
              <a:ahLst/>
              <a:cxnLst/>
              <a:rect l="l" t="t" r="r" b="b"/>
              <a:pathLst>
                <a:path w="3763" h="2954" extrusionOk="0">
                  <a:moveTo>
                    <a:pt x="3013" y="1"/>
                  </a:moveTo>
                  <a:lnTo>
                    <a:pt x="0" y="2954"/>
                  </a:lnTo>
                  <a:lnTo>
                    <a:pt x="822" y="2954"/>
                  </a:lnTo>
                  <a:lnTo>
                    <a:pt x="3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8"/>
            <p:cNvSpPr/>
            <p:nvPr/>
          </p:nvSpPr>
          <p:spPr>
            <a:xfrm>
              <a:off x="7572881" y="-83005"/>
              <a:ext cx="523179" cy="522093"/>
            </a:xfrm>
            <a:custGeom>
              <a:avLst/>
              <a:gdLst/>
              <a:ahLst/>
              <a:cxnLst/>
              <a:rect l="l" t="t" r="r" b="b"/>
              <a:pathLst>
                <a:path w="5859" h="5847" extrusionOk="0">
                  <a:moveTo>
                    <a:pt x="5751" y="1"/>
                  </a:moveTo>
                  <a:lnTo>
                    <a:pt x="0" y="5739"/>
                  </a:lnTo>
                  <a:lnTo>
                    <a:pt x="107" y="5847"/>
                  </a:lnTo>
                  <a:lnTo>
                    <a:pt x="5858" y="108"/>
                  </a:lnTo>
                  <a:lnTo>
                    <a:pt x="57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8"/>
            <p:cNvSpPr/>
            <p:nvPr/>
          </p:nvSpPr>
          <p:spPr>
            <a:xfrm>
              <a:off x="7828576" y="-921829"/>
              <a:ext cx="1257809" cy="1256703"/>
            </a:xfrm>
            <a:custGeom>
              <a:avLst/>
              <a:gdLst/>
              <a:ahLst/>
              <a:cxnLst/>
              <a:rect l="l" t="t" r="r" b="b"/>
              <a:pathLst>
                <a:path w="14086" h="14074" extrusionOk="0">
                  <a:moveTo>
                    <a:pt x="13979" y="0"/>
                  </a:moveTo>
                  <a:lnTo>
                    <a:pt x="1" y="13978"/>
                  </a:lnTo>
                  <a:lnTo>
                    <a:pt x="108" y="14073"/>
                  </a:lnTo>
                  <a:lnTo>
                    <a:pt x="14086" y="107"/>
                  </a:lnTo>
                  <a:lnTo>
                    <a:pt x="139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 name="Google Shape;1038;p18"/>
          <p:cNvGrpSpPr/>
          <p:nvPr/>
        </p:nvGrpSpPr>
        <p:grpSpPr>
          <a:xfrm>
            <a:off x="-167380" y="2651004"/>
            <a:ext cx="1340903" cy="3204050"/>
            <a:chOff x="-167380" y="2651004"/>
            <a:chExt cx="1340903" cy="3204050"/>
          </a:xfrm>
        </p:grpSpPr>
        <p:sp>
          <p:nvSpPr>
            <p:cNvPr id="1039" name="Google Shape;1039;p18"/>
            <p:cNvSpPr/>
            <p:nvPr/>
          </p:nvSpPr>
          <p:spPr>
            <a:xfrm>
              <a:off x="-167380" y="2651004"/>
              <a:ext cx="1102289" cy="1049756"/>
            </a:xfrm>
            <a:custGeom>
              <a:avLst/>
              <a:gdLst/>
              <a:ahLst/>
              <a:cxnLst/>
              <a:rect l="l" t="t" r="r" b="b"/>
              <a:pathLst>
                <a:path w="8550" h="8537" extrusionOk="0">
                  <a:moveTo>
                    <a:pt x="1" y="0"/>
                  </a:moveTo>
                  <a:lnTo>
                    <a:pt x="1" y="8537"/>
                  </a:lnTo>
                  <a:lnTo>
                    <a:pt x="8550"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8"/>
            <p:cNvSpPr/>
            <p:nvPr/>
          </p:nvSpPr>
          <p:spPr>
            <a:xfrm>
              <a:off x="-167380" y="4786671"/>
              <a:ext cx="1102289" cy="1068383"/>
            </a:xfrm>
            <a:custGeom>
              <a:avLst/>
              <a:gdLst/>
              <a:ahLst/>
              <a:cxnLst/>
              <a:rect l="l" t="t" r="r" b="b"/>
              <a:pathLst>
                <a:path w="8550" h="8562" extrusionOk="0">
                  <a:moveTo>
                    <a:pt x="1" y="1"/>
                  </a:moveTo>
                  <a:lnTo>
                    <a:pt x="1" y="8561"/>
                  </a:lnTo>
                  <a:lnTo>
                    <a:pt x="8550"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8"/>
            <p:cNvSpPr/>
            <p:nvPr/>
          </p:nvSpPr>
          <p:spPr>
            <a:xfrm>
              <a:off x="129609" y="3945596"/>
              <a:ext cx="1043914" cy="610933"/>
            </a:xfrm>
            <a:custGeom>
              <a:avLst/>
              <a:gdLst/>
              <a:ahLst/>
              <a:cxnLst/>
              <a:rect l="l" t="t" r="r" b="b"/>
              <a:pathLst>
                <a:path w="8097" h="4739" extrusionOk="0">
                  <a:moveTo>
                    <a:pt x="4834" y="0"/>
                  </a:moveTo>
                  <a:lnTo>
                    <a:pt x="0" y="4739"/>
                  </a:lnTo>
                  <a:lnTo>
                    <a:pt x="3370" y="4739"/>
                  </a:lnTo>
                  <a:lnTo>
                    <a:pt x="8096"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8"/>
            <p:cNvSpPr/>
            <p:nvPr/>
          </p:nvSpPr>
          <p:spPr>
            <a:xfrm>
              <a:off x="410527" y="3295628"/>
              <a:ext cx="485149" cy="379271"/>
            </a:xfrm>
            <a:custGeom>
              <a:avLst/>
              <a:gdLst/>
              <a:ahLst/>
              <a:cxnLst/>
              <a:rect l="l" t="t" r="r" b="b"/>
              <a:pathLst>
                <a:path w="3763" h="2942" extrusionOk="0">
                  <a:moveTo>
                    <a:pt x="3012" y="1"/>
                  </a:moveTo>
                  <a:lnTo>
                    <a:pt x="0" y="2941"/>
                  </a:lnTo>
                  <a:lnTo>
                    <a:pt x="810" y="2941"/>
                  </a:lnTo>
                  <a:lnTo>
                    <a:pt x="37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18"/>
          <p:cNvGrpSpPr/>
          <p:nvPr/>
        </p:nvGrpSpPr>
        <p:grpSpPr>
          <a:xfrm>
            <a:off x="-814727" y="-173786"/>
            <a:ext cx="2635605" cy="511552"/>
            <a:chOff x="-814727" y="-173786"/>
            <a:chExt cx="2635605" cy="511552"/>
          </a:xfrm>
        </p:grpSpPr>
        <p:sp>
          <p:nvSpPr>
            <p:cNvPr id="1044" name="Google Shape;1044;p18"/>
            <p:cNvSpPr/>
            <p:nvPr/>
          </p:nvSpPr>
          <p:spPr>
            <a:xfrm>
              <a:off x="1777457" y="-173786"/>
              <a:ext cx="43420" cy="4152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8"/>
            <p:cNvSpPr/>
            <p:nvPr/>
          </p:nvSpPr>
          <p:spPr>
            <a:xfrm>
              <a:off x="1777457" y="-23320"/>
              <a:ext cx="43420" cy="4152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8"/>
            <p:cNvSpPr/>
            <p:nvPr/>
          </p:nvSpPr>
          <p:spPr>
            <a:xfrm>
              <a:off x="1777457" y="136461"/>
              <a:ext cx="43420" cy="4152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8"/>
            <p:cNvSpPr/>
            <p:nvPr/>
          </p:nvSpPr>
          <p:spPr>
            <a:xfrm>
              <a:off x="1777457" y="296242"/>
              <a:ext cx="43420" cy="4152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191"/>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8"/>
            <p:cNvSpPr/>
            <p:nvPr/>
          </p:nvSpPr>
          <p:spPr>
            <a:xfrm>
              <a:off x="1627149" y="-173786"/>
              <a:ext cx="41526" cy="4152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8"/>
            <p:cNvSpPr/>
            <p:nvPr/>
          </p:nvSpPr>
          <p:spPr>
            <a:xfrm>
              <a:off x="1627149" y="-23320"/>
              <a:ext cx="41526" cy="4152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8"/>
            <p:cNvSpPr/>
            <p:nvPr/>
          </p:nvSpPr>
          <p:spPr>
            <a:xfrm>
              <a:off x="1627149" y="132672"/>
              <a:ext cx="41526" cy="43418"/>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8"/>
            <p:cNvSpPr/>
            <p:nvPr/>
          </p:nvSpPr>
          <p:spPr>
            <a:xfrm>
              <a:off x="1627149" y="296242"/>
              <a:ext cx="41526" cy="4152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8"/>
            <p:cNvSpPr/>
            <p:nvPr/>
          </p:nvSpPr>
          <p:spPr>
            <a:xfrm>
              <a:off x="1473052" y="-173786"/>
              <a:ext cx="43263" cy="4152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8"/>
            <p:cNvSpPr/>
            <p:nvPr/>
          </p:nvSpPr>
          <p:spPr>
            <a:xfrm>
              <a:off x="1473052" y="-23320"/>
              <a:ext cx="43263" cy="4152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8"/>
            <p:cNvSpPr/>
            <p:nvPr/>
          </p:nvSpPr>
          <p:spPr>
            <a:xfrm>
              <a:off x="1473052" y="136461"/>
              <a:ext cx="43263" cy="4152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8"/>
            <p:cNvSpPr/>
            <p:nvPr/>
          </p:nvSpPr>
          <p:spPr>
            <a:xfrm>
              <a:off x="1473052" y="296242"/>
              <a:ext cx="43263" cy="4152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191"/>
                    <a:pt x="274" y="131"/>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8"/>
            <p:cNvSpPr/>
            <p:nvPr/>
          </p:nvSpPr>
          <p:spPr>
            <a:xfrm>
              <a:off x="1320691" y="-173786"/>
              <a:ext cx="43420" cy="4152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8"/>
            <p:cNvSpPr/>
            <p:nvPr/>
          </p:nvSpPr>
          <p:spPr>
            <a:xfrm>
              <a:off x="1320691" y="-23320"/>
              <a:ext cx="43420" cy="4152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8"/>
            <p:cNvSpPr/>
            <p:nvPr/>
          </p:nvSpPr>
          <p:spPr>
            <a:xfrm>
              <a:off x="1320691" y="136461"/>
              <a:ext cx="43420" cy="4152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8"/>
            <p:cNvSpPr/>
            <p:nvPr/>
          </p:nvSpPr>
          <p:spPr>
            <a:xfrm>
              <a:off x="1320691" y="296242"/>
              <a:ext cx="43420" cy="4152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191"/>
                    <a:pt x="275" y="131"/>
                  </a:cubicBezTo>
                  <a:cubicBezTo>
                    <a:pt x="275"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8"/>
            <p:cNvSpPr/>
            <p:nvPr/>
          </p:nvSpPr>
          <p:spPr>
            <a:xfrm>
              <a:off x="1168488" y="-173786"/>
              <a:ext cx="41526" cy="4152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8"/>
            <p:cNvSpPr/>
            <p:nvPr/>
          </p:nvSpPr>
          <p:spPr>
            <a:xfrm>
              <a:off x="1168488" y="-23320"/>
              <a:ext cx="41526" cy="4152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8"/>
            <p:cNvSpPr/>
            <p:nvPr/>
          </p:nvSpPr>
          <p:spPr>
            <a:xfrm>
              <a:off x="1168488" y="132672"/>
              <a:ext cx="41526" cy="43418"/>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8"/>
            <p:cNvSpPr/>
            <p:nvPr/>
          </p:nvSpPr>
          <p:spPr>
            <a:xfrm>
              <a:off x="1168488" y="296242"/>
              <a:ext cx="41526" cy="4152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8"/>
            <p:cNvSpPr/>
            <p:nvPr/>
          </p:nvSpPr>
          <p:spPr>
            <a:xfrm>
              <a:off x="1016127" y="-173786"/>
              <a:ext cx="41526" cy="4152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8"/>
            <p:cNvSpPr/>
            <p:nvPr/>
          </p:nvSpPr>
          <p:spPr>
            <a:xfrm>
              <a:off x="1016127" y="-23320"/>
              <a:ext cx="41526" cy="4152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8"/>
            <p:cNvSpPr/>
            <p:nvPr/>
          </p:nvSpPr>
          <p:spPr>
            <a:xfrm>
              <a:off x="1016127" y="136461"/>
              <a:ext cx="41526" cy="4152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8"/>
            <p:cNvSpPr/>
            <p:nvPr/>
          </p:nvSpPr>
          <p:spPr>
            <a:xfrm>
              <a:off x="1016127" y="296242"/>
              <a:ext cx="41526" cy="4152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191"/>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8"/>
            <p:cNvSpPr/>
            <p:nvPr/>
          </p:nvSpPr>
          <p:spPr>
            <a:xfrm>
              <a:off x="862030" y="-173786"/>
              <a:ext cx="43420" cy="4152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8"/>
            <p:cNvSpPr/>
            <p:nvPr/>
          </p:nvSpPr>
          <p:spPr>
            <a:xfrm>
              <a:off x="862030" y="-23320"/>
              <a:ext cx="43420" cy="4152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8"/>
            <p:cNvSpPr/>
            <p:nvPr/>
          </p:nvSpPr>
          <p:spPr>
            <a:xfrm>
              <a:off x="862030" y="132672"/>
              <a:ext cx="43420" cy="43418"/>
            </a:xfrm>
            <a:custGeom>
              <a:avLst/>
              <a:gdLst/>
              <a:ahLst/>
              <a:cxnLst/>
              <a:rect l="l" t="t" r="r" b="b"/>
              <a:pathLst>
                <a:path w="275" h="275" extrusionOk="0">
                  <a:moveTo>
                    <a:pt x="143" y="0"/>
                  </a:moveTo>
                  <a:cubicBezTo>
                    <a:pt x="60" y="0"/>
                    <a:pt x="1" y="60"/>
                    <a:pt x="1" y="143"/>
                  </a:cubicBezTo>
                  <a:cubicBezTo>
                    <a:pt x="1" y="215"/>
                    <a:pt x="60" y="274"/>
                    <a:pt x="143" y="274"/>
                  </a:cubicBezTo>
                  <a:cubicBezTo>
                    <a:pt x="215" y="274"/>
                    <a:pt x="274" y="215"/>
                    <a:pt x="274" y="143"/>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8"/>
            <p:cNvSpPr/>
            <p:nvPr/>
          </p:nvSpPr>
          <p:spPr>
            <a:xfrm>
              <a:off x="862030" y="296242"/>
              <a:ext cx="43420" cy="4152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191"/>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8"/>
            <p:cNvSpPr/>
            <p:nvPr/>
          </p:nvSpPr>
          <p:spPr>
            <a:xfrm>
              <a:off x="709827" y="-173786"/>
              <a:ext cx="43263" cy="4152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8"/>
            <p:cNvSpPr/>
            <p:nvPr/>
          </p:nvSpPr>
          <p:spPr>
            <a:xfrm>
              <a:off x="709827" y="-23320"/>
              <a:ext cx="43263" cy="4152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8"/>
            <p:cNvSpPr/>
            <p:nvPr/>
          </p:nvSpPr>
          <p:spPr>
            <a:xfrm>
              <a:off x="709827" y="136461"/>
              <a:ext cx="43263" cy="4152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8"/>
            <p:cNvSpPr/>
            <p:nvPr/>
          </p:nvSpPr>
          <p:spPr>
            <a:xfrm>
              <a:off x="709827" y="296242"/>
              <a:ext cx="43263" cy="4152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191"/>
                    <a:pt x="274" y="131"/>
                  </a:cubicBezTo>
                  <a:cubicBezTo>
                    <a:pt x="274" y="60"/>
                    <a:pt x="214"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8"/>
            <p:cNvSpPr/>
            <p:nvPr/>
          </p:nvSpPr>
          <p:spPr>
            <a:xfrm>
              <a:off x="557466" y="-173786"/>
              <a:ext cx="45315" cy="41524"/>
            </a:xfrm>
            <a:custGeom>
              <a:avLst/>
              <a:gdLst/>
              <a:ahLst/>
              <a:cxnLst/>
              <a:rect l="l" t="t" r="r" b="b"/>
              <a:pathLst>
                <a:path w="287" h="263" extrusionOk="0">
                  <a:moveTo>
                    <a:pt x="132" y="1"/>
                  </a:moveTo>
                  <a:cubicBezTo>
                    <a:pt x="60" y="1"/>
                    <a:pt x="1" y="60"/>
                    <a:pt x="1" y="132"/>
                  </a:cubicBezTo>
                  <a:cubicBezTo>
                    <a:pt x="1" y="203"/>
                    <a:pt x="60" y="263"/>
                    <a:pt x="132" y="263"/>
                  </a:cubicBezTo>
                  <a:cubicBezTo>
                    <a:pt x="203" y="263"/>
                    <a:pt x="286"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8"/>
            <p:cNvSpPr/>
            <p:nvPr/>
          </p:nvSpPr>
          <p:spPr>
            <a:xfrm>
              <a:off x="557466" y="-23320"/>
              <a:ext cx="45315" cy="4152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8"/>
            <p:cNvSpPr/>
            <p:nvPr/>
          </p:nvSpPr>
          <p:spPr>
            <a:xfrm>
              <a:off x="557466" y="136461"/>
              <a:ext cx="45315" cy="4152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8"/>
            <p:cNvSpPr/>
            <p:nvPr/>
          </p:nvSpPr>
          <p:spPr>
            <a:xfrm>
              <a:off x="557466" y="296242"/>
              <a:ext cx="45315" cy="4152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191"/>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8"/>
            <p:cNvSpPr/>
            <p:nvPr/>
          </p:nvSpPr>
          <p:spPr>
            <a:xfrm>
              <a:off x="405264" y="-173786"/>
              <a:ext cx="43420" cy="41524"/>
            </a:xfrm>
            <a:custGeom>
              <a:avLst/>
              <a:gdLst/>
              <a:ahLst/>
              <a:cxnLst/>
              <a:rect l="l" t="t" r="r" b="b"/>
              <a:pathLst>
                <a:path w="275" h="263" extrusionOk="0">
                  <a:moveTo>
                    <a:pt x="131" y="1"/>
                  </a:moveTo>
                  <a:cubicBezTo>
                    <a:pt x="60" y="1"/>
                    <a:pt x="0" y="60"/>
                    <a:pt x="0" y="132"/>
                  </a:cubicBezTo>
                  <a:cubicBezTo>
                    <a:pt x="0" y="203"/>
                    <a:pt x="60" y="263"/>
                    <a:pt x="131" y="263"/>
                  </a:cubicBezTo>
                  <a:cubicBezTo>
                    <a:pt x="203" y="263"/>
                    <a:pt x="274"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8"/>
            <p:cNvSpPr/>
            <p:nvPr/>
          </p:nvSpPr>
          <p:spPr>
            <a:xfrm>
              <a:off x="405264" y="-23320"/>
              <a:ext cx="43420" cy="4152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203"/>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8"/>
            <p:cNvSpPr/>
            <p:nvPr/>
          </p:nvSpPr>
          <p:spPr>
            <a:xfrm>
              <a:off x="405264" y="132672"/>
              <a:ext cx="41526" cy="43418"/>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8"/>
            <p:cNvSpPr/>
            <p:nvPr/>
          </p:nvSpPr>
          <p:spPr>
            <a:xfrm>
              <a:off x="405264" y="296242"/>
              <a:ext cx="43420" cy="4152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191"/>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8"/>
            <p:cNvSpPr/>
            <p:nvPr/>
          </p:nvSpPr>
          <p:spPr>
            <a:xfrm>
              <a:off x="251166" y="-173786"/>
              <a:ext cx="45157" cy="41524"/>
            </a:xfrm>
            <a:custGeom>
              <a:avLst/>
              <a:gdLst/>
              <a:ahLst/>
              <a:cxnLst/>
              <a:rect l="l" t="t" r="r" b="b"/>
              <a:pathLst>
                <a:path w="286" h="263" extrusionOk="0">
                  <a:moveTo>
                    <a:pt x="143" y="1"/>
                  </a:moveTo>
                  <a:cubicBezTo>
                    <a:pt x="60" y="1"/>
                    <a:pt x="0" y="60"/>
                    <a:pt x="0" y="132"/>
                  </a:cubicBezTo>
                  <a:cubicBezTo>
                    <a:pt x="0" y="203"/>
                    <a:pt x="60" y="263"/>
                    <a:pt x="143" y="263"/>
                  </a:cubicBezTo>
                  <a:cubicBezTo>
                    <a:pt x="226" y="263"/>
                    <a:pt x="286" y="203"/>
                    <a:pt x="274" y="132"/>
                  </a:cubicBezTo>
                  <a:cubicBezTo>
                    <a:pt x="274" y="60"/>
                    <a:pt x="214"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8"/>
            <p:cNvSpPr/>
            <p:nvPr/>
          </p:nvSpPr>
          <p:spPr>
            <a:xfrm>
              <a:off x="251166" y="-23320"/>
              <a:ext cx="45157" cy="4152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8"/>
            <p:cNvSpPr/>
            <p:nvPr/>
          </p:nvSpPr>
          <p:spPr>
            <a:xfrm>
              <a:off x="251166" y="136461"/>
              <a:ext cx="45157" cy="4152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8"/>
            <p:cNvSpPr/>
            <p:nvPr/>
          </p:nvSpPr>
          <p:spPr>
            <a:xfrm>
              <a:off x="251166" y="296242"/>
              <a:ext cx="45157" cy="4152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191"/>
                    <a:pt x="274" y="131"/>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8"/>
            <p:cNvSpPr/>
            <p:nvPr/>
          </p:nvSpPr>
          <p:spPr>
            <a:xfrm>
              <a:off x="100700" y="-173786"/>
              <a:ext cx="43420" cy="4152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8"/>
            <p:cNvSpPr/>
            <p:nvPr/>
          </p:nvSpPr>
          <p:spPr>
            <a:xfrm>
              <a:off x="100700" y="-23320"/>
              <a:ext cx="43420" cy="4152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8"/>
            <p:cNvSpPr/>
            <p:nvPr/>
          </p:nvSpPr>
          <p:spPr>
            <a:xfrm>
              <a:off x="100700" y="136461"/>
              <a:ext cx="43420" cy="4152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8"/>
            <p:cNvSpPr/>
            <p:nvPr/>
          </p:nvSpPr>
          <p:spPr>
            <a:xfrm>
              <a:off x="100700" y="296242"/>
              <a:ext cx="43420" cy="4152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191"/>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8"/>
            <p:cNvSpPr/>
            <p:nvPr/>
          </p:nvSpPr>
          <p:spPr>
            <a:xfrm>
              <a:off x="-51503" y="-173786"/>
              <a:ext cx="43263" cy="4152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8"/>
            <p:cNvSpPr/>
            <p:nvPr/>
          </p:nvSpPr>
          <p:spPr>
            <a:xfrm>
              <a:off x="-51503" y="-23320"/>
              <a:ext cx="43263" cy="4152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8"/>
            <p:cNvSpPr/>
            <p:nvPr/>
          </p:nvSpPr>
          <p:spPr>
            <a:xfrm>
              <a:off x="-51503" y="132672"/>
              <a:ext cx="43263" cy="43418"/>
            </a:xfrm>
            <a:custGeom>
              <a:avLst/>
              <a:gdLst/>
              <a:ahLst/>
              <a:cxnLst/>
              <a:rect l="l" t="t" r="r" b="b"/>
              <a:pathLst>
                <a:path w="274" h="275" extrusionOk="0">
                  <a:moveTo>
                    <a:pt x="131" y="0"/>
                  </a:moveTo>
                  <a:cubicBezTo>
                    <a:pt x="60" y="0"/>
                    <a:pt x="0" y="60"/>
                    <a:pt x="0" y="143"/>
                  </a:cubicBezTo>
                  <a:cubicBezTo>
                    <a:pt x="0" y="215"/>
                    <a:pt x="60" y="274"/>
                    <a:pt x="131" y="274"/>
                  </a:cubicBezTo>
                  <a:cubicBezTo>
                    <a:pt x="203" y="274"/>
                    <a:pt x="274" y="215"/>
                    <a:pt x="274" y="143"/>
                  </a:cubicBezTo>
                  <a:cubicBezTo>
                    <a:pt x="274"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8"/>
            <p:cNvSpPr/>
            <p:nvPr/>
          </p:nvSpPr>
          <p:spPr>
            <a:xfrm>
              <a:off x="-51503" y="296242"/>
              <a:ext cx="43263" cy="4152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191"/>
                    <a:pt x="274" y="131"/>
                  </a:cubicBezTo>
                  <a:cubicBezTo>
                    <a:pt x="274" y="60"/>
                    <a:pt x="214"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8"/>
            <p:cNvSpPr/>
            <p:nvPr/>
          </p:nvSpPr>
          <p:spPr>
            <a:xfrm>
              <a:off x="-203863" y="-173786"/>
              <a:ext cx="41526" cy="4152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8"/>
            <p:cNvSpPr/>
            <p:nvPr/>
          </p:nvSpPr>
          <p:spPr>
            <a:xfrm>
              <a:off x="-203863" y="-23320"/>
              <a:ext cx="41526" cy="4152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8"/>
            <p:cNvSpPr/>
            <p:nvPr/>
          </p:nvSpPr>
          <p:spPr>
            <a:xfrm>
              <a:off x="-203863" y="136461"/>
              <a:ext cx="41526" cy="4152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8"/>
            <p:cNvSpPr/>
            <p:nvPr/>
          </p:nvSpPr>
          <p:spPr>
            <a:xfrm>
              <a:off x="-203863" y="296242"/>
              <a:ext cx="41526" cy="4152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191"/>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8"/>
            <p:cNvSpPr/>
            <p:nvPr/>
          </p:nvSpPr>
          <p:spPr>
            <a:xfrm>
              <a:off x="-356066" y="-173786"/>
              <a:ext cx="41526" cy="4152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8"/>
            <p:cNvSpPr/>
            <p:nvPr/>
          </p:nvSpPr>
          <p:spPr>
            <a:xfrm>
              <a:off x="-356066" y="-23320"/>
              <a:ext cx="41526" cy="4152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8"/>
            <p:cNvSpPr/>
            <p:nvPr/>
          </p:nvSpPr>
          <p:spPr>
            <a:xfrm>
              <a:off x="-356066" y="132672"/>
              <a:ext cx="41526" cy="43418"/>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8"/>
            <p:cNvSpPr/>
            <p:nvPr/>
          </p:nvSpPr>
          <p:spPr>
            <a:xfrm>
              <a:off x="-356066" y="296242"/>
              <a:ext cx="41526" cy="4152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8"/>
            <p:cNvSpPr/>
            <p:nvPr/>
          </p:nvSpPr>
          <p:spPr>
            <a:xfrm>
              <a:off x="-510322" y="-23320"/>
              <a:ext cx="43420" cy="41524"/>
            </a:xfrm>
            <a:custGeom>
              <a:avLst/>
              <a:gdLst/>
              <a:ahLst/>
              <a:cxnLst/>
              <a:rect l="l" t="t" r="r" b="b"/>
              <a:pathLst>
                <a:path w="275" h="263" extrusionOk="0">
                  <a:moveTo>
                    <a:pt x="144" y="0"/>
                  </a:moveTo>
                  <a:cubicBezTo>
                    <a:pt x="61" y="0"/>
                    <a:pt x="1" y="60"/>
                    <a:pt x="1" y="131"/>
                  </a:cubicBezTo>
                  <a:cubicBezTo>
                    <a:pt x="1" y="203"/>
                    <a:pt x="61" y="262"/>
                    <a:pt x="144" y="262"/>
                  </a:cubicBezTo>
                  <a:cubicBezTo>
                    <a:pt x="215" y="262"/>
                    <a:pt x="275" y="203"/>
                    <a:pt x="275" y="131"/>
                  </a:cubicBezTo>
                  <a:cubicBezTo>
                    <a:pt x="275" y="60"/>
                    <a:pt x="215" y="0"/>
                    <a:pt x="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8"/>
            <p:cNvSpPr/>
            <p:nvPr/>
          </p:nvSpPr>
          <p:spPr>
            <a:xfrm>
              <a:off x="-510322" y="132672"/>
              <a:ext cx="43420" cy="43418"/>
            </a:xfrm>
            <a:custGeom>
              <a:avLst/>
              <a:gdLst/>
              <a:ahLst/>
              <a:cxnLst/>
              <a:rect l="l" t="t" r="r" b="b"/>
              <a:pathLst>
                <a:path w="275" h="275" extrusionOk="0">
                  <a:moveTo>
                    <a:pt x="144" y="0"/>
                  </a:moveTo>
                  <a:cubicBezTo>
                    <a:pt x="61" y="0"/>
                    <a:pt x="1" y="60"/>
                    <a:pt x="1" y="143"/>
                  </a:cubicBezTo>
                  <a:cubicBezTo>
                    <a:pt x="1" y="215"/>
                    <a:pt x="61" y="274"/>
                    <a:pt x="144" y="274"/>
                  </a:cubicBezTo>
                  <a:cubicBezTo>
                    <a:pt x="215" y="274"/>
                    <a:pt x="275" y="215"/>
                    <a:pt x="275" y="143"/>
                  </a:cubicBezTo>
                  <a:cubicBezTo>
                    <a:pt x="275" y="60"/>
                    <a:pt x="215" y="0"/>
                    <a:pt x="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8"/>
            <p:cNvSpPr/>
            <p:nvPr/>
          </p:nvSpPr>
          <p:spPr>
            <a:xfrm>
              <a:off x="-510322" y="296242"/>
              <a:ext cx="43420" cy="41524"/>
            </a:xfrm>
            <a:custGeom>
              <a:avLst/>
              <a:gdLst/>
              <a:ahLst/>
              <a:cxnLst/>
              <a:rect l="l" t="t" r="r" b="b"/>
              <a:pathLst>
                <a:path w="275" h="263" extrusionOk="0">
                  <a:moveTo>
                    <a:pt x="144" y="0"/>
                  </a:moveTo>
                  <a:cubicBezTo>
                    <a:pt x="61" y="0"/>
                    <a:pt x="1" y="60"/>
                    <a:pt x="1" y="131"/>
                  </a:cubicBezTo>
                  <a:cubicBezTo>
                    <a:pt x="1" y="203"/>
                    <a:pt x="61" y="262"/>
                    <a:pt x="144" y="262"/>
                  </a:cubicBezTo>
                  <a:cubicBezTo>
                    <a:pt x="215" y="262"/>
                    <a:pt x="275" y="191"/>
                    <a:pt x="275" y="131"/>
                  </a:cubicBezTo>
                  <a:cubicBezTo>
                    <a:pt x="275" y="60"/>
                    <a:pt x="215" y="0"/>
                    <a:pt x="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8"/>
            <p:cNvSpPr/>
            <p:nvPr/>
          </p:nvSpPr>
          <p:spPr>
            <a:xfrm>
              <a:off x="-662524" y="136461"/>
              <a:ext cx="43420" cy="4152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203"/>
                    <a:pt x="274" y="131"/>
                  </a:cubicBezTo>
                  <a:cubicBezTo>
                    <a:pt x="274"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8"/>
            <p:cNvSpPr/>
            <p:nvPr/>
          </p:nvSpPr>
          <p:spPr>
            <a:xfrm>
              <a:off x="-662524" y="296242"/>
              <a:ext cx="43420" cy="4152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191"/>
                    <a:pt x="274" y="131"/>
                  </a:cubicBezTo>
                  <a:cubicBezTo>
                    <a:pt x="274"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8"/>
            <p:cNvSpPr/>
            <p:nvPr/>
          </p:nvSpPr>
          <p:spPr>
            <a:xfrm>
              <a:off x="-814727" y="296242"/>
              <a:ext cx="41526" cy="4152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18"/>
          <p:cNvGrpSpPr/>
          <p:nvPr/>
        </p:nvGrpSpPr>
        <p:grpSpPr>
          <a:xfrm>
            <a:off x="7979145" y="4541113"/>
            <a:ext cx="1089346" cy="873591"/>
            <a:chOff x="7979145" y="4541113"/>
            <a:chExt cx="1089346" cy="873591"/>
          </a:xfrm>
        </p:grpSpPr>
        <p:sp>
          <p:nvSpPr>
            <p:cNvPr id="1111" name="Google Shape;1111;p18"/>
            <p:cNvSpPr/>
            <p:nvPr/>
          </p:nvSpPr>
          <p:spPr>
            <a:xfrm>
              <a:off x="8194756" y="4541113"/>
              <a:ext cx="873736" cy="873591"/>
            </a:xfrm>
            <a:custGeom>
              <a:avLst/>
              <a:gdLst/>
              <a:ahLst/>
              <a:cxnLst/>
              <a:rect l="l" t="t" r="r" b="b"/>
              <a:pathLst>
                <a:path w="8538" h="8537" extrusionOk="0">
                  <a:moveTo>
                    <a:pt x="8537" y="0"/>
                  </a:moveTo>
                  <a:lnTo>
                    <a:pt x="0" y="8537"/>
                  </a:lnTo>
                  <a:lnTo>
                    <a:pt x="8537" y="8537"/>
                  </a:lnTo>
                  <a:lnTo>
                    <a:pt x="8537"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8"/>
            <p:cNvSpPr/>
            <p:nvPr/>
          </p:nvSpPr>
          <p:spPr>
            <a:xfrm>
              <a:off x="7979145" y="4842066"/>
              <a:ext cx="386315" cy="303408"/>
            </a:xfrm>
            <a:custGeom>
              <a:avLst/>
              <a:gdLst/>
              <a:ahLst/>
              <a:cxnLst/>
              <a:rect l="l" t="t" r="r" b="b"/>
              <a:pathLst>
                <a:path w="3775" h="2965" extrusionOk="0">
                  <a:moveTo>
                    <a:pt x="3774" y="0"/>
                  </a:moveTo>
                  <a:lnTo>
                    <a:pt x="3024" y="12"/>
                  </a:lnTo>
                  <a:lnTo>
                    <a:pt x="0" y="2965"/>
                  </a:lnTo>
                  <a:lnTo>
                    <a:pt x="822" y="2965"/>
                  </a:lnTo>
                  <a:lnTo>
                    <a:pt x="37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18"/>
          <p:cNvGrpSpPr/>
          <p:nvPr/>
        </p:nvGrpSpPr>
        <p:grpSpPr>
          <a:xfrm>
            <a:off x="5433880" y="4806660"/>
            <a:ext cx="259624" cy="364397"/>
            <a:chOff x="5433880" y="4806660"/>
            <a:chExt cx="259624" cy="364397"/>
          </a:xfrm>
        </p:grpSpPr>
        <p:sp>
          <p:nvSpPr>
            <p:cNvPr id="1114" name="Google Shape;1114;p18"/>
            <p:cNvSpPr/>
            <p:nvPr/>
          </p:nvSpPr>
          <p:spPr>
            <a:xfrm>
              <a:off x="5433880" y="4806660"/>
              <a:ext cx="259624" cy="125661"/>
            </a:xfrm>
            <a:custGeom>
              <a:avLst/>
              <a:gdLst/>
              <a:ahLst/>
              <a:cxnLst/>
              <a:rect l="l" t="t" r="r" b="b"/>
              <a:pathLst>
                <a:path w="2537" h="1228" extrusionOk="0">
                  <a:moveTo>
                    <a:pt x="1275" y="1"/>
                  </a:moveTo>
                  <a:lnTo>
                    <a:pt x="644" y="620"/>
                  </a:lnTo>
                  <a:lnTo>
                    <a:pt x="1" y="1227"/>
                  </a:lnTo>
                  <a:lnTo>
                    <a:pt x="2537" y="1227"/>
                  </a:lnTo>
                  <a:lnTo>
                    <a:pt x="1894" y="620"/>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8"/>
            <p:cNvSpPr/>
            <p:nvPr/>
          </p:nvSpPr>
          <p:spPr>
            <a:xfrm>
              <a:off x="5433880" y="5046726"/>
              <a:ext cx="259624" cy="124331"/>
            </a:xfrm>
            <a:custGeom>
              <a:avLst/>
              <a:gdLst/>
              <a:ahLst/>
              <a:cxnLst/>
              <a:rect l="l" t="t" r="r" b="b"/>
              <a:pathLst>
                <a:path w="2537" h="1215" extrusionOk="0">
                  <a:moveTo>
                    <a:pt x="1275" y="0"/>
                  </a:moveTo>
                  <a:lnTo>
                    <a:pt x="644" y="608"/>
                  </a:lnTo>
                  <a:lnTo>
                    <a:pt x="1" y="1215"/>
                  </a:lnTo>
                  <a:lnTo>
                    <a:pt x="2537" y="1215"/>
                  </a:lnTo>
                  <a:lnTo>
                    <a:pt x="1894" y="608"/>
                  </a:lnTo>
                  <a:lnTo>
                    <a:pt x="12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16"/>
        <p:cNvGrpSpPr/>
        <p:nvPr/>
      </p:nvGrpSpPr>
      <p:grpSpPr>
        <a:xfrm>
          <a:off x="0" y="0"/>
          <a:ext cx="0" cy="0"/>
          <a:chOff x="0" y="0"/>
          <a:chExt cx="0" cy="0"/>
        </a:xfrm>
      </p:grpSpPr>
      <p:sp>
        <p:nvSpPr>
          <p:cNvPr id="1117" name="Google Shape;1117;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118" name="Google Shape;1118;p19"/>
          <p:cNvSpPr txBox="1">
            <a:spLocks noGrp="1"/>
          </p:cNvSpPr>
          <p:nvPr>
            <p:ph type="subTitle" idx="1"/>
          </p:nvPr>
        </p:nvSpPr>
        <p:spPr>
          <a:xfrm>
            <a:off x="877150" y="2579825"/>
            <a:ext cx="2296200" cy="144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9" name="Google Shape;1119;p19"/>
          <p:cNvSpPr txBox="1">
            <a:spLocks noGrp="1"/>
          </p:cNvSpPr>
          <p:nvPr>
            <p:ph type="subTitle" idx="2"/>
          </p:nvPr>
        </p:nvSpPr>
        <p:spPr>
          <a:xfrm>
            <a:off x="3423900" y="2808425"/>
            <a:ext cx="2296200" cy="144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0" name="Google Shape;1120;p19"/>
          <p:cNvSpPr txBox="1">
            <a:spLocks noGrp="1"/>
          </p:cNvSpPr>
          <p:nvPr>
            <p:ph type="subTitle" idx="3"/>
          </p:nvPr>
        </p:nvSpPr>
        <p:spPr>
          <a:xfrm>
            <a:off x="5970650" y="3037025"/>
            <a:ext cx="2296200" cy="144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1" name="Google Shape;1121;p19"/>
          <p:cNvSpPr txBox="1">
            <a:spLocks noGrp="1"/>
          </p:cNvSpPr>
          <p:nvPr>
            <p:ph type="subTitle" idx="4"/>
          </p:nvPr>
        </p:nvSpPr>
        <p:spPr>
          <a:xfrm>
            <a:off x="877150" y="2111475"/>
            <a:ext cx="22962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22" name="Google Shape;1122;p19"/>
          <p:cNvSpPr txBox="1">
            <a:spLocks noGrp="1"/>
          </p:cNvSpPr>
          <p:nvPr>
            <p:ph type="subTitle" idx="5"/>
          </p:nvPr>
        </p:nvSpPr>
        <p:spPr>
          <a:xfrm>
            <a:off x="3423900" y="2340075"/>
            <a:ext cx="22962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23" name="Google Shape;1123;p19"/>
          <p:cNvSpPr txBox="1">
            <a:spLocks noGrp="1"/>
          </p:cNvSpPr>
          <p:nvPr>
            <p:ph type="subTitle" idx="6"/>
          </p:nvPr>
        </p:nvSpPr>
        <p:spPr>
          <a:xfrm>
            <a:off x="5970650" y="2568675"/>
            <a:ext cx="2296200" cy="527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124" name="Google Shape;1124;p19"/>
          <p:cNvGrpSpPr/>
          <p:nvPr/>
        </p:nvGrpSpPr>
        <p:grpSpPr>
          <a:xfrm>
            <a:off x="7279787" y="-724466"/>
            <a:ext cx="3468591" cy="2544663"/>
            <a:chOff x="6822587" y="-572066"/>
            <a:chExt cx="3468591" cy="2544663"/>
          </a:xfrm>
        </p:grpSpPr>
        <p:sp>
          <p:nvSpPr>
            <p:cNvPr id="1125" name="Google Shape;1125;p19"/>
            <p:cNvSpPr/>
            <p:nvPr/>
          </p:nvSpPr>
          <p:spPr>
            <a:xfrm flipH="1">
              <a:off x="8431243" y="-572066"/>
              <a:ext cx="1261511" cy="1263241"/>
            </a:xfrm>
            <a:custGeom>
              <a:avLst/>
              <a:gdLst/>
              <a:ahLst/>
              <a:cxnLst/>
              <a:rect l="l" t="t" r="r" b="b"/>
              <a:pathLst>
                <a:path w="8538" h="8550" extrusionOk="0">
                  <a:moveTo>
                    <a:pt x="8537" y="1"/>
                  </a:moveTo>
                  <a:lnTo>
                    <a:pt x="0" y="8550"/>
                  </a:lnTo>
                  <a:lnTo>
                    <a:pt x="8537" y="8550"/>
                  </a:lnTo>
                  <a:lnTo>
                    <a:pt x="8537"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9"/>
            <p:cNvSpPr/>
            <p:nvPr/>
          </p:nvSpPr>
          <p:spPr>
            <a:xfrm flipH="1">
              <a:off x="6973049" y="-556203"/>
              <a:ext cx="1263241" cy="1231499"/>
            </a:xfrm>
            <a:custGeom>
              <a:avLst/>
              <a:gdLst/>
              <a:ahLst/>
              <a:cxnLst/>
              <a:rect l="l" t="t" r="r" b="b"/>
              <a:pathLst>
                <a:path w="8550" h="8550" extrusionOk="0">
                  <a:moveTo>
                    <a:pt x="1" y="0"/>
                  </a:moveTo>
                  <a:lnTo>
                    <a:pt x="1" y="8549"/>
                  </a:lnTo>
                  <a:lnTo>
                    <a:pt x="8550"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9"/>
            <p:cNvSpPr/>
            <p:nvPr/>
          </p:nvSpPr>
          <p:spPr>
            <a:xfrm flipH="1">
              <a:off x="8424010" y="877052"/>
              <a:ext cx="1867168" cy="1095545"/>
            </a:xfrm>
            <a:custGeom>
              <a:avLst/>
              <a:gdLst/>
              <a:ahLst/>
              <a:cxnLst/>
              <a:rect l="l" t="t" r="r" b="b"/>
              <a:pathLst>
                <a:path w="8097" h="4751" extrusionOk="0">
                  <a:moveTo>
                    <a:pt x="4835" y="0"/>
                  </a:moveTo>
                  <a:lnTo>
                    <a:pt x="1" y="4727"/>
                  </a:lnTo>
                  <a:lnTo>
                    <a:pt x="3358" y="4751"/>
                  </a:lnTo>
                  <a:lnTo>
                    <a:pt x="8097"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9"/>
            <p:cNvSpPr/>
            <p:nvPr/>
          </p:nvSpPr>
          <p:spPr>
            <a:xfrm flipH="1">
              <a:off x="6822587" y="-372393"/>
              <a:ext cx="865682" cy="863880"/>
            </a:xfrm>
            <a:custGeom>
              <a:avLst/>
              <a:gdLst/>
              <a:ahLst/>
              <a:cxnLst/>
              <a:rect l="l" t="t" r="r" b="b"/>
              <a:pathLst>
                <a:path w="5859" h="5847" extrusionOk="0">
                  <a:moveTo>
                    <a:pt x="5751" y="0"/>
                  </a:moveTo>
                  <a:lnTo>
                    <a:pt x="1" y="5739"/>
                  </a:lnTo>
                  <a:lnTo>
                    <a:pt x="108" y="5846"/>
                  </a:lnTo>
                  <a:lnTo>
                    <a:pt x="5858" y="108"/>
                  </a:lnTo>
                  <a:lnTo>
                    <a:pt x="57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19"/>
          <p:cNvGrpSpPr/>
          <p:nvPr/>
        </p:nvGrpSpPr>
        <p:grpSpPr>
          <a:xfrm>
            <a:off x="-324635" y="3398649"/>
            <a:ext cx="2338271" cy="2079398"/>
            <a:chOff x="-324635" y="3398649"/>
            <a:chExt cx="2338271" cy="2079398"/>
          </a:xfrm>
        </p:grpSpPr>
        <p:sp>
          <p:nvSpPr>
            <p:cNvPr id="1130" name="Google Shape;1130;p19"/>
            <p:cNvSpPr/>
            <p:nvPr/>
          </p:nvSpPr>
          <p:spPr>
            <a:xfrm flipH="1">
              <a:off x="-102107" y="3957310"/>
              <a:ext cx="1261511" cy="1261320"/>
            </a:xfrm>
            <a:custGeom>
              <a:avLst/>
              <a:gdLst/>
              <a:ahLst/>
              <a:cxnLst/>
              <a:rect l="l" t="t" r="r" b="b"/>
              <a:pathLst>
                <a:path w="8538" h="8537" extrusionOk="0">
                  <a:moveTo>
                    <a:pt x="8537" y="0"/>
                  </a:moveTo>
                  <a:lnTo>
                    <a:pt x="0" y="8537"/>
                  </a:lnTo>
                  <a:lnTo>
                    <a:pt x="8537" y="8537"/>
                  </a:lnTo>
                  <a:lnTo>
                    <a:pt x="8537"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9"/>
            <p:cNvSpPr/>
            <p:nvPr/>
          </p:nvSpPr>
          <p:spPr>
            <a:xfrm flipH="1">
              <a:off x="1455870" y="4961212"/>
              <a:ext cx="557766" cy="438071"/>
            </a:xfrm>
            <a:custGeom>
              <a:avLst/>
              <a:gdLst/>
              <a:ahLst/>
              <a:cxnLst/>
              <a:rect l="l" t="t" r="r" b="b"/>
              <a:pathLst>
                <a:path w="3775" h="2965" extrusionOk="0">
                  <a:moveTo>
                    <a:pt x="3774" y="0"/>
                  </a:moveTo>
                  <a:lnTo>
                    <a:pt x="3024" y="12"/>
                  </a:lnTo>
                  <a:lnTo>
                    <a:pt x="0" y="2965"/>
                  </a:lnTo>
                  <a:lnTo>
                    <a:pt x="822" y="2965"/>
                  </a:lnTo>
                  <a:lnTo>
                    <a:pt x="3774"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9"/>
            <p:cNvSpPr/>
            <p:nvPr/>
          </p:nvSpPr>
          <p:spPr>
            <a:xfrm flipH="1">
              <a:off x="-324635" y="3398649"/>
              <a:ext cx="2079469" cy="2079398"/>
            </a:xfrm>
            <a:custGeom>
              <a:avLst/>
              <a:gdLst/>
              <a:ahLst/>
              <a:cxnLst/>
              <a:rect l="l" t="t" r="r" b="b"/>
              <a:pathLst>
                <a:path w="14074" h="14074" extrusionOk="0">
                  <a:moveTo>
                    <a:pt x="13978" y="1"/>
                  </a:moveTo>
                  <a:lnTo>
                    <a:pt x="0" y="13967"/>
                  </a:lnTo>
                  <a:lnTo>
                    <a:pt x="107" y="14074"/>
                  </a:lnTo>
                  <a:lnTo>
                    <a:pt x="14073" y="96"/>
                  </a:lnTo>
                  <a:lnTo>
                    <a:pt x="13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19"/>
          <p:cNvGrpSpPr/>
          <p:nvPr/>
        </p:nvGrpSpPr>
        <p:grpSpPr>
          <a:xfrm>
            <a:off x="6335274" y="4721275"/>
            <a:ext cx="3506905" cy="1228124"/>
            <a:chOff x="6335274" y="4721275"/>
            <a:chExt cx="3506905" cy="1228124"/>
          </a:xfrm>
        </p:grpSpPr>
        <p:sp>
          <p:nvSpPr>
            <p:cNvPr id="1134" name="Google Shape;1134;p19"/>
            <p:cNvSpPr/>
            <p:nvPr/>
          </p:nvSpPr>
          <p:spPr>
            <a:xfrm flipH="1">
              <a:off x="7320412" y="4723174"/>
              <a:ext cx="1263241" cy="1226226"/>
            </a:xfrm>
            <a:custGeom>
              <a:avLst/>
              <a:gdLst/>
              <a:ahLst/>
              <a:cxnLst/>
              <a:rect l="l" t="t" r="r" b="b"/>
              <a:pathLst>
                <a:path w="8550" h="8549" extrusionOk="0">
                  <a:moveTo>
                    <a:pt x="1" y="0"/>
                  </a:moveTo>
                  <a:lnTo>
                    <a:pt x="1" y="8549"/>
                  </a:lnTo>
                  <a:lnTo>
                    <a:pt x="8550"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9"/>
            <p:cNvSpPr/>
            <p:nvPr/>
          </p:nvSpPr>
          <p:spPr>
            <a:xfrm flipH="1">
              <a:off x="8578895" y="4721277"/>
              <a:ext cx="1263284" cy="1222712"/>
            </a:xfrm>
            <a:custGeom>
              <a:avLst/>
              <a:gdLst/>
              <a:ahLst/>
              <a:cxnLst/>
              <a:rect l="l" t="t" r="r" b="b"/>
              <a:pathLst>
                <a:path w="8550" h="8537" extrusionOk="0">
                  <a:moveTo>
                    <a:pt x="8549" y="0"/>
                  </a:moveTo>
                  <a:lnTo>
                    <a:pt x="1" y="8537"/>
                  </a:lnTo>
                  <a:lnTo>
                    <a:pt x="8549" y="8537"/>
                  </a:lnTo>
                  <a:lnTo>
                    <a:pt x="8549"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9"/>
            <p:cNvSpPr/>
            <p:nvPr/>
          </p:nvSpPr>
          <p:spPr>
            <a:xfrm flipH="1">
              <a:off x="6335274" y="4721275"/>
              <a:ext cx="1344077" cy="650524"/>
            </a:xfrm>
            <a:custGeom>
              <a:avLst/>
              <a:gdLst/>
              <a:ahLst/>
              <a:cxnLst/>
              <a:rect l="l" t="t" r="r" b="b"/>
              <a:pathLst>
                <a:path w="2537" h="1228" extrusionOk="0">
                  <a:moveTo>
                    <a:pt x="1275" y="1"/>
                  </a:moveTo>
                  <a:lnTo>
                    <a:pt x="644" y="620"/>
                  </a:lnTo>
                  <a:lnTo>
                    <a:pt x="1" y="1227"/>
                  </a:lnTo>
                  <a:lnTo>
                    <a:pt x="2537" y="1227"/>
                  </a:lnTo>
                  <a:lnTo>
                    <a:pt x="1894" y="620"/>
                  </a:lnTo>
                  <a:lnTo>
                    <a:pt x="1275"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19"/>
          <p:cNvGrpSpPr/>
          <p:nvPr/>
        </p:nvGrpSpPr>
        <p:grpSpPr>
          <a:xfrm>
            <a:off x="2316069" y="-201212"/>
            <a:ext cx="1386337" cy="341444"/>
            <a:chOff x="4126994" y="-201212"/>
            <a:chExt cx="1386337" cy="341444"/>
          </a:xfrm>
        </p:grpSpPr>
        <p:sp>
          <p:nvSpPr>
            <p:cNvPr id="1138" name="Google Shape;1138;p19"/>
            <p:cNvSpPr/>
            <p:nvPr/>
          </p:nvSpPr>
          <p:spPr>
            <a:xfrm flipH="1">
              <a:off x="4126994" y="-201212"/>
              <a:ext cx="438234" cy="341444"/>
            </a:xfrm>
            <a:custGeom>
              <a:avLst/>
              <a:gdLst/>
              <a:ahLst/>
              <a:cxnLst/>
              <a:rect l="l" t="t" r="r" b="b"/>
              <a:pathLst>
                <a:path w="2966" h="2311" extrusionOk="0">
                  <a:moveTo>
                    <a:pt x="2382" y="1"/>
                  </a:moveTo>
                  <a:lnTo>
                    <a:pt x="1" y="2310"/>
                  </a:lnTo>
                  <a:lnTo>
                    <a:pt x="644" y="2310"/>
                  </a:lnTo>
                  <a:lnTo>
                    <a:pt x="29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9"/>
            <p:cNvSpPr/>
            <p:nvPr/>
          </p:nvSpPr>
          <p:spPr>
            <a:xfrm flipH="1">
              <a:off x="4364426" y="-201212"/>
              <a:ext cx="436461" cy="341444"/>
            </a:xfrm>
            <a:custGeom>
              <a:avLst/>
              <a:gdLst/>
              <a:ahLst/>
              <a:cxnLst/>
              <a:rect l="l" t="t" r="r" b="b"/>
              <a:pathLst>
                <a:path w="2954" h="2311" extrusionOk="0">
                  <a:moveTo>
                    <a:pt x="2370" y="1"/>
                  </a:moveTo>
                  <a:lnTo>
                    <a:pt x="0" y="2310"/>
                  </a:lnTo>
                  <a:lnTo>
                    <a:pt x="632"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9"/>
            <p:cNvSpPr/>
            <p:nvPr/>
          </p:nvSpPr>
          <p:spPr>
            <a:xfrm flipH="1">
              <a:off x="4602006" y="-201212"/>
              <a:ext cx="436313" cy="341444"/>
            </a:xfrm>
            <a:custGeom>
              <a:avLst/>
              <a:gdLst/>
              <a:ahLst/>
              <a:cxnLst/>
              <a:rect l="l" t="t" r="r" b="b"/>
              <a:pathLst>
                <a:path w="2953" h="2311" extrusionOk="0">
                  <a:moveTo>
                    <a:pt x="2369" y="1"/>
                  </a:moveTo>
                  <a:lnTo>
                    <a:pt x="0" y="2310"/>
                  </a:lnTo>
                  <a:lnTo>
                    <a:pt x="631"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9"/>
            <p:cNvSpPr/>
            <p:nvPr/>
          </p:nvSpPr>
          <p:spPr>
            <a:xfrm flipH="1">
              <a:off x="4839438" y="-201212"/>
              <a:ext cx="436461" cy="341444"/>
            </a:xfrm>
            <a:custGeom>
              <a:avLst/>
              <a:gdLst/>
              <a:ahLst/>
              <a:cxnLst/>
              <a:rect l="l" t="t" r="r" b="b"/>
              <a:pathLst>
                <a:path w="2954" h="2311" extrusionOk="0">
                  <a:moveTo>
                    <a:pt x="2370" y="1"/>
                  </a:moveTo>
                  <a:lnTo>
                    <a:pt x="1" y="2310"/>
                  </a:lnTo>
                  <a:lnTo>
                    <a:pt x="644" y="2310"/>
                  </a:lnTo>
                  <a:lnTo>
                    <a:pt x="2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9"/>
            <p:cNvSpPr/>
            <p:nvPr/>
          </p:nvSpPr>
          <p:spPr>
            <a:xfrm flipH="1">
              <a:off x="5076870" y="-201212"/>
              <a:ext cx="436461" cy="341444"/>
            </a:xfrm>
            <a:custGeom>
              <a:avLst/>
              <a:gdLst/>
              <a:ahLst/>
              <a:cxnLst/>
              <a:rect l="l" t="t" r="r" b="b"/>
              <a:pathLst>
                <a:path w="2954" h="2311" extrusionOk="0">
                  <a:moveTo>
                    <a:pt x="2370" y="1"/>
                  </a:moveTo>
                  <a:lnTo>
                    <a:pt x="0" y="2310"/>
                  </a:lnTo>
                  <a:lnTo>
                    <a:pt x="643"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143"/>
        <p:cNvGrpSpPr/>
        <p:nvPr/>
      </p:nvGrpSpPr>
      <p:grpSpPr>
        <a:xfrm>
          <a:off x="0" y="0"/>
          <a:ext cx="0" cy="0"/>
          <a:chOff x="0" y="0"/>
          <a:chExt cx="0" cy="0"/>
        </a:xfrm>
      </p:grpSpPr>
      <p:sp>
        <p:nvSpPr>
          <p:cNvPr id="1144" name="Google Shape;114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145" name="Google Shape;1145;p20"/>
          <p:cNvSpPr txBox="1">
            <a:spLocks noGrp="1"/>
          </p:cNvSpPr>
          <p:nvPr>
            <p:ph type="subTitle" idx="1"/>
          </p:nvPr>
        </p:nvSpPr>
        <p:spPr>
          <a:xfrm>
            <a:off x="1497158" y="1270000"/>
            <a:ext cx="2850900" cy="41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46" name="Google Shape;1146;p20"/>
          <p:cNvSpPr txBox="1">
            <a:spLocks noGrp="1"/>
          </p:cNvSpPr>
          <p:nvPr>
            <p:ph type="subTitle" idx="2"/>
          </p:nvPr>
        </p:nvSpPr>
        <p:spPr>
          <a:xfrm>
            <a:off x="1497158" y="1575200"/>
            <a:ext cx="2850900" cy="889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7" name="Google Shape;1147;p20"/>
          <p:cNvSpPr txBox="1">
            <a:spLocks noGrp="1"/>
          </p:cNvSpPr>
          <p:nvPr>
            <p:ph type="subTitle" idx="3"/>
          </p:nvPr>
        </p:nvSpPr>
        <p:spPr>
          <a:xfrm>
            <a:off x="5575284" y="2108600"/>
            <a:ext cx="2850900" cy="889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8" name="Google Shape;1148;p20"/>
          <p:cNvSpPr txBox="1">
            <a:spLocks noGrp="1"/>
          </p:cNvSpPr>
          <p:nvPr>
            <p:ph type="subTitle" idx="4"/>
          </p:nvPr>
        </p:nvSpPr>
        <p:spPr>
          <a:xfrm>
            <a:off x="1497158" y="3171125"/>
            <a:ext cx="2850900" cy="889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49" name="Google Shape;1149;p20"/>
          <p:cNvSpPr txBox="1">
            <a:spLocks noGrp="1"/>
          </p:cNvSpPr>
          <p:nvPr>
            <p:ph type="subTitle" idx="5"/>
          </p:nvPr>
        </p:nvSpPr>
        <p:spPr>
          <a:xfrm>
            <a:off x="5575284" y="3704525"/>
            <a:ext cx="2850900" cy="889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50" name="Google Shape;1150;p20"/>
          <p:cNvSpPr txBox="1">
            <a:spLocks noGrp="1"/>
          </p:cNvSpPr>
          <p:nvPr>
            <p:ph type="subTitle" idx="6"/>
          </p:nvPr>
        </p:nvSpPr>
        <p:spPr>
          <a:xfrm>
            <a:off x="1497158" y="2865800"/>
            <a:ext cx="2850900" cy="41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1" name="Google Shape;1151;p20"/>
          <p:cNvSpPr txBox="1">
            <a:spLocks noGrp="1"/>
          </p:cNvSpPr>
          <p:nvPr>
            <p:ph type="subTitle" idx="7"/>
          </p:nvPr>
        </p:nvSpPr>
        <p:spPr>
          <a:xfrm>
            <a:off x="5575284" y="1803400"/>
            <a:ext cx="2850900" cy="41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2" name="Google Shape;1152;p20"/>
          <p:cNvSpPr txBox="1">
            <a:spLocks noGrp="1"/>
          </p:cNvSpPr>
          <p:nvPr>
            <p:ph type="subTitle" idx="8"/>
          </p:nvPr>
        </p:nvSpPr>
        <p:spPr>
          <a:xfrm>
            <a:off x="5575284" y="3399200"/>
            <a:ext cx="2850900" cy="410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3" name="Google Shape;1153;p20"/>
          <p:cNvSpPr/>
          <p:nvPr/>
        </p:nvSpPr>
        <p:spPr>
          <a:xfrm>
            <a:off x="265994" y="-348537"/>
            <a:ext cx="1055134" cy="1053487"/>
          </a:xfrm>
          <a:custGeom>
            <a:avLst/>
            <a:gdLst/>
            <a:ahLst/>
            <a:cxnLst/>
            <a:rect l="l" t="t" r="r" b="b"/>
            <a:pathLst>
              <a:path w="8550" h="8537" extrusionOk="0">
                <a:moveTo>
                  <a:pt x="1" y="0"/>
                </a:moveTo>
                <a:lnTo>
                  <a:pt x="1" y="8537"/>
                </a:lnTo>
                <a:lnTo>
                  <a:pt x="8550"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 name="Google Shape;1154;p20"/>
          <p:cNvGrpSpPr/>
          <p:nvPr/>
        </p:nvGrpSpPr>
        <p:grpSpPr>
          <a:xfrm>
            <a:off x="6556827" y="-851145"/>
            <a:ext cx="3079474" cy="2345848"/>
            <a:chOff x="6404427" y="-698745"/>
            <a:chExt cx="3079474" cy="2345848"/>
          </a:xfrm>
        </p:grpSpPr>
        <p:sp>
          <p:nvSpPr>
            <p:cNvPr id="1155" name="Google Shape;1155;p20"/>
            <p:cNvSpPr/>
            <p:nvPr/>
          </p:nvSpPr>
          <p:spPr>
            <a:xfrm>
              <a:off x="7455587" y="-465919"/>
              <a:ext cx="1055134" cy="1056572"/>
            </a:xfrm>
            <a:custGeom>
              <a:avLst/>
              <a:gdLst/>
              <a:ahLst/>
              <a:cxnLst/>
              <a:rect l="l" t="t" r="r" b="b"/>
              <a:pathLst>
                <a:path w="8550" h="8562" extrusionOk="0">
                  <a:moveTo>
                    <a:pt x="1" y="1"/>
                  </a:moveTo>
                  <a:lnTo>
                    <a:pt x="1" y="8561"/>
                  </a:lnTo>
                  <a:lnTo>
                    <a:pt x="8550"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0"/>
            <p:cNvSpPr/>
            <p:nvPr/>
          </p:nvSpPr>
          <p:spPr>
            <a:xfrm>
              <a:off x="8090352" y="-698745"/>
              <a:ext cx="1053659" cy="1028586"/>
            </a:xfrm>
            <a:custGeom>
              <a:avLst/>
              <a:gdLst/>
              <a:ahLst/>
              <a:cxnLst/>
              <a:rect l="l" t="t" r="r" b="b"/>
              <a:pathLst>
                <a:path w="8550" h="8550" extrusionOk="0">
                  <a:moveTo>
                    <a:pt x="8549" y="1"/>
                  </a:moveTo>
                  <a:lnTo>
                    <a:pt x="1" y="8549"/>
                  </a:lnTo>
                  <a:lnTo>
                    <a:pt x="8549" y="8549"/>
                  </a:lnTo>
                  <a:lnTo>
                    <a:pt x="8549"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0"/>
            <p:cNvSpPr/>
            <p:nvPr/>
          </p:nvSpPr>
          <p:spPr>
            <a:xfrm>
              <a:off x="8428891" y="590654"/>
              <a:ext cx="1055011" cy="1056449"/>
            </a:xfrm>
            <a:custGeom>
              <a:avLst/>
              <a:gdLst/>
              <a:ahLst/>
              <a:cxnLst/>
              <a:rect l="l" t="t" r="r" b="b"/>
              <a:pathLst>
                <a:path w="8549" h="8561" extrusionOk="0">
                  <a:moveTo>
                    <a:pt x="0" y="0"/>
                  </a:moveTo>
                  <a:lnTo>
                    <a:pt x="0" y="8561"/>
                  </a:lnTo>
                  <a:lnTo>
                    <a:pt x="8549"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0"/>
            <p:cNvSpPr/>
            <p:nvPr/>
          </p:nvSpPr>
          <p:spPr>
            <a:xfrm>
              <a:off x="6404427" y="-464359"/>
              <a:ext cx="1055134" cy="1028596"/>
            </a:xfrm>
            <a:custGeom>
              <a:avLst/>
              <a:gdLst/>
              <a:ahLst/>
              <a:cxnLst/>
              <a:rect l="l" t="t" r="r" b="b"/>
              <a:pathLst>
                <a:path w="8550" h="8562" extrusionOk="0">
                  <a:moveTo>
                    <a:pt x="8549" y="0"/>
                  </a:moveTo>
                  <a:lnTo>
                    <a:pt x="1" y="8561"/>
                  </a:lnTo>
                  <a:lnTo>
                    <a:pt x="8549" y="8561"/>
                  </a:lnTo>
                  <a:lnTo>
                    <a:pt x="8549"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20"/>
          <p:cNvGrpSpPr/>
          <p:nvPr/>
        </p:nvGrpSpPr>
        <p:grpSpPr>
          <a:xfrm>
            <a:off x="-136200" y="4998542"/>
            <a:ext cx="2331053" cy="342950"/>
            <a:chOff x="-136200" y="4769942"/>
            <a:chExt cx="2331053" cy="342950"/>
          </a:xfrm>
        </p:grpSpPr>
        <p:sp>
          <p:nvSpPr>
            <p:cNvPr id="1160" name="Google Shape;1160;p20"/>
            <p:cNvSpPr/>
            <p:nvPr/>
          </p:nvSpPr>
          <p:spPr>
            <a:xfrm>
              <a:off x="1760496" y="4769942"/>
              <a:ext cx="434357" cy="342950"/>
            </a:xfrm>
            <a:custGeom>
              <a:avLst/>
              <a:gdLst/>
              <a:ahLst/>
              <a:cxnLst/>
              <a:rect l="l" t="t" r="r" b="b"/>
              <a:pathLst>
                <a:path w="2942" h="2323" extrusionOk="0">
                  <a:moveTo>
                    <a:pt x="2358" y="0"/>
                  </a:moveTo>
                  <a:lnTo>
                    <a:pt x="1" y="2322"/>
                  </a:lnTo>
                  <a:lnTo>
                    <a:pt x="620"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0"/>
            <p:cNvSpPr/>
            <p:nvPr/>
          </p:nvSpPr>
          <p:spPr>
            <a:xfrm>
              <a:off x="1523243" y="4769942"/>
              <a:ext cx="434357" cy="342950"/>
            </a:xfrm>
            <a:custGeom>
              <a:avLst/>
              <a:gdLst/>
              <a:ahLst/>
              <a:cxnLst/>
              <a:rect l="l" t="t" r="r" b="b"/>
              <a:pathLst>
                <a:path w="2942" h="2323" extrusionOk="0">
                  <a:moveTo>
                    <a:pt x="2370" y="0"/>
                  </a:moveTo>
                  <a:lnTo>
                    <a:pt x="0" y="2322"/>
                  </a:lnTo>
                  <a:lnTo>
                    <a:pt x="620"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0"/>
            <p:cNvSpPr/>
            <p:nvPr/>
          </p:nvSpPr>
          <p:spPr>
            <a:xfrm>
              <a:off x="1285990" y="4769942"/>
              <a:ext cx="434209" cy="342950"/>
            </a:xfrm>
            <a:custGeom>
              <a:avLst/>
              <a:gdLst/>
              <a:ahLst/>
              <a:cxnLst/>
              <a:rect l="l" t="t" r="r" b="b"/>
              <a:pathLst>
                <a:path w="2941" h="2323" extrusionOk="0">
                  <a:moveTo>
                    <a:pt x="2369" y="0"/>
                  </a:moveTo>
                  <a:lnTo>
                    <a:pt x="0" y="2322"/>
                  </a:lnTo>
                  <a:lnTo>
                    <a:pt x="619"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0"/>
            <p:cNvSpPr/>
            <p:nvPr/>
          </p:nvSpPr>
          <p:spPr>
            <a:xfrm>
              <a:off x="1048589" y="4769942"/>
              <a:ext cx="434357" cy="342950"/>
            </a:xfrm>
            <a:custGeom>
              <a:avLst/>
              <a:gdLst/>
              <a:ahLst/>
              <a:cxnLst/>
              <a:rect l="l" t="t" r="r" b="b"/>
              <a:pathLst>
                <a:path w="2942" h="2323" extrusionOk="0">
                  <a:moveTo>
                    <a:pt x="2370" y="0"/>
                  </a:moveTo>
                  <a:lnTo>
                    <a:pt x="1" y="2322"/>
                  </a:lnTo>
                  <a:lnTo>
                    <a:pt x="632"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0"/>
            <p:cNvSpPr/>
            <p:nvPr/>
          </p:nvSpPr>
          <p:spPr>
            <a:xfrm>
              <a:off x="811336" y="4769942"/>
              <a:ext cx="434357" cy="342950"/>
            </a:xfrm>
            <a:custGeom>
              <a:avLst/>
              <a:gdLst/>
              <a:ahLst/>
              <a:cxnLst/>
              <a:rect l="l" t="t" r="r" b="b"/>
              <a:pathLst>
                <a:path w="2942" h="2323" extrusionOk="0">
                  <a:moveTo>
                    <a:pt x="2370"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0"/>
            <p:cNvSpPr/>
            <p:nvPr/>
          </p:nvSpPr>
          <p:spPr>
            <a:xfrm>
              <a:off x="574083" y="4769942"/>
              <a:ext cx="434209" cy="342950"/>
            </a:xfrm>
            <a:custGeom>
              <a:avLst/>
              <a:gdLst/>
              <a:ahLst/>
              <a:cxnLst/>
              <a:rect l="l" t="t" r="r" b="b"/>
              <a:pathLst>
                <a:path w="2941" h="2323" extrusionOk="0">
                  <a:moveTo>
                    <a:pt x="2357"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0"/>
            <p:cNvSpPr/>
            <p:nvPr/>
          </p:nvSpPr>
          <p:spPr>
            <a:xfrm>
              <a:off x="336682" y="4769942"/>
              <a:ext cx="437900" cy="342950"/>
            </a:xfrm>
            <a:custGeom>
              <a:avLst/>
              <a:gdLst/>
              <a:ahLst/>
              <a:cxnLst/>
              <a:rect l="l" t="t" r="r" b="b"/>
              <a:pathLst>
                <a:path w="2966" h="2323" extrusionOk="0">
                  <a:moveTo>
                    <a:pt x="2370" y="0"/>
                  </a:moveTo>
                  <a:lnTo>
                    <a:pt x="1" y="2322"/>
                  </a:lnTo>
                  <a:lnTo>
                    <a:pt x="644" y="2322"/>
                  </a:lnTo>
                  <a:lnTo>
                    <a:pt x="2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0"/>
            <p:cNvSpPr/>
            <p:nvPr/>
          </p:nvSpPr>
          <p:spPr>
            <a:xfrm>
              <a:off x="101201" y="4769942"/>
              <a:ext cx="435981" cy="342950"/>
            </a:xfrm>
            <a:custGeom>
              <a:avLst/>
              <a:gdLst/>
              <a:ahLst/>
              <a:cxnLst/>
              <a:rect l="l" t="t" r="r" b="b"/>
              <a:pathLst>
                <a:path w="2953" h="2323" extrusionOk="0">
                  <a:moveTo>
                    <a:pt x="2370" y="0"/>
                  </a:moveTo>
                  <a:lnTo>
                    <a:pt x="0" y="2322"/>
                  </a:lnTo>
                  <a:lnTo>
                    <a:pt x="631" y="2322"/>
                  </a:lnTo>
                  <a:lnTo>
                    <a:pt x="2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0"/>
            <p:cNvSpPr/>
            <p:nvPr/>
          </p:nvSpPr>
          <p:spPr>
            <a:xfrm>
              <a:off x="-136200" y="4769942"/>
              <a:ext cx="436129" cy="342950"/>
            </a:xfrm>
            <a:custGeom>
              <a:avLst/>
              <a:gdLst/>
              <a:ahLst/>
              <a:cxnLst/>
              <a:rect l="l" t="t" r="r" b="b"/>
              <a:pathLst>
                <a:path w="2954" h="2323" extrusionOk="0">
                  <a:moveTo>
                    <a:pt x="2370" y="0"/>
                  </a:moveTo>
                  <a:lnTo>
                    <a:pt x="1" y="2322"/>
                  </a:lnTo>
                  <a:lnTo>
                    <a:pt x="632" y="2322"/>
                  </a:lnTo>
                  <a:lnTo>
                    <a:pt x="2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 name="Google Shape;1169;p20"/>
          <p:cNvGrpSpPr/>
          <p:nvPr/>
        </p:nvGrpSpPr>
        <p:grpSpPr>
          <a:xfrm>
            <a:off x="7731255" y="3171825"/>
            <a:ext cx="1738318" cy="2930654"/>
            <a:chOff x="7731255" y="3171825"/>
            <a:chExt cx="1738318" cy="2930654"/>
          </a:xfrm>
        </p:grpSpPr>
        <p:sp>
          <p:nvSpPr>
            <p:cNvPr id="1170" name="Google Shape;1170;p20"/>
            <p:cNvSpPr/>
            <p:nvPr/>
          </p:nvSpPr>
          <p:spPr>
            <a:xfrm>
              <a:off x="7731255" y="4365713"/>
              <a:ext cx="1738318" cy="1736767"/>
            </a:xfrm>
            <a:custGeom>
              <a:avLst/>
              <a:gdLst/>
              <a:ahLst/>
              <a:cxnLst/>
              <a:rect l="l" t="t" r="r" b="b"/>
              <a:pathLst>
                <a:path w="14086" h="14074" extrusionOk="0">
                  <a:moveTo>
                    <a:pt x="13979" y="0"/>
                  </a:moveTo>
                  <a:lnTo>
                    <a:pt x="1" y="13978"/>
                  </a:lnTo>
                  <a:lnTo>
                    <a:pt x="108" y="14073"/>
                  </a:lnTo>
                  <a:lnTo>
                    <a:pt x="14086" y="107"/>
                  </a:lnTo>
                  <a:lnTo>
                    <a:pt x="139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 name="Google Shape;1171;p20"/>
            <p:cNvGrpSpPr/>
            <p:nvPr/>
          </p:nvGrpSpPr>
          <p:grpSpPr>
            <a:xfrm>
              <a:off x="8979018" y="3171825"/>
              <a:ext cx="63306" cy="1193209"/>
              <a:chOff x="9007593" y="3171825"/>
              <a:chExt cx="63306" cy="1193209"/>
            </a:xfrm>
          </p:grpSpPr>
          <p:sp>
            <p:nvSpPr>
              <p:cNvPr id="1172" name="Google Shape;1172;p20"/>
              <p:cNvSpPr/>
              <p:nvPr/>
            </p:nvSpPr>
            <p:spPr>
              <a:xfrm rot="-5400000">
                <a:off x="9007592" y="4301727"/>
                <a:ext cx="63308" cy="63305"/>
              </a:xfrm>
              <a:custGeom>
                <a:avLst/>
                <a:gdLst/>
                <a:ahLst/>
                <a:cxnLst/>
                <a:rect l="l" t="t" r="r" b="b"/>
                <a:pathLst>
                  <a:path w="513" h="513" extrusionOk="0">
                    <a:moveTo>
                      <a:pt x="251" y="1"/>
                    </a:moveTo>
                    <a:cubicBezTo>
                      <a:pt x="120" y="1"/>
                      <a:pt x="1" y="120"/>
                      <a:pt x="1" y="263"/>
                    </a:cubicBezTo>
                    <a:cubicBezTo>
                      <a:pt x="1" y="394"/>
                      <a:pt x="120" y="513"/>
                      <a:pt x="251" y="513"/>
                    </a:cubicBezTo>
                    <a:cubicBezTo>
                      <a:pt x="393" y="513"/>
                      <a:pt x="512" y="394"/>
                      <a:pt x="512" y="263"/>
                    </a:cubicBezTo>
                    <a:cubicBezTo>
                      <a:pt x="512" y="120"/>
                      <a:pt x="393"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0"/>
              <p:cNvSpPr/>
              <p:nvPr/>
            </p:nvSpPr>
            <p:spPr>
              <a:xfrm rot="-5400000">
                <a:off x="9008332" y="4076142"/>
                <a:ext cx="61827" cy="63305"/>
              </a:xfrm>
              <a:custGeom>
                <a:avLst/>
                <a:gdLst/>
                <a:ahLst/>
                <a:cxnLst/>
                <a:rect l="l" t="t" r="r" b="b"/>
                <a:pathLst>
                  <a:path w="501" h="513" extrusionOk="0">
                    <a:moveTo>
                      <a:pt x="250" y="1"/>
                    </a:moveTo>
                    <a:cubicBezTo>
                      <a:pt x="107" y="1"/>
                      <a:pt x="0" y="120"/>
                      <a:pt x="0" y="263"/>
                    </a:cubicBezTo>
                    <a:cubicBezTo>
                      <a:pt x="0" y="394"/>
                      <a:pt x="107" y="513"/>
                      <a:pt x="250" y="513"/>
                    </a:cubicBezTo>
                    <a:cubicBezTo>
                      <a:pt x="393" y="513"/>
                      <a:pt x="500" y="394"/>
                      <a:pt x="500" y="263"/>
                    </a:cubicBezTo>
                    <a:cubicBezTo>
                      <a:pt x="500"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0"/>
              <p:cNvSpPr/>
              <p:nvPr/>
            </p:nvSpPr>
            <p:spPr>
              <a:xfrm rot="-5400000">
                <a:off x="9008332" y="3848459"/>
                <a:ext cx="61827" cy="63305"/>
              </a:xfrm>
              <a:custGeom>
                <a:avLst/>
                <a:gdLst/>
                <a:ahLst/>
                <a:cxnLst/>
                <a:rect l="l" t="t" r="r" b="b"/>
                <a:pathLst>
                  <a:path w="501" h="513" extrusionOk="0">
                    <a:moveTo>
                      <a:pt x="251" y="1"/>
                    </a:moveTo>
                    <a:cubicBezTo>
                      <a:pt x="108" y="1"/>
                      <a:pt x="1" y="120"/>
                      <a:pt x="1" y="263"/>
                    </a:cubicBezTo>
                    <a:cubicBezTo>
                      <a:pt x="1" y="394"/>
                      <a:pt x="108" y="513"/>
                      <a:pt x="251" y="513"/>
                    </a:cubicBezTo>
                    <a:cubicBezTo>
                      <a:pt x="393" y="513"/>
                      <a:pt x="501" y="394"/>
                      <a:pt x="501" y="263"/>
                    </a:cubicBezTo>
                    <a:cubicBezTo>
                      <a:pt x="501" y="120"/>
                      <a:pt x="393"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0"/>
              <p:cNvSpPr/>
              <p:nvPr/>
            </p:nvSpPr>
            <p:spPr>
              <a:xfrm rot="-5400000">
                <a:off x="9009072" y="3622873"/>
                <a:ext cx="61827" cy="61825"/>
              </a:xfrm>
              <a:custGeom>
                <a:avLst/>
                <a:gdLst/>
                <a:ahLst/>
                <a:cxnLst/>
                <a:rect l="l" t="t" r="r" b="b"/>
                <a:pathLst>
                  <a:path w="501" h="501" extrusionOk="0">
                    <a:moveTo>
                      <a:pt x="250" y="1"/>
                    </a:moveTo>
                    <a:cubicBezTo>
                      <a:pt x="119" y="1"/>
                      <a:pt x="0" y="120"/>
                      <a:pt x="0" y="251"/>
                    </a:cubicBezTo>
                    <a:cubicBezTo>
                      <a:pt x="0" y="382"/>
                      <a:pt x="119" y="501"/>
                      <a:pt x="250" y="501"/>
                    </a:cubicBezTo>
                    <a:cubicBezTo>
                      <a:pt x="381" y="501"/>
                      <a:pt x="500" y="382"/>
                      <a:pt x="500" y="251"/>
                    </a:cubicBezTo>
                    <a:cubicBezTo>
                      <a:pt x="500" y="120"/>
                      <a:pt x="381"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0"/>
              <p:cNvSpPr/>
              <p:nvPr/>
            </p:nvSpPr>
            <p:spPr>
              <a:xfrm rot="-5400000">
                <a:off x="9008332" y="3397411"/>
                <a:ext cx="63308" cy="61825"/>
              </a:xfrm>
              <a:custGeom>
                <a:avLst/>
                <a:gdLst/>
                <a:ahLst/>
                <a:cxnLst/>
                <a:rect l="l" t="t" r="r" b="b"/>
                <a:pathLst>
                  <a:path w="513" h="501" extrusionOk="0">
                    <a:moveTo>
                      <a:pt x="263" y="1"/>
                    </a:moveTo>
                    <a:cubicBezTo>
                      <a:pt x="120" y="1"/>
                      <a:pt x="1" y="120"/>
                      <a:pt x="1" y="251"/>
                    </a:cubicBezTo>
                    <a:cubicBezTo>
                      <a:pt x="1" y="382"/>
                      <a:pt x="120" y="501"/>
                      <a:pt x="263" y="501"/>
                    </a:cubicBezTo>
                    <a:cubicBezTo>
                      <a:pt x="394" y="501"/>
                      <a:pt x="513" y="382"/>
                      <a:pt x="513" y="251"/>
                    </a:cubicBezTo>
                    <a:cubicBezTo>
                      <a:pt x="513" y="120"/>
                      <a:pt x="394"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0"/>
              <p:cNvSpPr/>
              <p:nvPr/>
            </p:nvSpPr>
            <p:spPr>
              <a:xfrm rot="-5400000">
                <a:off x="9008332" y="3171086"/>
                <a:ext cx="61827" cy="63305"/>
              </a:xfrm>
              <a:custGeom>
                <a:avLst/>
                <a:gdLst/>
                <a:ahLst/>
                <a:cxnLst/>
                <a:rect l="l" t="t" r="r" b="b"/>
                <a:pathLst>
                  <a:path w="501" h="513" extrusionOk="0">
                    <a:moveTo>
                      <a:pt x="250" y="1"/>
                    </a:moveTo>
                    <a:cubicBezTo>
                      <a:pt x="119" y="1"/>
                      <a:pt x="0" y="120"/>
                      <a:pt x="0" y="263"/>
                    </a:cubicBezTo>
                    <a:cubicBezTo>
                      <a:pt x="0" y="394"/>
                      <a:pt x="119" y="513"/>
                      <a:pt x="250" y="513"/>
                    </a:cubicBezTo>
                    <a:cubicBezTo>
                      <a:pt x="393" y="513"/>
                      <a:pt x="500" y="394"/>
                      <a:pt x="500" y="263"/>
                    </a:cubicBezTo>
                    <a:cubicBezTo>
                      <a:pt x="500"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5"/>
        <p:cNvGrpSpPr/>
        <p:nvPr/>
      </p:nvGrpSpPr>
      <p:grpSpPr>
        <a:xfrm>
          <a:off x="0" y="0"/>
          <a:ext cx="0" cy="0"/>
          <a:chOff x="0" y="0"/>
          <a:chExt cx="0" cy="0"/>
        </a:xfrm>
      </p:grpSpPr>
      <p:sp>
        <p:nvSpPr>
          <p:cNvPr id="196" name="Google Shape;196;p3"/>
          <p:cNvSpPr txBox="1">
            <a:spLocks noGrp="1"/>
          </p:cNvSpPr>
          <p:nvPr>
            <p:ph type="title"/>
          </p:nvPr>
        </p:nvSpPr>
        <p:spPr>
          <a:xfrm flipH="1">
            <a:off x="1247625" y="2262175"/>
            <a:ext cx="3798600" cy="1621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7" name="Google Shape;197;p3"/>
          <p:cNvSpPr txBox="1">
            <a:spLocks noGrp="1"/>
          </p:cNvSpPr>
          <p:nvPr>
            <p:ph type="title" idx="2" hasCustomPrompt="1"/>
          </p:nvPr>
        </p:nvSpPr>
        <p:spPr>
          <a:xfrm flipH="1">
            <a:off x="2588363" y="1259825"/>
            <a:ext cx="11175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solidFill>
                  <a:schemeClr val="dk2"/>
                </a:solidFill>
                <a:latin typeface="Outfit"/>
                <a:ea typeface="Outfit"/>
                <a:cs typeface="Outfit"/>
                <a:sym typeface="Outfit"/>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198" name="Google Shape;198;p3"/>
          <p:cNvGrpSpPr/>
          <p:nvPr/>
        </p:nvGrpSpPr>
        <p:grpSpPr>
          <a:xfrm>
            <a:off x="-728941" y="-526390"/>
            <a:ext cx="10522342" cy="6053264"/>
            <a:chOff x="-728941" y="-526390"/>
            <a:chExt cx="10522342" cy="6053264"/>
          </a:xfrm>
        </p:grpSpPr>
        <p:grpSp>
          <p:nvGrpSpPr>
            <p:cNvPr id="199" name="Google Shape;199;p3"/>
            <p:cNvGrpSpPr/>
            <p:nvPr/>
          </p:nvGrpSpPr>
          <p:grpSpPr>
            <a:xfrm>
              <a:off x="-728941" y="-526390"/>
              <a:ext cx="4693064" cy="2442433"/>
              <a:chOff x="-728941" y="-526390"/>
              <a:chExt cx="4693064" cy="2442433"/>
            </a:xfrm>
          </p:grpSpPr>
          <p:sp>
            <p:nvSpPr>
              <p:cNvPr id="200" name="Google Shape;200;p3"/>
              <p:cNvSpPr/>
              <p:nvPr/>
            </p:nvSpPr>
            <p:spPr>
              <a:xfrm flipH="1">
                <a:off x="-728941" y="704130"/>
                <a:ext cx="1213801" cy="1211913"/>
              </a:xfrm>
              <a:custGeom>
                <a:avLst/>
                <a:gdLst/>
                <a:ahLst/>
                <a:cxnLst/>
                <a:rect l="l" t="t" r="r" b="b"/>
                <a:pathLst>
                  <a:path w="8550" h="8537" extrusionOk="0">
                    <a:moveTo>
                      <a:pt x="1" y="0"/>
                    </a:moveTo>
                    <a:lnTo>
                      <a:pt x="1" y="8537"/>
                    </a:lnTo>
                    <a:lnTo>
                      <a:pt x="8550"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flipH="1">
                <a:off x="474466" y="-526390"/>
                <a:ext cx="1213801" cy="1215462"/>
              </a:xfrm>
              <a:custGeom>
                <a:avLst/>
                <a:gdLst/>
                <a:ahLst/>
                <a:cxnLst/>
                <a:rect l="l" t="t" r="r" b="b"/>
                <a:pathLst>
                  <a:path w="8550" h="8562" extrusionOk="0">
                    <a:moveTo>
                      <a:pt x="8549" y="0"/>
                    </a:moveTo>
                    <a:lnTo>
                      <a:pt x="1" y="8561"/>
                    </a:lnTo>
                    <a:lnTo>
                      <a:pt x="8549" y="8561"/>
                    </a:lnTo>
                    <a:lnTo>
                      <a:pt x="8549"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flipH="1">
                <a:off x="3429908" y="-236691"/>
                <a:ext cx="534214" cy="419350"/>
              </a:xfrm>
              <a:custGeom>
                <a:avLst/>
                <a:gdLst/>
                <a:ahLst/>
                <a:cxnLst/>
                <a:rect l="l" t="t" r="r" b="b"/>
                <a:pathLst>
                  <a:path w="3763" h="2954" extrusionOk="0">
                    <a:moveTo>
                      <a:pt x="3013" y="1"/>
                    </a:moveTo>
                    <a:lnTo>
                      <a:pt x="0" y="2954"/>
                    </a:lnTo>
                    <a:lnTo>
                      <a:pt x="822" y="2954"/>
                    </a:lnTo>
                    <a:lnTo>
                      <a:pt x="3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3"/>
            <p:cNvGrpSpPr/>
            <p:nvPr/>
          </p:nvGrpSpPr>
          <p:grpSpPr>
            <a:xfrm>
              <a:off x="-685814" y="3664412"/>
              <a:ext cx="3217127" cy="1862462"/>
              <a:chOff x="-685814" y="3664412"/>
              <a:chExt cx="3217127" cy="1862462"/>
            </a:xfrm>
          </p:grpSpPr>
          <p:sp>
            <p:nvSpPr>
              <p:cNvPr id="204" name="Google Shape;204;p3"/>
              <p:cNvSpPr/>
              <p:nvPr/>
            </p:nvSpPr>
            <p:spPr>
              <a:xfrm>
                <a:off x="-138569" y="4382547"/>
                <a:ext cx="1145999" cy="1144327"/>
              </a:xfrm>
              <a:custGeom>
                <a:avLst/>
                <a:gdLst/>
                <a:ahLst/>
                <a:cxnLst/>
                <a:rect l="l" t="t" r="r" b="b"/>
                <a:pathLst>
                  <a:path w="8550" h="8538" extrusionOk="0">
                    <a:moveTo>
                      <a:pt x="1" y="1"/>
                    </a:moveTo>
                    <a:lnTo>
                      <a:pt x="8550" y="8538"/>
                    </a:lnTo>
                    <a:lnTo>
                      <a:pt x="8550" y="1"/>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685814" y="4631575"/>
                <a:ext cx="1085281" cy="633548"/>
              </a:xfrm>
              <a:custGeom>
                <a:avLst/>
                <a:gdLst/>
                <a:ahLst/>
                <a:cxnLst/>
                <a:rect l="l" t="t" r="r" b="b"/>
                <a:pathLst>
                  <a:path w="8097" h="4727" extrusionOk="0">
                    <a:moveTo>
                      <a:pt x="0" y="0"/>
                    </a:moveTo>
                    <a:lnTo>
                      <a:pt x="4739" y="4727"/>
                    </a:lnTo>
                    <a:lnTo>
                      <a:pt x="8096" y="4727"/>
                    </a:lnTo>
                    <a:lnTo>
                      <a:pt x="3262"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396979" y="3664412"/>
                <a:ext cx="502765" cy="394309"/>
              </a:xfrm>
              <a:custGeom>
                <a:avLst/>
                <a:gdLst/>
                <a:ahLst/>
                <a:cxnLst/>
                <a:rect l="l" t="t" r="r" b="b"/>
                <a:pathLst>
                  <a:path w="3751" h="2942" extrusionOk="0">
                    <a:moveTo>
                      <a:pt x="0" y="1"/>
                    </a:moveTo>
                    <a:lnTo>
                      <a:pt x="2953" y="2942"/>
                    </a:lnTo>
                    <a:lnTo>
                      <a:pt x="3751" y="2942"/>
                    </a:lnTo>
                    <a:lnTo>
                      <a:pt x="7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1972673" y="4808629"/>
                <a:ext cx="68760" cy="67148"/>
              </a:xfrm>
              <a:custGeom>
                <a:avLst/>
                <a:gdLst/>
                <a:ahLst/>
                <a:cxnLst/>
                <a:rect l="l" t="t" r="r" b="b"/>
                <a:pathLst>
                  <a:path w="513" h="501" extrusionOk="0">
                    <a:moveTo>
                      <a:pt x="263" y="1"/>
                    </a:moveTo>
                    <a:cubicBezTo>
                      <a:pt x="120" y="1"/>
                      <a:pt x="1" y="120"/>
                      <a:pt x="1" y="251"/>
                    </a:cubicBezTo>
                    <a:cubicBezTo>
                      <a:pt x="1" y="394"/>
                      <a:pt x="120" y="501"/>
                      <a:pt x="263" y="501"/>
                    </a:cubicBezTo>
                    <a:cubicBezTo>
                      <a:pt x="394" y="501"/>
                      <a:pt x="513" y="394"/>
                      <a:pt x="513" y="251"/>
                    </a:cubicBezTo>
                    <a:cubicBezTo>
                      <a:pt x="513" y="120"/>
                      <a:pt x="394"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2218484" y="4808629"/>
                <a:ext cx="68760" cy="67148"/>
              </a:xfrm>
              <a:custGeom>
                <a:avLst/>
                <a:gdLst/>
                <a:ahLst/>
                <a:cxnLst/>
                <a:rect l="l" t="t" r="r" b="b"/>
                <a:pathLst>
                  <a:path w="513" h="501" extrusionOk="0">
                    <a:moveTo>
                      <a:pt x="250" y="1"/>
                    </a:moveTo>
                    <a:cubicBezTo>
                      <a:pt x="119" y="1"/>
                      <a:pt x="0" y="120"/>
                      <a:pt x="0" y="251"/>
                    </a:cubicBezTo>
                    <a:cubicBezTo>
                      <a:pt x="0" y="394"/>
                      <a:pt x="119" y="501"/>
                      <a:pt x="250" y="501"/>
                    </a:cubicBezTo>
                    <a:cubicBezTo>
                      <a:pt x="393" y="501"/>
                      <a:pt x="512" y="394"/>
                      <a:pt x="512" y="251"/>
                    </a:cubicBezTo>
                    <a:cubicBezTo>
                      <a:pt x="512"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2464161" y="4808629"/>
                <a:ext cx="67152" cy="67148"/>
              </a:xfrm>
              <a:custGeom>
                <a:avLst/>
                <a:gdLst/>
                <a:ahLst/>
                <a:cxnLst/>
                <a:rect l="l" t="t" r="r" b="b"/>
                <a:pathLst>
                  <a:path w="501" h="501" extrusionOk="0">
                    <a:moveTo>
                      <a:pt x="251" y="1"/>
                    </a:moveTo>
                    <a:cubicBezTo>
                      <a:pt x="108" y="1"/>
                      <a:pt x="1" y="120"/>
                      <a:pt x="1" y="251"/>
                    </a:cubicBezTo>
                    <a:cubicBezTo>
                      <a:pt x="1" y="394"/>
                      <a:pt x="108" y="501"/>
                      <a:pt x="251" y="501"/>
                    </a:cubicBezTo>
                    <a:cubicBezTo>
                      <a:pt x="394" y="501"/>
                      <a:pt x="501" y="394"/>
                      <a:pt x="501" y="251"/>
                    </a:cubicBezTo>
                    <a:cubicBezTo>
                      <a:pt x="501" y="120"/>
                      <a:pt x="394"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3"/>
            <p:cNvGrpSpPr/>
            <p:nvPr/>
          </p:nvGrpSpPr>
          <p:grpSpPr>
            <a:xfrm>
              <a:off x="6667292" y="-397649"/>
              <a:ext cx="2974206" cy="1657493"/>
              <a:chOff x="6667292" y="-397649"/>
              <a:chExt cx="2974206" cy="1657493"/>
            </a:xfrm>
          </p:grpSpPr>
          <p:sp>
            <p:nvSpPr>
              <p:cNvPr id="211" name="Google Shape;211;p3"/>
              <p:cNvSpPr/>
              <p:nvPr/>
            </p:nvSpPr>
            <p:spPr>
              <a:xfrm>
                <a:off x="6667292" y="149928"/>
                <a:ext cx="65364" cy="63832"/>
              </a:xfrm>
              <a:custGeom>
                <a:avLst/>
                <a:gdLst/>
                <a:ahLst/>
                <a:cxnLst/>
                <a:rect l="l" t="t" r="r" b="b"/>
                <a:pathLst>
                  <a:path w="513" h="501" extrusionOk="0">
                    <a:moveTo>
                      <a:pt x="263" y="0"/>
                    </a:moveTo>
                    <a:cubicBezTo>
                      <a:pt x="120" y="0"/>
                      <a:pt x="1" y="107"/>
                      <a:pt x="1" y="250"/>
                    </a:cubicBezTo>
                    <a:cubicBezTo>
                      <a:pt x="1" y="393"/>
                      <a:pt x="120" y="500"/>
                      <a:pt x="263" y="500"/>
                    </a:cubicBezTo>
                    <a:cubicBezTo>
                      <a:pt x="394" y="500"/>
                      <a:pt x="513" y="393"/>
                      <a:pt x="513" y="250"/>
                    </a:cubicBezTo>
                    <a:cubicBezTo>
                      <a:pt x="513" y="107"/>
                      <a:pt x="394" y="0"/>
                      <a:pt x="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6900963" y="149928"/>
                <a:ext cx="65364" cy="63832"/>
              </a:xfrm>
              <a:custGeom>
                <a:avLst/>
                <a:gdLst/>
                <a:ahLst/>
                <a:cxnLst/>
                <a:rect l="l" t="t" r="r" b="b"/>
                <a:pathLst>
                  <a:path w="513" h="501" extrusionOk="0">
                    <a:moveTo>
                      <a:pt x="262" y="0"/>
                    </a:moveTo>
                    <a:cubicBezTo>
                      <a:pt x="119" y="0"/>
                      <a:pt x="0" y="107"/>
                      <a:pt x="0" y="250"/>
                    </a:cubicBezTo>
                    <a:cubicBezTo>
                      <a:pt x="0" y="393"/>
                      <a:pt x="119" y="500"/>
                      <a:pt x="262" y="500"/>
                    </a:cubicBezTo>
                    <a:cubicBezTo>
                      <a:pt x="393" y="500"/>
                      <a:pt x="512" y="393"/>
                      <a:pt x="512" y="250"/>
                    </a:cubicBezTo>
                    <a:cubicBezTo>
                      <a:pt x="512" y="107"/>
                      <a:pt x="393" y="0"/>
                      <a:pt x="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7134507" y="149928"/>
                <a:ext cx="65364" cy="63832"/>
              </a:xfrm>
              <a:custGeom>
                <a:avLst/>
                <a:gdLst/>
                <a:ahLst/>
                <a:cxnLst/>
                <a:rect l="l" t="t" r="r" b="b"/>
                <a:pathLst>
                  <a:path w="513" h="501" extrusionOk="0">
                    <a:moveTo>
                      <a:pt x="251" y="0"/>
                    </a:moveTo>
                    <a:cubicBezTo>
                      <a:pt x="120" y="0"/>
                      <a:pt x="1" y="119"/>
                      <a:pt x="1" y="250"/>
                    </a:cubicBezTo>
                    <a:cubicBezTo>
                      <a:pt x="1" y="381"/>
                      <a:pt x="120" y="500"/>
                      <a:pt x="251" y="500"/>
                    </a:cubicBezTo>
                    <a:cubicBezTo>
                      <a:pt x="394" y="500"/>
                      <a:pt x="513" y="381"/>
                      <a:pt x="513" y="250"/>
                    </a:cubicBezTo>
                    <a:cubicBezTo>
                      <a:pt x="513" y="119"/>
                      <a:pt x="394"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7368179" y="149928"/>
                <a:ext cx="63835" cy="63832"/>
              </a:xfrm>
              <a:custGeom>
                <a:avLst/>
                <a:gdLst/>
                <a:ahLst/>
                <a:cxnLst/>
                <a:rect l="l" t="t" r="r" b="b"/>
                <a:pathLst>
                  <a:path w="501" h="501" extrusionOk="0">
                    <a:moveTo>
                      <a:pt x="250" y="0"/>
                    </a:moveTo>
                    <a:cubicBezTo>
                      <a:pt x="119" y="0"/>
                      <a:pt x="0" y="119"/>
                      <a:pt x="0" y="250"/>
                    </a:cubicBezTo>
                    <a:cubicBezTo>
                      <a:pt x="0" y="381"/>
                      <a:pt x="119" y="500"/>
                      <a:pt x="250" y="500"/>
                    </a:cubicBezTo>
                    <a:cubicBezTo>
                      <a:pt x="381" y="500"/>
                      <a:pt x="500" y="381"/>
                      <a:pt x="500" y="250"/>
                    </a:cubicBezTo>
                    <a:cubicBezTo>
                      <a:pt x="500" y="119"/>
                      <a:pt x="405" y="0"/>
                      <a:pt x="2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7601723" y="149928"/>
                <a:ext cx="63835" cy="63832"/>
              </a:xfrm>
              <a:custGeom>
                <a:avLst/>
                <a:gdLst/>
                <a:ahLst/>
                <a:cxnLst/>
                <a:rect l="l" t="t" r="r" b="b"/>
                <a:pathLst>
                  <a:path w="501" h="501" extrusionOk="0">
                    <a:moveTo>
                      <a:pt x="251" y="0"/>
                    </a:moveTo>
                    <a:cubicBezTo>
                      <a:pt x="108" y="0"/>
                      <a:pt x="1" y="107"/>
                      <a:pt x="1" y="250"/>
                    </a:cubicBezTo>
                    <a:cubicBezTo>
                      <a:pt x="1" y="393"/>
                      <a:pt x="108" y="500"/>
                      <a:pt x="251" y="500"/>
                    </a:cubicBezTo>
                    <a:cubicBezTo>
                      <a:pt x="382" y="500"/>
                      <a:pt x="501" y="393"/>
                      <a:pt x="501" y="250"/>
                    </a:cubicBezTo>
                    <a:cubicBezTo>
                      <a:pt x="501" y="107"/>
                      <a:pt x="382"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7833866" y="149928"/>
                <a:ext cx="65364" cy="63832"/>
              </a:xfrm>
              <a:custGeom>
                <a:avLst/>
                <a:gdLst/>
                <a:ahLst/>
                <a:cxnLst/>
                <a:rect l="l" t="t" r="r" b="b"/>
                <a:pathLst>
                  <a:path w="513" h="501" extrusionOk="0">
                    <a:moveTo>
                      <a:pt x="251" y="0"/>
                    </a:moveTo>
                    <a:cubicBezTo>
                      <a:pt x="120" y="0"/>
                      <a:pt x="1" y="107"/>
                      <a:pt x="1" y="250"/>
                    </a:cubicBezTo>
                    <a:cubicBezTo>
                      <a:pt x="1" y="393"/>
                      <a:pt x="120" y="500"/>
                      <a:pt x="251" y="500"/>
                    </a:cubicBezTo>
                    <a:cubicBezTo>
                      <a:pt x="393" y="500"/>
                      <a:pt x="513" y="393"/>
                      <a:pt x="513" y="250"/>
                    </a:cubicBezTo>
                    <a:cubicBezTo>
                      <a:pt x="513" y="107"/>
                      <a:pt x="393"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flipH="1">
                <a:off x="8238399" y="270547"/>
                <a:ext cx="987952" cy="989296"/>
              </a:xfrm>
              <a:custGeom>
                <a:avLst/>
                <a:gdLst/>
                <a:ahLst/>
                <a:cxnLst/>
                <a:rect l="l" t="t" r="r" b="b"/>
                <a:pathLst>
                  <a:path w="8550" h="8562" extrusionOk="0">
                    <a:moveTo>
                      <a:pt x="1" y="1"/>
                    </a:moveTo>
                    <a:lnTo>
                      <a:pt x="1" y="8561"/>
                    </a:lnTo>
                    <a:lnTo>
                      <a:pt x="8550"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8705890" y="-397649"/>
                <a:ext cx="935608" cy="547568"/>
              </a:xfrm>
              <a:custGeom>
                <a:avLst/>
                <a:gdLst/>
                <a:ahLst/>
                <a:cxnLst/>
                <a:rect l="l" t="t" r="r" b="b"/>
                <a:pathLst>
                  <a:path w="8097" h="4739" extrusionOk="0">
                    <a:moveTo>
                      <a:pt x="4834" y="0"/>
                    </a:moveTo>
                    <a:lnTo>
                      <a:pt x="0" y="4739"/>
                    </a:lnTo>
                    <a:lnTo>
                      <a:pt x="3370" y="4739"/>
                    </a:lnTo>
                    <a:lnTo>
                      <a:pt x="8096"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
            <p:cNvGrpSpPr/>
            <p:nvPr/>
          </p:nvGrpSpPr>
          <p:grpSpPr>
            <a:xfrm>
              <a:off x="5911165" y="4762381"/>
              <a:ext cx="2197185" cy="116574"/>
              <a:chOff x="3668631" y="4974584"/>
              <a:chExt cx="892765" cy="47367"/>
            </a:xfrm>
          </p:grpSpPr>
          <p:sp>
            <p:nvSpPr>
              <p:cNvPr id="220" name="Google Shape;220;p3"/>
              <p:cNvSpPr/>
              <p:nvPr/>
            </p:nvSpPr>
            <p:spPr>
              <a:xfrm flipH="1">
                <a:off x="4514029" y="4974584"/>
                <a:ext cx="47368" cy="47367"/>
              </a:xfrm>
              <a:custGeom>
                <a:avLst/>
                <a:gdLst/>
                <a:ahLst/>
                <a:cxnLst/>
                <a:rect l="l" t="t" r="r" b="b"/>
                <a:pathLst>
                  <a:path w="513" h="513" extrusionOk="0">
                    <a:moveTo>
                      <a:pt x="251" y="1"/>
                    </a:moveTo>
                    <a:cubicBezTo>
                      <a:pt x="120" y="1"/>
                      <a:pt x="1" y="120"/>
                      <a:pt x="1" y="263"/>
                    </a:cubicBezTo>
                    <a:cubicBezTo>
                      <a:pt x="1" y="394"/>
                      <a:pt x="120" y="513"/>
                      <a:pt x="251" y="513"/>
                    </a:cubicBezTo>
                    <a:cubicBezTo>
                      <a:pt x="393" y="513"/>
                      <a:pt x="512" y="394"/>
                      <a:pt x="512" y="263"/>
                    </a:cubicBezTo>
                    <a:cubicBezTo>
                      <a:pt x="512" y="120"/>
                      <a:pt x="393"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flipH="1">
                <a:off x="4345799" y="4974584"/>
                <a:ext cx="46260" cy="47367"/>
              </a:xfrm>
              <a:custGeom>
                <a:avLst/>
                <a:gdLst/>
                <a:ahLst/>
                <a:cxnLst/>
                <a:rect l="l" t="t" r="r" b="b"/>
                <a:pathLst>
                  <a:path w="501" h="513" extrusionOk="0">
                    <a:moveTo>
                      <a:pt x="250" y="1"/>
                    </a:moveTo>
                    <a:cubicBezTo>
                      <a:pt x="107" y="1"/>
                      <a:pt x="0" y="120"/>
                      <a:pt x="0" y="263"/>
                    </a:cubicBezTo>
                    <a:cubicBezTo>
                      <a:pt x="0" y="394"/>
                      <a:pt x="107" y="513"/>
                      <a:pt x="250" y="513"/>
                    </a:cubicBezTo>
                    <a:cubicBezTo>
                      <a:pt x="393" y="513"/>
                      <a:pt x="500" y="394"/>
                      <a:pt x="500" y="263"/>
                    </a:cubicBezTo>
                    <a:cubicBezTo>
                      <a:pt x="500"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flipH="1">
                <a:off x="4175445" y="4974584"/>
                <a:ext cx="46260" cy="47367"/>
              </a:xfrm>
              <a:custGeom>
                <a:avLst/>
                <a:gdLst/>
                <a:ahLst/>
                <a:cxnLst/>
                <a:rect l="l" t="t" r="r" b="b"/>
                <a:pathLst>
                  <a:path w="501" h="513" extrusionOk="0">
                    <a:moveTo>
                      <a:pt x="251" y="1"/>
                    </a:moveTo>
                    <a:cubicBezTo>
                      <a:pt x="108" y="1"/>
                      <a:pt x="1" y="120"/>
                      <a:pt x="1" y="263"/>
                    </a:cubicBezTo>
                    <a:cubicBezTo>
                      <a:pt x="1" y="394"/>
                      <a:pt x="108" y="513"/>
                      <a:pt x="251" y="513"/>
                    </a:cubicBezTo>
                    <a:cubicBezTo>
                      <a:pt x="393" y="513"/>
                      <a:pt x="501" y="394"/>
                      <a:pt x="501" y="263"/>
                    </a:cubicBezTo>
                    <a:cubicBezTo>
                      <a:pt x="501" y="120"/>
                      <a:pt x="393"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flipH="1">
                <a:off x="4006107" y="4975692"/>
                <a:ext cx="46260" cy="46259"/>
              </a:xfrm>
              <a:custGeom>
                <a:avLst/>
                <a:gdLst/>
                <a:ahLst/>
                <a:cxnLst/>
                <a:rect l="l" t="t" r="r" b="b"/>
                <a:pathLst>
                  <a:path w="501" h="501" extrusionOk="0">
                    <a:moveTo>
                      <a:pt x="250" y="1"/>
                    </a:moveTo>
                    <a:cubicBezTo>
                      <a:pt x="119" y="1"/>
                      <a:pt x="0" y="120"/>
                      <a:pt x="0" y="251"/>
                    </a:cubicBezTo>
                    <a:cubicBezTo>
                      <a:pt x="0" y="382"/>
                      <a:pt x="119" y="501"/>
                      <a:pt x="250" y="501"/>
                    </a:cubicBezTo>
                    <a:cubicBezTo>
                      <a:pt x="381" y="501"/>
                      <a:pt x="500" y="382"/>
                      <a:pt x="500" y="251"/>
                    </a:cubicBezTo>
                    <a:cubicBezTo>
                      <a:pt x="500" y="120"/>
                      <a:pt x="381"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flipH="1">
                <a:off x="3836861" y="4975692"/>
                <a:ext cx="47368" cy="46259"/>
              </a:xfrm>
              <a:custGeom>
                <a:avLst/>
                <a:gdLst/>
                <a:ahLst/>
                <a:cxnLst/>
                <a:rect l="l" t="t" r="r" b="b"/>
                <a:pathLst>
                  <a:path w="513" h="501" extrusionOk="0">
                    <a:moveTo>
                      <a:pt x="263" y="1"/>
                    </a:moveTo>
                    <a:cubicBezTo>
                      <a:pt x="120" y="1"/>
                      <a:pt x="1" y="120"/>
                      <a:pt x="1" y="251"/>
                    </a:cubicBezTo>
                    <a:cubicBezTo>
                      <a:pt x="1" y="382"/>
                      <a:pt x="120" y="501"/>
                      <a:pt x="263" y="501"/>
                    </a:cubicBezTo>
                    <a:cubicBezTo>
                      <a:pt x="394" y="501"/>
                      <a:pt x="513" y="382"/>
                      <a:pt x="513" y="251"/>
                    </a:cubicBezTo>
                    <a:cubicBezTo>
                      <a:pt x="513" y="120"/>
                      <a:pt x="394"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flipH="1">
                <a:off x="3668631" y="4974584"/>
                <a:ext cx="46260" cy="47367"/>
              </a:xfrm>
              <a:custGeom>
                <a:avLst/>
                <a:gdLst/>
                <a:ahLst/>
                <a:cxnLst/>
                <a:rect l="l" t="t" r="r" b="b"/>
                <a:pathLst>
                  <a:path w="501" h="513" extrusionOk="0">
                    <a:moveTo>
                      <a:pt x="250" y="1"/>
                    </a:moveTo>
                    <a:cubicBezTo>
                      <a:pt x="119" y="1"/>
                      <a:pt x="0" y="120"/>
                      <a:pt x="0" y="263"/>
                    </a:cubicBezTo>
                    <a:cubicBezTo>
                      <a:pt x="0" y="394"/>
                      <a:pt x="119" y="513"/>
                      <a:pt x="250" y="513"/>
                    </a:cubicBezTo>
                    <a:cubicBezTo>
                      <a:pt x="393" y="513"/>
                      <a:pt x="500" y="394"/>
                      <a:pt x="500" y="263"/>
                    </a:cubicBezTo>
                    <a:cubicBezTo>
                      <a:pt x="500"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226;p3"/>
            <p:cNvSpPr/>
            <p:nvPr/>
          </p:nvSpPr>
          <p:spPr>
            <a:xfrm>
              <a:off x="8590395" y="4211872"/>
              <a:ext cx="1203006" cy="1202844"/>
            </a:xfrm>
            <a:custGeom>
              <a:avLst/>
              <a:gdLst/>
              <a:ahLst/>
              <a:cxnLst/>
              <a:rect l="l" t="t" r="r" b="b"/>
              <a:pathLst>
                <a:path w="8550" h="8549" extrusionOk="0">
                  <a:moveTo>
                    <a:pt x="1" y="0"/>
                  </a:moveTo>
                  <a:lnTo>
                    <a:pt x="1" y="8549"/>
                  </a:lnTo>
                  <a:lnTo>
                    <a:pt x="8550"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8517762" y="3295499"/>
              <a:ext cx="1139268" cy="668466"/>
            </a:xfrm>
            <a:custGeom>
              <a:avLst/>
              <a:gdLst/>
              <a:ahLst/>
              <a:cxnLst/>
              <a:rect l="l" t="t" r="r" b="b"/>
              <a:pathLst>
                <a:path w="8097" h="4751" extrusionOk="0">
                  <a:moveTo>
                    <a:pt x="4835" y="0"/>
                  </a:moveTo>
                  <a:lnTo>
                    <a:pt x="1" y="4727"/>
                  </a:lnTo>
                  <a:lnTo>
                    <a:pt x="3358" y="4751"/>
                  </a:lnTo>
                  <a:lnTo>
                    <a:pt x="8097"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178"/>
        <p:cNvGrpSpPr/>
        <p:nvPr/>
      </p:nvGrpSpPr>
      <p:grpSpPr>
        <a:xfrm>
          <a:off x="0" y="0"/>
          <a:ext cx="0" cy="0"/>
          <a:chOff x="0" y="0"/>
          <a:chExt cx="0" cy="0"/>
        </a:xfrm>
      </p:grpSpPr>
      <p:sp>
        <p:nvSpPr>
          <p:cNvPr id="1179" name="Google Shape;117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180" name="Google Shape;1180;p21"/>
          <p:cNvSpPr txBox="1">
            <a:spLocks noGrp="1"/>
          </p:cNvSpPr>
          <p:nvPr>
            <p:ph type="subTitle" idx="1"/>
          </p:nvPr>
        </p:nvSpPr>
        <p:spPr>
          <a:xfrm>
            <a:off x="1000674" y="1602575"/>
            <a:ext cx="2679600" cy="72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1" name="Google Shape;1181;p21"/>
          <p:cNvSpPr txBox="1">
            <a:spLocks noGrp="1"/>
          </p:cNvSpPr>
          <p:nvPr>
            <p:ph type="subTitle" idx="2"/>
          </p:nvPr>
        </p:nvSpPr>
        <p:spPr>
          <a:xfrm>
            <a:off x="1000674" y="2739185"/>
            <a:ext cx="2679600" cy="73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2" name="Google Shape;1182;p21"/>
          <p:cNvSpPr txBox="1">
            <a:spLocks noGrp="1"/>
          </p:cNvSpPr>
          <p:nvPr>
            <p:ph type="subTitle" idx="3"/>
          </p:nvPr>
        </p:nvSpPr>
        <p:spPr>
          <a:xfrm>
            <a:off x="5463850" y="3880100"/>
            <a:ext cx="2679600" cy="72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3" name="Google Shape;1183;p21"/>
          <p:cNvSpPr txBox="1">
            <a:spLocks noGrp="1"/>
          </p:cNvSpPr>
          <p:nvPr>
            <p:ph type="subTitle" idx="4"/>
          </p:nvPr>
        </p:nvSpPr>
        <p:spPr>
          <a:xfrm>
            <a:off x="1000549" y="3880100"/>
            <a:ext cx="2679600" cy="728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4" name="Google Shape;1184;p21"/>
          <p:cNvSpPr txBox="1">
            <a:spLocks noGrp="1"/>
          </p:cNvSpPr>
          <p:nvPr>
            <p:ph type="subTitle" idx="5"/>
          </p:nvPr>
        </p:nvSpPr>
        <p:spPr>
          <a:xfrm>
            <a:off x="5463850" y="2737825"/>
            <a:ext cx="2679600" cy="73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5" name="Google Shape;1185;p21"/>
          <p:cNvSpPr txBox="1">
            <a:spLocks noGrp="1"/>
          </p:cNvSpPr>
          <p:nvPr>
            <p:ph type="subTitle" idx="6"/>
          </p:nvPr>
        </p:nvSpPr>
        <p:spPr>
          <a:xfrm>
            <a:off x="5463850" y="1602575"/>
            <a:ext cx="2679600" cy="72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6" name="Google Shape;1186;p21"/>
          <p:cNvSpPr txBox="1">
            <a:spLocks noGrp="1"/>
          </p:cNvSpPr>
          <p:nvPr>
            <p:ph type="subTitle" idx="7"/>
          </p:nvPr>
        </p:nvSpPr>
        <p:spPr>
          <a:xfrm>
            <a:off x="1000674" y="1323950"/>
            <a:ext cx="2679600" cy="377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7" name="Google Shape;1187;p21"/>
          <p:cNvSpPr txBox="1">
            <a:spLocks noGrp="1"/>
          </p:cNvSpPr>
          <p:nvPr>
            <p:ph type="subTitle" idx="8"/>
          </p:nvPr>
        </p:nvSpPr>
        <p:spPr>
          <a:xfrm>
            <a:off x="1000674" y="2458938"/>
            <a:ext cx="2679600" cy="377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8" name="Google Shape;1188;p21"/>
          <p:cNvSpPr txBox="1">
            <a:spLocks noGrp="1"/>
          </p:cNvSpPr>
          <p:nvPr>
            <p:ph type="subTitle" idx="9"/>
          </p:nvPr>
        </p:nvSpPr>
        <p:spPr>
          <a:xfrm>
            <a:off x="5463851" y="2458938"/>
            <a:ext cx="2679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9" name="Google Shape;1189;p21"/>
          <p:cNvSpPr txBox="1">
            <a:spLocks noGrp="1"/>
          </p:cNvSpPr>
          <p:nvPr>
            <p:ph type="subTitle" idx="13"/>
          </p:nvPr>
        </p:nvSpPr>
        <p:spPr>
          <a:xfrm>
            <a:off x="5463851" y="3598250"/>
            <a:ext cx="2679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90" name="Google Shape;1190;p21"/>
          <p:cNvSpPr txBox="1">
            <a:spLocks noGrp="1"/>
          </p:cNvSpPr>
          <p:nvPr>
            <p:ph type="subTitle" idx="14"/>
          </p:nvPr>
        </p:nvSpPr>
        <p:spPr>
          <a:xfrm>
            <a:off x="1000850" y="3598250"/>
            <a:ext cx="2679300" cy="377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91" name="Google Shape;1191;p21"/>
          <p:cNvSpPr txBox="1">
            <a:spLocks noGrp="1"/>
          </p:cNvSpPr>
          <p:nvPr>
            <p:ph type="subTitle" idx="15"/>
          </p:nvPr>
        </p:nvSpPr>
        <p:spPr>
          <a:xfrm>
            <a:off x="5463851" y="1323950"/>
            <a:ext cx="2679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192" name="Google Shape;1192;p21"/>
          <p:cNvGrpSpPr/>
          <p:nvPr/>
        </p:nvGrpSpPr>
        <p:grpSpPr>
          <a:xfrm>
            <a:off x="6976242" y="-460279"/>
            <a:ext cx="1969342" cy="1260123"/>
            <a:chOff x="6747642" y="-231679"/>
            <a:chExt cx="1969342" cy="1260123"/>
          </a:xfrm>
        </p:grpSpPr>
        <p:sp>
          <p:nvSpPr>
            <p:cNvPr id="1193" name="Google Shape;1193;p21"/>
            <p:cNvSpPr/>
            <p:nvPr/>
          </p:nvSpPr>
          <p:spPr>
            <a:xfrm>
              <a:off x="7455025" y="-231679"/>
              <a:ext cx="1261959" cy="1260123"/>
            </a:xfrm>
            <a:custGeom>
              <a:avLst/>
              <a:gdLst/>
              <a:ahLst/>
              <a:cxnLst/>
              <a:rect l="l" t="t" r="r" b="b"/>
              <a:pathLst>
                <a:path w="8550" h="8538" extrusionOk="0">
                  <a:moveTo>
                    <a:pt x="1" y="1"/>
                  </a:moveTo>
                  <a:lnTo>
                    <a:pt x="8550" y="8538"/>
                  </a:lnTo>
                  <a:lnTo>
                    <a:pt x="8550" y="1"/>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1"/>
            <p:cNvSpPr/>
            <p:nvPr/>
          </p:nvSpPr>
          <p:spPr>
            <a:xfrm>
              <a:off x="6747642" y="-162660"/>
              <a:ext cx="1195097" cy="697658"/>
            </a:xfrm>
            <a:custGeom>
              <a:avLst/>
              <a:gdLst/>
              <a:ahLst/>
              <a:cxnLst/>
              <a:rect l="l" t="t" r="r" b="b"/>
              <a:pathLst>
                <a:path w="8097" h="4727" extrusionOk="0">
                  <a:moveTo>
                    <a:pt x="0" y="0"/>
                  </a:moveTo>
                  <a:lnTo>
                    <a:pt x="4739" y="4727"/>
                  </a:lnTo>
                  <a:lnTo>
                    <a:pt x="8096" y="4727"/>
                  </a:lnTo>
                  <a:lnTo>
                    <a:pt x="3262"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21"/>
          <p:cNvGrpSpPr/>
          <p:nvPr/>
        </p:nvGrpSpPr>
        <p:grpSpPr>
          <a:xfrm>
            <a:off x="-192378" y="3201742"/>
            <a:ext cx="2179122" cy="2664142"/>
            <a:chOff x="-192378" y="3201742"/>
            <a:chExt cx="2179122" cy="2664142"/>
          </a:xfrm>
        </p:grpSpPr>
        <p:sp>
          <p:nvSpPr>
            <p:cNvPr id="1196" name="Google Shape;1196;p21"/>
            <p:cNvSpPr/>
            <p:nvPr/>
          </p:nvSpPr>
          <p:spPr>
            <a:xfrm>
              <a:off x="-192367" y="3507559"/>
              <a:ext cx="1260187" cy="1259976"/>
            </a:xfrm>
            <a:custGeom>
              <a:avLst/>
              <a:gdLst/>
              <a:ahLst/>
              <a:cxnLst/>
              <a:rect l="l" t="t" r="r" b="b"/>
              <a:pathLst>
                <a:path w="8538" h="8537" extrusionOk="0">
                  <a:moveTo>
                    <a:pt x="0" y="0"/>
                  </a:moveTo>
                  <a:lnTo>
                    <a:pt x="0" y="8537"/>
                  </a:lnTo>
                  <a:lnTo>
                    <a:pt x="8537" y="8537"/>
                  </a:lnTo>
                  <a:lnTo>
                    <a:pt x="0"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1"/>
            <p:cNvSpPr/>
            <p:nvPr/>
          </p:nvSpPr>
          <p:spPr>
            <a:xfrm>
              <a:off x="150189" y="4902712"/>
              <a:ext cx="1836556" cy="963172"/>
            </a:xfrm>
            <a:custGeom>
              <a:avLst/>
              <a:gdLst/>
              <a:ahLst/>
              <a:cxnLst/>
              <a:rect l="l" t="t" r="r" b="b"/>
              <a:pathLst>
                <a:path w="12443" h="6526" extrusionOk="0">
                  <a:moveTo>
                    <a:pt x="1" y="1"/>
                  </a:moveTo>
                  <a:lnTo>
                    <a:pt x="6514" y="6525"/>
                  </a:lnTo>
                  <a:lnTo>
                    <a:pt x="12443" y="6513"/>
                  </a:lnTo>
                  <a:lnTo>
                    <a:pt x="5776" y="13"/>
                  </a:lnTo>
                  <a:lnTo>
                    <a:pt x="1"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1"/>
            <p:cNvSpPr/>
            <p:nvPr/>
          </p:nvSpPr>
          <p:spPr>
            <a:xfrm>
              <a:off x="-192378" y="3201742"/>
              <a:ext cx="553638" cy="434210"/>
            </a:xfrm>
            <a:custGeom>
              <a:avLst/>
              <a:gdLst/>
              <a:ahLst/>
              <a:cxnLst/>
              <a:rect l="l" t="t" r="r" b="b"/>
              <a:pathLst>
                <a:path w="3751" h="2942" extrusionOk="0">
                  <a:moveTo>
                    <a:pt x="0" y="1"/>
                  </a:moveTo>
                  <a:lnTo>
                    <a:pt x="2953" y="2942"/>
                  </a:lnTo>
                  <a:lnTo>
                    <a:pt x="3751" y="2942"/>
                  </a:lnTo>
                  <a:lnTo>
                    <a:pt x="738"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21"/>
          <p:cNvGrpSpPr/>
          <p:nvPr/>
        </p:nvGrpSpPr>
        <p:grpSpPr>
          <a:xfrm>
            <a:off x="7455013" y="3925413"/>
            <a:ext cx="3523357" cy="1800711"/>
            <a:chOff x="563675" y="1280237"/>
            <a:chExt cx="1394616" cy="712757"/>
          </a:xfrm>
        </p:grpSpPr>
        <p:sp>
          <p:nvSpPr>
            <p:cNvPr id="1200" name="Google Shape;1200;p21"/>
            <p:cNvSpPr/>
            <p:nvPr/>
          </p:nvSpPr>
          <p:spPr>
            <a:xfrm>
              <a:off x="563675" y="1977163"/>
              <a:ext cx="18169" cy="15831"/>
            </a:xfrm>
            <a:custGeom>
              <a:avLst/>
              <a:gdLst/>
              <a:ahLst/>
              <a:cxnLst/>
              <a:rect l="l" t="t" r="r" b="b"/>
              <a:pathLst>
                <a:path w="311" h="271" extrusionOk="0">
                  <a:moveTo>
                    <a:pt x="160" y="0"/>
                  </a:moveTo>
                  <a:cubicBezTo>
                    <a:pt x="126" y="0"/>
                    <a:pt x="90" y="12"/>
                    <a:pt x="60" y="36"/>
                  </a:cubicBezTo>
                  <a:cubicBezTo>
                    <a:pt x="1" y="83"/>
                    <a:pt x="1" y="167"/>
                    <a:pt x="60" y="226"/>
                  </a:cubicBezTo>
                  <a:cubicBezTo>
                    <a:pt x="84" y="256"/>
                    <a:pt x="117" y="271"/>
                    <a:pt x="151" y="271"/>
                  </a:cubicBezTo>
                  <a:cubicBezTo>
                    <a:pt x="185" y="271"/>
                    <a:pt x="221" y="256"/>
                    <a:pt x="251" y="226"/>
                  </a:cubicBezTo>
                  <a:cubicBezTo>
                    <a:pt x="310" y="191"/>
                    <a:pt x="310" y="95"/>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1"/>
            <p:cNvSpPr/>
            <p:nvPr/>
          </p:nvSpPr>
          <p:spPr>
            <a:xfrm>
              <a:off x="605444" y="1935394"/>
              <a:ext cx="18110" cy="15656"/>
            </a:xfrm>
            <a:custGeom>
              <a:avLst/>
              <a:gdLst/>
              <a:ahLst/>
              <a:cxnLst/>
              <a:rect l="l" t="t" r="r" b="b"/>
              <a:pathLst>
                <a:path w="310" h="268" extrusionOk="0">
                  <a:moveTo>
                    <a:pt x="159" y="1"/>
                  </a:moveTo>
                  <a:cubicBezTo>
                    <a:pt x="125" y="1"/>
                    <a:pt x="89" y="13"/>
                    <a:pt x="60" y="36"/>
                  </a:cubicBezTo>
                  <a:cubicBezTo>
                    <a:pt x="0" y="84"/>
                    <a:pt x="0" y="167"/>
                    <a:pt x="60" y="227"/>
                  </a:cubicBezTo>
                  <a:cubicBezTo>
                    <a:pt x="82" y="255"/>
                    <a:pt x="113" y="267"/>
                    <a:pt x="145" y="267"/>
                  </a:cubicBezTo>
                  <a:cubicBezTo>
                    <a:pt x="181" y="267"/>
                    <a:pt x="219" y="252"/>
                    <a:pt x="250" y="227"/>
                  </a:cubicBezTo>
                  <a:cubicBezTo>
                    <a:pt x="310" y="191"/>
                    <a:pt x="310" y="96"/>
                    <a:pt x="250" y="36"/>
                  </a:cubicBezTo>
                  <a:cubicBezTo>
                    <a:pt x="226" y="13"/>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1"/>
            <p:cNvSpPr/>
            <p:nvPr/>
          </p:nvSpPr>
          <p:spPr>
            <a:xfrm>
              <a:off x="647154" y="1893684"/>
              <a:ext cx="18169" cy="15890"/>
            </a:xfrm>
            <a:custGeom>
              <a:avLst/>
              <a:gdLst/>
              <a:ahLst/>
              <a:cxnLst/>
              <a:rect l="l" t="t" r="r" b="b"/>
              <a:pathLst>
                <a:path w="311" h="272" extrusionOk="0">
                  <a:moveTo>
                    <a:pt x="160" y="0"/>
                  </a:moveTo>
                  <a:cubicBezTo>
                    <a:pt x="126" y="0"/>
                    <a:pt x="90" y="12"/>
                    <a:pt x="60" y="36"/>
                  </a:cubicBezTo>
                  <a:cubicBezTo>
                    <a:pt x="1" y="84"/>
                    <a:pt x="12" y="167"/>
                    <a:pt x="60" y="227"/>
                  </a:cubicBezTo>
                  <a:cubicBezTo>
                    <a:pt x="84" y="256"/>
                    <a:pt x="117" y="271"/>
                    <a:pt x="151" y="271"/>
                  </a:cubicBezTo>
                  <a:cubicBezTo>
                    <a:pt x="185" y="271"/>
                    <a:pt x="221" y="256"/>
                    <a:pt x="251" y="227"/>
                  </a:cubicBezTo>
                  <a:cubicBezTo>
                    <a:pt x="310" y="191"/>
                    <a:pt x="310" y="96"/>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1"/>
            <p:cNvSpPr/>
            <p:nvPr/>
          </p:nvSpPr>
          <p:spPr>
            <a:xfrm>
              <a:off x="686820" y="1854193"/>
              <a:ext cx="18110" cy="16415"/>
            </a:xfrm>
            <a:custGeom>
              <a:avLst/>
              <a:gdLst/>
              <a:ahLst/>
              <a:cxnLst/>
              <a:rect l="l" t="t" r="r" b="b"/>
              <a:pathLst>
                <a:path w="310" h="281" extrusionOk="0">
                  <a:moveTo>
                    <a:pt x="155" y="1"/>
                  </a:moveTo>
                  <a:cubicBezTo>
                    <a:pt x="119" y="1"/>
                    <a:pt x="84" y="16"/>
                    <a:pt x="60" y="45"/>
                  </a:cubicBezTo>
                  <a:cubicBezTo>
                    <a:pt x="0" y="93"/>
                    <a:pt x="0" y="176"/>
                    <a:pt x="60" y="236"/>
                  </a:cubicBezTo>
                  <a:cubicBezTo>
                    <a:pt x="84" y="266"/>
                    <a:pt x="119" y="281"/>
                    <a:pt x="155" y="281"/>
                  </a:cubicBezTo>
                  <a:cubicBezTo>
                    <a:pt x="191" y="281"/>
                    <a:pt x="226" y="266"/>
                    <a:pt x="250" y="236"/>
                  </a:cubicBezTo>
                  <a:cubicBezTo>
                    <a:pt x="310" y="188"/>
                    <a:pt x="310" y="105"/>
                    <a:pt x="250" y="45"/>
                  </a:cubicBezTo>
                  <a:cubicBezTo>
                    <a:pt x="226" y="16"/>
                    <a:pt x="191"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1"/>
            <p:cNvSpPr/>
            <p:nvPr/>
          </p:nvSpPr>
          <p:spPr>
            <a:xfrm>
              <a:off x="728531" y="1812483"/>
              <a:ext cx="18811" cy="16415"/>
            </a:xfrm>
            <a:custGeom>
              <a:avLst/>
              <a:gdLst/>
              <a:ahLst/>
              <a:cxnLst/>
              <a:rect l="l" t="t" r="r" b="b"/>
              <a:pathLst>
                <a:path w="322" h="281" extrusionOk="0">
                  <a:moveTo>
                    <a:pt x="157" y="0"/>
                  </a:moveTo>
                  <a:cubicBezTo>
                    <a:pt x="120" y="0"/>
                    <a:pt x="84" y="15"/>
                    <a:pt x="60" y="45"/>
                  </a:cubicBezTo>
                  <a:cubicBezTo>
                    <a:pt x="1" y="93"/>
                    <a:pt x="1" y="176"/>
                    <a:pt x="60" y="235"/>
                  </a:cubicBezTo>
                  <a:cubicBezTo>
                    <a:pt x="84" y="265"/>
                    <a:pt x="120" y="280"/>
                    <a:pt x="157" y="280"/>
                  </a:cubicBezTo>
                  <a:cubicBezTo>
                    <a:pt x="194" y="280"/>
                    <a:pt x="233" y="265"/>
                    <a:pt x="262" y="235"/>
                  </a:cubicBezTo>
                  <a:cubicBezTo>
                    <a:pt x="322" y="188"/>
                    <a:pt x="322" y="105"/>
                    <a:pt x="262" y="45"/>
                  </a:cubicBezTo>
                  <a:cubicBezTo>
                    <a:pt x="233" y="15"/>
                    <a:pt x="19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1"/>
            <p:cNvSpPr/>
            <p:nvPr/>
          </p:nvSpPr>
          <p:spPr>
            <a:xfrm>
              <a:off x="769599" y="1771240"/>
              <a:ext cx="18110" cy="15890"/>
            </a:xfrm>
            <a:custGeom>
              <a:avLst/>
              <a:gdLst/>
              <a:ahLst/>
              <a:cxnLst/>
              <a:rect l="l" t="t" r="r" b="b"/>
              <a:pathLst>
                <a:path w="310" h="272" extrusionOk="0">
                  <a:moveTo>
                    <a:pt x="164" y="1"/>
                  </a:moveTo>
                  <a:cubicBezTo>
                    <a:pt x="128" y="1"/>
                    <a:pt x="89" y="13"/>
                    <a:pt x="60" y="37"/>
                  </a:cubicBezTo>
                  <a:cubicBezTo>
                    <a:pt x="0" y="84"/>
                    <a:pt x="0" y="168"/>
                    <a:pt x="60" y="227"/>
                  </a:cubicBezTo>
                  <a:cubicBezTo>
                    <a:pt x="83" y="257"/>
                    <a:pt x="116" y="272"/>
                    <a:pt x="150" y="272"/>
                  </a:cubicBezTo>
                  <a:cubicBezTo>
                    <a:pt x="185" y="272"/>
                    <a:pt x="220" y="257"/>
                    <a:pt x="250" y="227"/>
                  </a:cubicBezTo>
                  <a:cubicBezTo>
                    <a:pt x="310" y="179"/>
                    <a:pt x="310" y="96"/>
                    <a:pt x="250" y="37"/>
                  </a:cubicBezTo>
                  <a:cubicBezTo>
                    <a:pt x="232" y="13"/>
                    <a:pt x="199"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1"/>
            <p:cNvSpPr/>
            <p:nvPr/>
          </p:nvSpPr>
          <p:spPr>
            <a:xfrm>
              <a:off x="809907" y="1732041"/>
              <a:ext cx="18169" cy="16123"/>
            </a:xfrm>
            <a:custGeom>
              <a:avLst/>
              <a:gdLst/>
              <a:ahLst/>
              <a:cxnLst/>
              <a:rect l="l" t="t" r="r" b="b"/>
              <a:pathLst>
                <a:path w="311" h="276" extrusionOk="0">
                  <a:moveTo>
                    <a:pt x="161" y="1"/>
                  </a:moveTo>
                  <a:cubicBezTo>
                    <a:pt x="126" y="1"/>
                    <a:pt x="92" y="16"/>
                    <a:pt x="60" y="41"/>
                  </a:cubicBezTo>
                  <a:cubicBezTo>
                    <a:pt x="1" y="77"/>
                    <a:pt x="1" y="172"/>
                    <a:pt x="60" y="231"/>
                  </a:cubicBezTo>
                  <a:cubicBezTo>
                    <a:pt x="78" y="261"/>
                    <a:pt x="111" y="276"/>
                    <a:pt x="146" y="276"/>
                  </a:cubicBezTo>
                  <a:cubicBezTo>
                    <a:pt x="182" y="276"/>
                    <a:pt x="221" y="261"/>
                    <a:pt x="251" y="231"/>
                  </a:cubicBezTo>
                  <a:cubicBezTo>
                    <a:pt x="310" y="184"/>
                    <a:pt x="310" y="100"/>
                    <a:pt x="251" y="41"/>
                  </a:cubicBezTo>
                  <a:cubicBezTo>
                    <a:pt x="222" y="13"/>
                    <a:pt x="192"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1"/>
            <p:cNvSpPr/>
            <p:nvPr/>
          </p:nvSpPr>
          <p:spPr>
            <a:xfrm>
              <a:off x="851618" y="1690039"/>
              <a:ext cx="18169" cy="16415"/>
            </a:xfrm>
            <a:custGeom>
              <a:avLst/>
              <a:gdLst/>
              <a:ahLst/>
              <a:cxnLst/>
              <a:rect l="l" t="t" r="r" b="b"/>
              <a:pathLst>
                <a:path w="311" h="281" extrusionOk="0">
                  <a:moveTo>
                    <a:pt x="147" y="1"/>
                  </a:moveTo>
                  <a:cubicBezTo>
                    <a:pt x="111" y="1"/>
                    <a:pt x="78" y="16"/>
                    <a:pt x="60" y="45"/>
                  </a:cubicBezTo>
                  <a:cubicBezTo>
                    <a:pt x="1" y="81"/>
                    <a:pt x="1" y="176"/>
                    <a:pt x="60" y="236"/>
                  </a:cubicBezTo>
                  <a:cubicBezTo>
                    <a:pt x="78" y="266"/>
                    <a:pt x="111" y="281"/>
                    <a:pt x="147" y="281"/>
                  </a:cubicBezTo>
                  <a:cubicBezTo>
                    <a:pt x="183" y="281"/>
                    <a:pt x="221" y="266"/>
                    <a:pt x="251" y="236"/>
                  </a:cubicBezTo>
                  <a:cubicBezTo>
                    <a:pt x="311" y="188"/>
                    <a:pt x="311" y="93"/>
                    <a:pt x="251" y="45"/>
                  </a:cubicBezTo>
                  <a:cubicBezTo>
                    <a:pt x="221" y="16"/>
                    <a:pt x="183"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1"/>
            <p:cNvSpPr/>
            <p:nvPr/>
          </p:nvSpPr>
          <p:spPr>
            <a:xfrm>
              <a:off x="893387" y="1648328"/>
              <a:ext cx="18110" cy="16415"/>
            </a:xfrm>
            <a:custGeom>
              <a:avLst/>
              <a:gdLst/>
              <a:ahLst/>
              <a:cxnLst/>
              <a:rect l="l" t="t" r="r" b="b"/>
              <a:pathLst>
                <a:path w="310" h="281" extrusionOk="0">
                  <a:moveTo>
                    <a:pt x="146" y="0"/>
                  </a:moveTo>
                  <a:cubicBezTo>
                    <a:pt x="110" y="0"/>
                    <a:pt x="78" y="15"/>
                    <a:pt x="60" y="45"/>
                  </a:cubicBezTo>
                  <a:cubicBezTo>
                    <a:pt x="0" y="81"/>
                    <a:pt x="12" y="176"/>
                    <a:pt x="60" y="236"/>
                  </a:cubicBezTo>
                  <a:cubicBezTo>
                    <a:pt x="78" y="265"/>
                    <a:pt x="110" y="280"/>
                    <a:pt x="146" y="280"/>
                  </a:cubicBezTo>
                  <a:cubicBezTo>
                    <a:pt x="182" y="280"/>
                    <a:pt x="221" y="265"/>
                    <a:pt x="250" y="236"/>
                  </a:cubicBezTo>
                  <a:cubicBezTo>
                    <a:pt x="310" y="188"/>
                    <a:pt x="310" y="105"/>
                    <a:pt x="250" y="45"/>
                  </a:cubicBezTo>
                  <a:cubicBezTo>
                    <a:pt x="221"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1"/>
            <p:cNvSpPr/>
            <p:nvPr/>
          </p:nvSpPr>
          <p:spPr>
            <a:xfrm>
              <a:off x="932352" y="1608663"/>
              <a:ext cx="18110" cy="17116"/>
            </a:xfrm>
            <a:custGeom>
              <a:avLst/>
              <a:gdLst/>
              <a:ahLst/>
              <a:cxnLst/>
              <a:rect l="l" t="t" r="r" b="b"/>
              <a:pathLst>
                <a:path w="310" h="293" extrusionOk="0">
                  <a:moveTo>
                    <a:pt x="159" y="1"/>
                  </a:moveTo>
                  <a:cubicBezTo>
                    <a:pt x="125" y="1"/>
                    <a:pt x="89" y="16"/>
                    <a:pt x="60" y="45"/>
                  </a:cubicBezTo>
                  <a:cubicBezTo>
                    <a:pt x="0" y="93"/>
                    <a:pt x="0" y="188"/>
                    <a:pt x="60" y="248"/>
                  </a:cubicBezTo>
                  <a:cubicBezTo>
                    <a:pt x="83" y="278"/>
                    <a:pt x="116" y="293"/>
                    <a:pt x="150" y="293"/>
                  </a:cubicBezTo>
                  <a:cubicBezTo>
                    <a:pt x="185" y="293"/>
                    <a:pt x="220" y="278"/>
                    <a:pt x="250" y="248"/>
                  </a:cubicBezTo>
                  <a:cubicBezTo>
                    <a:pt x="310" y="200"/>
                    <a:pt x="310" y="105"/>
                    <a:pt x="250" y="45"/>
                  </a:cubicBezTo>
                  <a:cubicBezTo>
                    <a:pt x="226" y="16"/>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1"/>
            <p:cNvSpPr/>
            <p:nvPr/>
          </p:nvSpPr>
          <p:spPr>
            <a:xfrm>
              <a:off x="974062" y="1566952"/>
              <a:ext cx="18110" cy="17116"/>
            </a:xfrm>
            <a:custGeom>
              <a:avLst/>
              <a:gdLst/>
              <a:ahLst/>
              <a:cxnLst/>
              <a:rect l="l" t="t" r="r" b="b"/>
              <a:pathLst>
                <a:path w="310" h="293" extrusionOk="0">
                  <a:moveTo>
                    <a:pt x="155" y="0"/>
                  </a:moveTo>
                  <a:cubicBezTo>
                    <a:pt x="122" y="0"/>
                    <a:pt x="90" y="15"/>
                    <a:pt x="60" y="45"/>
                  </a:cubicBezTo>
                  <a:cubicBezTo>
                    <a:pt x="0" y="93"/>
                    <a:pt x="0" y="188"/>
                    <a:pt x="60" y="247"/>
                  </a:cubicBezTo>
                  <a:cubicBezTo>
                    <a:pt x="78" y="277"/>
                    <a:pt x="111" y="292"/>
                    <a:pt x="146" y="292"/>
                  </a:cubicBezTo>
                  <a:cubicBezTo>
                    <a:pt x="182" y="292"/>
                    <a:pt x="221" y="277"/>
                    <a:pt x="250" y="247"/>
                  </a:cubicBezTo>
                  <a:cubicBezTo>
                    <a:pt x="310" y="200"/>
                    <a:pt x="310" y="105"/>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1"/>
            <p:cNvSpPr/>
            <p:nvPr/>
          </p:nvSpPr>
          <p:spPr>
            <a:xfrm>
              <a:off x="1015773" y="1525242"/>
              <a:ext cx="18169" cy="17058"/>
            </a:xfrm>
            <a:custGeom>
              <a:avLst/>
              <a:gdLst/>
              <a:ahLst/>
              <a:cxnLst/>
              <a:rect l="l" t="t" r="r" b="b"/>
              <a:pathLst>
                <a:path w="311" h="292" extrusionOk="0">
                  <a:moveTo>
                    <a:pt x="151" y="0"/>
                  </a:moveTo>
                  <a:cubicBezTo>
                    <a:pt x="117" y="0"/>
                    <a:pt x="84" y="15"/>
                    <a:pt x="60" y="45"/>
                  </a:cubicBezTo>
                  <a:cubicBezTo>
                    <a:pt x="1" y="92"/>
                    <a:pt x="1" y="188"/>
                    <a:pt x="60" y="247"/>
                  </a:cubicBezTo>
                  <a:cubicBezTo>
                    <a:pt x="84" y="277"/>
                    <a:pt x="117" y="292"/>
                    <a:pt x="151" y="292"/>
                  </a:cubicBezTo>
                  <a:cubicBezTo>
                    <a:pt x="185" y="292"/>
                    <a:pt x="221" y="277"/>
                    <a:pt x="251" y="247"/>
                  </a:cubicBezTo>
                  <a:cubicBezTo>
                    <a:pt x="310" y="199"/>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1"/>
            <p:cNvSpPr/>
            <p:nvPr/>
          </p:nvSpPr>
          <p:spPr>
            <a:xfrm>
              <a:off x="1054737" y="1486102"/>
              <a:ext cx="18169" cy="15890"/>
            </a:xfrm>
            <a:custGeom>
              <a:avLst/>
              <a:gdLst/>
              <a:ahLst/>
              <a:cxnLst/>
              <a:rect l="l" t="t" r="r" b="b"/>
              <a:pathLst>
                <a:path w="311" h="272" extrusionOk="0">
                  <a:moveTo>
                    <a:pt x="160" y="0"/>
                  </a:moveTo>
                  <a:cubicBezTo>
                    <a:pt x="126" y="0"/>
                    <a:pt x="90" y="12"/>
                    <a:pt x="60" y="36"/>
                  </a:cubicBezTo>
                  <a:cubicBezTo>
                    <a:pt x="1" y="84"/>
                    <a:pt x="1" y="167"/>
                    <a:pt x="60" y="227"/>
                  </a:cubicBezTo>
                  <a:cubicBezTo>
                    <a:pt x="84" y="256"/>
                    <a:pt x="117" y="271"/>
                    <a:pt x="151" y="271"/>
                  </a:cubicBezTo>
                  <a:cubicBezTo>
                    <a:pt x="185" y="271"/>
                    <a:pt x="221" y="256"/>
                    <a:pt x="251" y="227"/>
                  </a:cubicBezTo>
                  <a:cubicBezTo>
                    <a:pt x="310" y="179"/>
                    <a:pt x="310" y="96"/>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1"/>
            <p:cNvSpPr/>
            <p:nvPr/>
          </p:nvSpPr>
          <p:spPr>
            <a:xfrm>
              <a:off x="1096448" y="1444333"/>
              <a:ext cx="18169" cy="15890"/>
            </a:xfrm>
            <a:custGeom>
              <a:avLst/>
              <a:gdLst/>
              <a:ahLst/>
              <a:cxnLst/>
              <a:rect l="l" t="t" r="r" b="b"/>
              <a:pathLst>
                <a:path w="311" h="272" extrusionOk="0">
                  <a:moveTo>
                    <a:pt x="165" y="1"/>
                  </a:moveTo>
                  <a:cubicBezTo>
                    <a:pt x="129" y="1"/>
                    <a:pt x="90" y="13"/>
                    <a:pt x="60" y="37"/>
                  </a:cubicBezTo>
                  <a:cubicBezTo>
                    <a:pt x="1" y="84"/>
                    <a:pt x="1" y="168"/>
                    <a:pt x="60" y="227"/>
                  </a:cubicBezTo>
                  <a:cubicBezTo>
                    <a:pt x="84" y="257"/>
                    <a:pt x="117" y="272"/>
                    <a:pt x="151" y="272"/>
                  </a:cubicBezTo>
                  <a:cubicBezTo>
                    <a:pt x="185" y="272"/>
                    <a:pt x="221" y="257"/>
                    <a:pt x="251" y="227"/>
                  </a:cubicBezTo>
                  <a:cubicBezTo>
                    <a:pt x="311" y="180"/>
                    <a:pt x="311" y="96"/>
                    <a:pt x="251" y="37"/>
                  </a:cubicBezTo>
                  <a:cubicBezTo>
                    <a:pt x="233" y="13"/>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1"/>
            <p:cNvSpPr/>
            <p:nvPr/>
          </p:nvSpPr>
          <p:spPr>
            <a:xfrm>
              <a:off x="1138217" y="1402622"/>
              <a:ext cx="18110" cy="15890"/>
            </a:xfrm>
            <a:custGeom>
              <a:avLst/>
              <a:gdLst/>
              <a:ahLst/>
              <a:cxnLst/>
              <a:rect l="l" t="t" r="r" b="b"/>
              <a:pathLst>
                <a:path w="310" h="272" extrusionOk="0">
                  <a:moveTo>
                    <a:pt x="164" y="1"/>
                  </a:moveTo>
                  <a:cubicBezTo>
                    <a:pt x="128" y="1"/>
                    <a:pt x="90" y="12"/>
                    <a:pt x="60" y="36"/>
                  </a:cubicBezTo>
                  <a:cubicBezTo>
                    <a:pt x="0" y="84"/>
                    <a:pt x="0" y="167"/>
                    <a:pt x="60" y="227"/>
                  </a:cubicBezTo>
                  <a:cubicBezTo>
                    <a:pt x="84" y="257"/>
                    <a:pt x="116" y="271"/>
                    <a:pt x="151" y="271"/>
                  </a:cubicBezTo>
                  <a:cubicBezTo>
                    <a:pt x="185" y="271"/>
                    <a:pt x="221" y="257"/>
                    <a:pt x="250" y="227"/>
                  </a:cubicBezTo>
                  <a:cubicBezTo>
                    <a:pt x="310" y="179"/>
                    <a:pt x="310" y="96"/>
                    <a:pt x="250" y="36"/>
                  </a:cubicBezTo>
                  <a:cubicBezTo>
                    <a:pt x="232" y="12"/>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1"/>
            <p:cNvSpPr/>
            <p:nvPr/>
          </p:nvSpPr>
          <p:spPr>
            <a:xfrm>
              <a:off x="1178525" y="1363132"/>
              <a:ext cx="18169" cy="16182"/>
            </a:xfrm>
            <a:custGeom>
              <a:avLst/>
              <a:gdLst/>
              <a:ahLst/>
              <a:cxnLst/>
              <a:rect l="l" t="t" r="r" b="b"/>
              <a:pathLst>
                <a:path w="311" h="277" extrusionOk="0">
                  <a:moveTo>
                    <a:pt x="147" y="1"/>
                  </a:moveTo>
                  <a:cubicBezTo>
                    <a:pt x="111" y="1"/>
                    <a:pt x="78" y="16"/>
                    <a:pt x="60" y="46"/>
                  </a:cubicBezTo>
                  <a:cubicBezTo>
                    <a:pt x="1" y="81"/>
                    <a:pt x="13" y="177"/>
                    <a:pt x="60" y="236"/>
                  </a:cubicBezTo>
                  <a:cubicBezTo>
                    <a:pt x="77" y="264"/>
                    <a:pt x="107" y="276"/>
                    <a:pt x="141" y="276"/>
                  </a:cubicBezTo>
                  <a:cubicBezTo>
                    <a:pt x="178" y="276"/>
                    <a:pt x="220" y="261"/>
                    <a:pt x="251" y="236"/>
                  </a:cubicBezTo>
                  <a:cubicBezTo>
                    <a:pt x="310" y="188"/>
                    <a:pt x="310" y="105"/>
                    <a:pt x="251" y="46"/>
                  </a:cubicBezTo>
                  <a:cubicBezTo>
                    <a:pt x="221" y="16"/>
                    <a:pt x="182"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1"/>
            <p:cNvSpPr/>
            <p:nvPr/>
          </p:nvSpPr>
          <p:spPr>
            <a:xfrm>
              <a:off x="1220294" y="1321421"/>
              <a:ext cx="18110" cy="16415"/>
            </a:xfrm>
            <a:custGeom>
              <a:avLst/>
              <a:gdLst/>
              <a:ahLst/>
              <a:cxnLst/>
              <a:rect l="l" t="t" r="r" b="b"/>
              <a:pathLst>
                <a:path w="310" h="281" extrusionOk="0">
                  <a:moveTo>
                    <a:pt x="146" y="1"/>
                  </a:moveTo>
                  <a:cubicBezTo>
                    <a:pt x="110" y="1"/>
                    <a:pt x="78" y="15"/>
                    <a:pt x="60" y="45"/>
                  </a:cubicBezTo>
                  <a:cubicBezTo>
                    <a:pt x="0" y="81"/>
                    <a:pt x="0" y="176"/>
                    <a:pt x="60" y="236"/>
                  </a:cubicBezTo>
                  <a:cubicBezTo>
                    <a:pt x="78" y="265"/>
                    <a:pt x="110" y="280"/>
                    <a:pt x="146" y="280"/>
                  </a:cubicBezTo>
                  <a:cubicBezTo>
                    <a:pt x="182" y="280"/>
                    <a:pt x="221" y="265"/>
                    <a:pt x="250" y="236"/>
                  </a:cubicBezTo>
                  <a:cubicBezTo>
                    <a:pt x="310" y="188"/>
                    <a:pt x="310" y="105"/>
                    <a:pt x="250" y="45"/>
                  </a:cubicBezTo>
                  <a:cubicBezTo>
                    <a:pt x="221" y="15"/>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1"/>
            <p:cNvSpPr/>
            <p:nvPr/>
          </p:nvSpPr>
          <p:spPr>
            <a:xfrm>
              <a:off x="1262005" y="1280237"/>
              <a:ext cx="18169" cy="15831"/>
            </a:xfrm>
            <a:custGeom>
              <a:avLst/>
              <a:gdLst/>
              <a:ahLst/>
              <a:cxnLst/>
              <a:rect l="l" t="t" r="r" b="b"/>
              <a:pathLst>
                <a:path w="311" h="271" extrusionOk="0">
                  <a:moveTo>
                    <a:pt x="146" y="0"/>
                  </a:moveTo>
                  <a:cubicBezTo>
                    <a:pt x="111" y="0"/>
                    <a:pt x="78" y="12"/>
                    <a:pt x="60" y="36"/>
                  </a:cubicBezTo>
                  <a:cubicBezTo>
                    <a:pt x="1" y="72"/>
                    <a:pt x="1" y="167"/>
                    <a:pt x="60" y="226"/>
                  </a:cubicBezTo>
                  <a:cubicBezTo>
                    <a:pt x="78" y="256"/>
                    <a:pt x="111" y="271"/>
                    <a:pt x="146" y="271"/>
                  </a:cubicBezTo>
                  <a:cubicBezTo>
                    <a:pt x="182" y="271"/>
                    <a:pt x="221" y="256"/>
                    <a:pt x="251" y="226"/>
                  </a:cubicBezTo>
                  <a:cubicBezTo>
                    <a:pt x="310" y="179"/>
                    <a:pt x="310" y="95"/>
                    <a:pt x="251" y="36"/>
                  </a:cubicBezTo>
                  <a:cubicBezTo>
                    <a:pt x="221" y="12"/>
                    <a:pt x="182" y="0"/>
                    <a:pt x="146" y="0"/>
                  </a:cubicBezTo>
                  <a:close/>
                </a:path>
              </a:pathLst>
            </a:custGeom>
            <a:solidFill>
              <a:srgbClr val="627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1"/>
            <p:cNvSpPr/>
            <p:nvPr/>
          </p:nvSpPr>
          <p:spPr>
            <a:xfrm>
              <a:off x="645051" y="1975761"/>
              <a:ext cx="18870" cy="15890"/>
            </a:xfrm>
            <a:custGeom>
              <a:avLst/>
              <a:gdLst/>
              <a:ahLst/>
              <a:cxnLst/>
              <a:rect l="l" t="t" r="r" b="b"/>
              <a:pathLst>
                <a:path w="323" h="272" extrusionOk="0">
                  <a:moveTo>
                    <a:pt x="166" y="0"/>
                  </a:moveTo>
                  <a:cubicBezTo>
                    <a:pt x="129" y="0"/>
                    <a:pt x="90" y="12"/>
                    <a:pt x="60" y="36"/>
                  </a:cubicBezTo>
                  <a:cubicBezTo>
                    <a:pt x="1" y="72"/>
                    <a:pt x="1" y="167"/>
                    <a:pt x="60" y="227"/>
                  </a:cubicBezTo>
                  <a:cubicBezTo>
                    <a:pt x="84" y="256"/>
                    <a:pt x="120" y="271"/>
                    <a:pt x="157" y="271"/>
                  </a:cubicBezTo>
                  <a:cubicBezTo>
                    <a:pt x="194" y="271"/>
                    <a:pt x="233" y="256"/>
                    <a:pt x="263" y="227"/>
                  </a:cubicBezTo>
                  <a:cubicBezTo>
                    <a:pt x="322" y="179"/>
                    <a:pt x="322" y="96"/>
                    <a:pt x="263" y="36"/>
                  </a:cubicBezTo>
                  <a:cubicBezTo>
                    <a:pt x="239" y="12"/>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1"/>
            <p:cNvSpPr/>
            <p:nvPr/>
          </p:nvSpPr>
          <p:spPr>
            <a:xfrm>
              <a:off x="686820" y="1933992"/>
              <a:ext cx="18110" cy="15890"/>
            </a:xfrm>
            <a:custGeom>
              <a:avLst/>
              <a:gdLst/>
              <a:ahLst/>
              <a:cxnLst/>
              <a:rect l="l" t="t" r="r" b="b"/>
              <a:pathLst>
                <a:path w="310" h="272" extrusionOk="0">
                  <a:moveTo>
                    <a:pt x="159" y="1"/>
                  </a:moveTo>
                  <a:cubicBezTo>
                    <a:pt x="125" y="1"/>
                    <a:pt x="89" y="13"/>
                    <a:pt x="60" y="37"/>
                  </a:cubicBezTo>
                  <a:cubicBezTo>
                    <a:pt x="0" y="72"/>
                    <a:pt x="0" y="168"/>
                    <a:pt x="60" y="227"/>
                  </a:cubicBezTo>
                  <a:cubicBezTo>
                    <a:pt x="84" y="257"/>
                    <a:pt x="119" y="272"/>
                    <a:pt x="155" y="272"/>
                  </a:cubicBezTo>
                  <a:cubicBezTo>
                    <a:pt x="191" y="272"/>
                    <a:pt x="226" y="257"/>
                    <a:pt x="250" y="227"/>
                  </a:cubicBezTo>
                  <a:cubicBezTo>
                    <a:pt x="310" y="180"/>
                    <a:pt x="310" y="84"/>
                    <a:pt x="250" y="37"/>
                  </a:cubicBezTo>
                  <a:cubicBezTo>
                    <a:pt x="226" y="13"/>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1"/>
            <p:cNvSpPr/>
            <p:nvPr/>
          </p:nvSpPr>
          <p:spPr>
            <a:xfrm>
              <a:off x="727129" y="1893859"/>
              <a:ext cx="18169" cy="17116"/>
            </a:xfrm>
            <a:custGeom>
              <a:avLst/>
              <a:gdLst/>
              <a:ahLst/>
              <a:cxnLst/>
              <a:rect l="l" t="t" r="r" b="b"/>
              <a:pathLst>
                <a:path w="311" h="293" extrusionOk="0">
                  <a:moveTo>
                    <a:pt x="151" y="0"/>
                  </a:moveTo>
                  <a:cubicBezTo>
                    <a:pt x="117" y="0"/>
                    <a:pt x="84" y="15"/>
                    <a:pt x="60" y="45"/>
                  </a:cubicBezTo>
                  <a:cubicBezTo>
                    <a:pt x="1" y="93"/>
                    <a:pt x="1" y="188"/>
                    <a:pt x="60" y="247"/>
                  </a:cubicBezTo>
                  <a:cubicBezTo>
                    <a:pt x="84" y="277"/>
                    <a:pt x="117" y="292"/>
                    <a:pt x="151" y="292"/>
                  </a:cubicBezTo>
                  <a:cubicBezTo>
                    <a:pt x="185" y="292"/>
                    <a:pt x="221" y="277"/>
                    <a:pt x="251" y="247"/>
                  </a:cubicBezTo>
                  <a:cubicBezTo>
                    <a:pt x="310" y="200"/>
                    <a:pt x="310" y="105"/>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1"/>
            <p:cNvSpPr/>
            <p:nvPr/>
          </p:nvSpPr>
          <p:spPr>
            <a:xfrm>
              <a:off x="769599" y="1853317"/>
              <a:ext cx="15306" cy="15364"/>
            </a:xfrm>
            <a:custGeom>
              <a:avLst/>
              <a:gdLst/>
              <a:ahLst/>
              <a:cxnLst/>
              <a:rect l="l" t="t" r="r" b="b"/>
              <a:pathLst>
                <a:path w="262" h="263" extrusionOk="0">
                  <a:moveTo>
                    <a:pt x="131" y="1"/>
                  </a:moveTo>
                  <a:cubicBezTo>
                    <a:pt x="60" y="1"/>
                    <a:pt x="0" y="60"/>
                    <a:pt x="0" y="132"/>
                  </a:cubicBezTo>
                  <a:cubicBezTo>
                    <a:pt x="0" y="203"/>
                    <a:pt x="60" y="263"/>
                    <a:pt x="131" y="263"/>
                  </a:cubicBezTo>
                  <a:cubicBezTo>
                    <a:pt x="202" y="263"/>
                    <a:pt x="262" y="203"/>
                    <a:pt x="262" y="132"/>
                  </a:cubicBezTo>
                  <a:cubicBezTo>
                    <a:pt x="262" y="60"/>
                    <a:pt x="202"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1"/>
            <p:cNvSpPr/>
            <p:nvPr/>
          </p:nvSpPr>
          <p:spPr>
            <a:xfrm>
              <a:off x="809907" y="1810380"/>
              <a:ext cx="18169" cy="17116"/>
            </a:xfrm>
            <a:custGeom>
              <a:avLst/>
              <a:gdLst/>
              <a:ahLst/>
              <a:cxnLst/>
              <a:rect l="l" t="t" r="r" b="b"/>
              <a:pathLst>
                <a:path w="311" h="293" extrusionOk="0">
                  <a:moveTo>
                    <a:pt x="160" y="1"/>
                  </a:moveTo>
                  <a:cubicBezTo>
                    <a:pt x="126" y="1"/>
                    <a:pt x="90" y="15"/>
                    <a:pt x="60" y="45"/>
                  </a:cubicBezTo>
                  <a:cubicBezTo>
                    <a:pt x="1" y="93"/>
                    <a:pt x="1" y="188"/>
                    <a:pt x="60" y="248"/>
                  </a:cubicBezTo>
                  <a:cubicBezTo>
                    <a:pt x="78" y="277"/>
                    <a:pt x="111" y="292"/>
                    <a:pt x="146" y="292"/>
                  </a:cubicBezTo>
                  <a:cubicBezTo>
                    <a:pt x="182" y="292"/>
                    <a:pt x="221" y="277"/>
                    <a:pt x="251" y="248"/>
                  </a:cubicBezTo>
                  <a:cubicBezTo>
                    <a:pt x="310" y="200"/>
                    <a:pt x="310" y="105"/>
                    <a:pt x="251" y="45"/>
                  </a:cubicBezTo>
                  <a:cubicBezTo>
                    <a:pt x="227" y="15"/>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1"/>
            <p:cNvSpPr/>
            <p:nvPr/>
          </p:nvSpPr>
          <p:spPr>
            <a:xfrm>
              <a:off x="849573" y="1771415"/>
              <a:ext cx="18110" cy="16182"/>
            </a:xfrm>
            <a:custGeom>
              <a:avLst/>
              <a:gdLst/>
              <a:ahLst/>
              <a:cxnLst/>
              <a:rect l="l" t="t" r="r" b="b"/>
              <a:pathLst>
                <a:path w="310" h="277" extrusionOk="0">
                  <a:moveTo>
                    <a:pt x="151" y="1"/>
                  </a:moveTo>
                  <a:cubicBezTo>
                    <a:pt x="116" y="1"/>
                    <a:pt x="84" y="16"/>
                    <a:pt x="60" y="46"/>
                  </a:cubicBezTo>
                  <a:cubicBezTo>
                    <a:pt x="0" y="93"/>
                    <a:pt x="0" y="176"/>
                    <a:pt x="60" y="236"/>
                  </a:cubicBezTo>
                  <a:cubicBezTo>
                    <a:pt x="82" y="264"/>
                    <a:pt x="113" y="276"/>
                    <a:pt x="145" y="276"/>
                  </a:cubicBezTo>
                  <a:cubicBezTo>
                    <a:pt x="181" y="276"/>
                    <a:pt x="219" y="261"/>
                    <a:pt x="250" y="236"/>
                  </a:cubicBezTo>
                  <a:cubicBezTo>
                    <a:pt x="310" y="200"/>
                    <a:pt x="310" y="105"/>
                    <a:pt x="250" y="46"/>
                  </a:cubicBezTo>
                  <a:cubicBezTo>
                    <a:pt x="220"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1"/>
            <p:cNvSpPr/>
            <p:nvPr/>
          </p:nvSpPr>
          <p:spPr>
            <a:xfrm>
              <a:off x="891284" y="1729705"/>
              <a:ext cx="18169" cy="16415"/>
            </a:xfrm>
            <a:custGeom>
              <a:avLst/>
              <a:gdLst/>
              <a:ahLst/>
              <a:cxnLst/>
              <a:rect l="l" t="t" r="r" b="b"/>
              <a:pathLst>
                <a:path w="311" h="281" extrusionOk="0">
                  <a:moveTo>
                    <a:pt x="151" y="0"/>
                  </a:moveTo>
                  <a:cubicBezTo>
                    <a:pt x="117" y="0"/>
                    <a:pt x="84" y="15"/>
                    <a:pt x="60" y="45"/>
                  </a:cubicBezTo>
                  <a:cubicBezTo>
                    <a:pt x="1" y="93"/>
                    <a:pt x="1" y="176"/>
                    <a:pt x="60" y="236"/>
                  </a:cubicBezTo>
                  <a:cubicBezTo>
                    <a:pt x="84" y="265"/>
                    <a:pt x="117" y="280"/>
                    <a:pt x="151" y="280"/>
                  </a:cubicBezTo>
                  <a:cubicBezTo>
                    <a:pt x="185" y="280"/>
                    <a:pt x="221" y="265"/>
                    <a:pt x="251" y="236"/>
                  </a:cubicBezTo>
                  <a:cubicBezTo>
                    <a:pt x="310" y="200"/>
                    <a:pt x="310" y="105"/>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1"/>
            <p:cNvSpPr/>
            <p:nvPr/>
          </p:nvSpPr>
          <p:spPr>
            <a:xfrm>
              <a:off x="932994" y="1687994"/>
              <a:ext cx="18169" cy="16357"/>
            </a:xfrm>
            <a:custGeom>
              <a:avLst/>
              <a:gdLst/>
              <a:ahLst/>
              <a:cxnLst/>
              <a:rect l="l" t="t" r="r" b="b"/>
              <a:pathLst>
                <a:path w="311" h="280" extrusionOk="0">
                  <a:moveTo>
                    <a:pt x="151" y="0"/>
                  </a:moveTo>
                  <a:cubicBezTo>
                    <a:pt x="117" y="0"/>
                    <a:pt x="84" y="15"/>
                    <a:pt x="61" y="45"/>
                  </a:cubicBezTo>
                  <a:cubicBezTo>
                    <a:pt x="1" y="92"/>
                    <a:pt x="1" y="176"/>
                    <a:pt x="61" y="235"/>
                  </a:cubicBezTo>
                  <a:cubicBezTo>
                    <a:pt x="84" y="265"/>
                    <a:pt x="117" y="280"/>
                    <a:pt x="151" y="280"/>
                  </a:cubicBezTo>
                  <a:cubicBezTo>
                    <a:pt x="186" y="280"/>
                    <a:pt x="221" y="265"/>
                    <a:pt x="251" y="235"/>
                  </a:cubicBezTo>
                  <a:cubicBezTo>
                    <a:pt x="311" y="200"/>
                    <a:pt x="311" y="104"/>
                    <a:pt x="251" y="45"/>
                  </a:cubicBezTo>
                  <a:cubicBezTo>
                    <a:pt x="221" y="15"/>
                    <a:pt x="186"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1"/>
            <p:cNvSpPr/>
            <p:nvPr/>
          </p:nvSpPr>
          <p:spPr>
            <a:xfrm>
              <a:off x="971959" y="1648854"/>
              <a:ext cx="18870" cy="15890"/>
            </a:xfrm>
            <a:custGeom>
              <a:avLst/>
              <a:gdLst/>
              <a:ahLst/>
              <a:cxnLst/>
              <a:rect l="l" t="t" r="r" b="b"/>
              <a:pathLst>
                <a:path w="323" h="272" extrusionOk="0">
                  <a:moveTo>
                    <a:pt x="161" y="0"/>
                  </a:moveTo>
                  <a:cubicBezTo>
                    <a:pt x="126" y="0"/>
                    <a:pt x="90" y="12"/>
                    <a:pt x="60" y="36"/>
                  </a:cubicBezTo>
                  <a:cubicBezTo>
                    <a:pt x="1" y="72"/>
                    <a:pt x="1" y="167"/>
                    <a:pt x="60" y="227"/>
                  </a:cubicBezTo>
                  <a:cubicBezTo>
                    <a:pt x="84" y="256"/>
                    <a:pt x="120" y="271"/>
                    <a:pt x="157" y="271"/>
                  </a:cubicBezTo>
                  <a:cubicBezTo>
                    <a:pt x="194" y="271"/>
                    <a:pt x="233" y="256"/>
                    <a:pt x="263" y="227"/>
                  </a:cubicBezTo>
                  <a:cubicBezTo>
                    <a:pt x="322" y="179"/>
                    <a:pt x="322" y="96"/>
                    <a:pt x="263" y="36"/>
                  </a:cubicBezTo>
                  <a:cubicBezTo>
                    <a:pt x="233" y="12"/>
                    <a:pt x="197"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1"/>
            <p:cNvSpPr/>
            <p:nvPr/>
          </p:nvSpPr>
          <p:spPr>
            <a:xfrm>
              <a:off x="1013728" y="1607144"/>
              <a:ext cx="18110" cy="15831"/>
            </a:xfrm>
            <a:custGeom>
              <a:avLst/>
              <a:gdLst/>
              <a:ahLst/>
              <a:cxnLst/>
              <a:rect l="l" t="t" r="r" b="b"/>
              <a:pathLst>
                <a:path w="310" h="271" extrusionOk="0">
                  <a:moveTo>
                    <a:pt x="156" y="0"/>
                  </a:moveTo>
                  <a:cubicBezTo>
                    <a:pt x="119" y="0"/>
                    <a:pt x="83" y="12"/>
                    <a:pt x="60" y="36"/>
                  </a:cubicBezTo>
                  <a:cubicBezTo>
                    <a:pt x="0" y="71"/>
                    <a:pt x="0" y="167"/>
                    <a:pt x="60" y="226"/>
                  </a:cubicBezTo>
                  <a:cubicBezTo>
                    <a:pt x="83" y="256"/>
                    <a:pt x="119" y="271"/>
                    <a:pt x="156" y="271"/>
                  </a:cubicBezTo>
                  <a:cubicBezTo>
                    <a:pt x="194" y="271"/>
                    <a:pt x="232" y="256"/>
                    <a:pt x="262" y="226"/>
                  </a:cubicBezTo>
                  <a:cubicBezTo>
                    <a:pt x="310" y="179"/>
                    <a:pt x="310" y="95"/>
                    <a:pt x="262" y="36"/>
                  </a:cubicBezTo>
                  <a:cubicBezTo>
                    <a:pt x="232" y="12"/>
                    <a:pt x="19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1"/>
            <p:cNvSpPr/>
            <p:nvPr/>
          </p:nvSpPr>
          <p:spPr>
            <a:xfrm>
              <a:off x="1055438" y="1565550"/>
              <a:ext cx="18811" cy="16415"/>
            </a:xfrm>
            <a:custGeom>
              <a:avLst/>
              <a:gdLst/>
              <a:ahLst/>
              <a:cxnLst/>
              <a:rect l="l" t="t" r="r" b="b"/>
              <a:pathLst>
                <a:path w="322" h="281" extrusionOk="0">
                  <a:moveTo>
                    <a:pt x="152" y="1"/>
                  </a:moveTo>
                  <a:cubicBezTo>
                    <a:pt x="117" y="1"/>
                    <a:pt x="84" y="16"/>
                    <a:pt x="60" y="45"/>
                  </a:cubicBezTo>
                  <a:cubicBezTo>
                    <a:pt x="0" y="93"/>
                    <a:pt x="0" y="176"/>
                    <a:pt x="60" y="236"/>
                  </a:cubicBezTo>
                  <a:cubicBezTo>
                    <a:pt x="84" y="266"/>
                    <a:pt x="120" y="280"/>
                    <a:pt x="157" y="280"/>
                  </a:cubicBezTo>
                  <a:cubicBezTo>
                    <a:pt x="194" y="280"/>
                    <a:pt x="233" y="266"/>
                    <a:pt x="262" y="236"/>
                  </a:cubicBezTo>
                  <a:cubicBezTo>
                    <a:pt x="322" y="188"/>
                    <a:pt x="322" y="105"/>
                    <a:pt x="262" y="45"/>
                  </a:cubicBezTo>
                  <a:cubicBezTo>
                    <a:pt x="227" y="16"/>
                    <a:pt x="188" y="1"/>
                    <a:pt x="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1"/>
            <p:cNvSpPr/>
            <p:nvPr/>
          </p:nvSpPr>
          <p:spPr>
            <a:xfrm>
              <a:off x="1095104" y="1525242"/>
              <a:ext cx="18110" cy="17058"/>
            </a:xfrm>
            <a:custGeom>
              <a:avLst/>
              <a:gdLst/>
              <a:ahLst/>
              <a:cxnLst/>
              <a:rect l="l" t="t" r="r" b="b"/>
              <a:pathLst>
                <a:path w="310" h="292" extrusionOk="0">
                  <a:moveTo>
                    <a:pt x="155" y="0"/>
                  </a:moveTo>
                  <a:cubicBezTo>
                    <a:pt x="119" y="0"/>
                    <a:pt x="83" y="15"/>
                    <a:pt x="60" y="45"/>
                  </a:cubicBezTo>
                  <a:cubicBezTo>
                    <a:pt x="0" y="92"/>
                    <a:pt x="0" y="188"/>
                    <a:pt x="60" y="247"/>
                  </a:cubicBezTo>
                  <a:cubicBezTo>
                    <a:pt x="78" y="277"/>
                    <a:pt x="110" y="292"/>
                    <a:pt x="146" y="292"/>
                  </a:cubicBezTo>
                  <a:cubicBezTo>
                    <a:pt x="182" y="292"/>
                    <a:pt x="220" y="277"/>
                    <a:pt x="250" y="247"/>
                  </a:cubicBezTo>
                  <a:cubicBezTo>
                    <a:pt x="310" y="199"/>
                    <a:pt x="310" y="104"/>
                    <a:pt x="250" y="45"/>
                  </a:cubicBezTo>
                  <a:cubicBezTo>
                    <a:pt x="226" y="15"/>
                    <a:pt x="191"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1"/>
            <p:cNvSpPr/>
            <p:nvPr/>
          </p:nvSpPr>
          <p:spPr>
            <a:xfrm>
              <a:off x="1136815" y="1484524"/>
              <a:ext cx="18169" cy="16065"/>
            </a:xfrm>
            <a:custGeom>
              <a:avLst/>
              <a:gdLst/>
              <a:ahLst/>
              <a:cxnLst/>
              <a:rect l="l" t="t" r="r" b="b"/>
              <a:pathLst>
                <a:path w="311" h="275" extrusionOk="0">
                  <a:moveTo>
                    <a:pt x="160" y="1"/>
                  </a:moveTo>
                  <a:cubicBezTo>
                    <a:pt x="126" y="1"/>
                    <a:pt x="90" y="9"/>
                    <a:pt x="60" y="27"/>
                  </a:cubicBezTo>
                  <a:cubicBezTo>
                    <a:pt x="1" y="75"/>
                    <a:pt x="12" y="170"/>
                    <a:pt x="60" y="230"/>
                  </a:cubicBezTo>
                  <a:cubicBezTo>
                    <a:pt x="78" y="260"/>
                    <a:pt x="111" y="274"/>
                    <a:pt x="146" y="274"/>
                  </a:cubicBezTo>
                  <a:cubicBezTo>
                    <a:pt x="182" y="274"/>
                    <a:pt x="221" y="260"/>
                    <a:pt x="251" y="230"/>
                  </a:cubicBezTo>
                  <a:cubicBezTo>
                    <a:pt x="310" y="182"/>
                    <a:pt x="310" y="87"/>
                    <a:pt x="251" y="27"/>
                  </a:cubicBezTo>
                  <a:cubicBezTo>
                    <a:pt x="227" y="9"/>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1"/>
            <p:cNvSpPr/>
            <p:nvPr/>
          </p:nvSpPr>
          <p:spPr>
            <a:xfrm>
              <a:off x="1178525" y="1442814"/>
              <a:ext cx="18169" cy="16065"/>
            </a:xfrm>
            <a:custGeom>
              <a:avLst/>
              <a:gdLst/>
              <a:ahLst/>
              <a:cxnLst/>
              <a:rect l="l" t="t" r="r" b="b"/>
              <a:pathLst>
                <a:path w="311" h="275" extrusionOk="0">
                  <a:moveTo>
                    <a:pt x="160" y="0"/>
                  </a:moveTo>
                  <a:cubicBezTo>
                    <a:pt x="126" y="0"/>
                    <a:pt x="90" y="9"/>
                    <a:pt x="60" y="27"/>
                  </a:cubicBezTo>
                  <a:cubicBezTo>
                    <a:pt x="1" y="75"/>
                    <a:pt x="1" y="170"/>
                    <a:pt x="60" y="229"/>
                  </a:cubicBezTo>
                  <a:cubicBezTo>
                    <a:pt x="78" y="259"/>
                    <a:pt x="111" y="274"/>
                    <a:pt x="147" y="274"/>
                  </a:cubicBezTo>
                  <a:cubicBezTo>
                    <a:pt x="182" y="274"/>
                    <a:pt x="221" y="259"/>
                    <a:pt x="251" y="229"/>
                  </a:cubicBezTo>
                  <a:cubicBezTo>
                    <a:pt x="310" y="182"/>
                    <a:pt x="310" y="86"/>
                    <a:pt x="251" y="27"/>
                  </a:cubicBezTo>
                  <a:cubicBezTo>
                    <a:pt x="227" y="9"/>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1"/>
            <p:cNvSpPr/>
            <p:nvPr/>
          </p:nvSpPr>
          <p:spPr>
            <a:xfrm>
              <a:off x="1218191" y="1402798"/>
              <a:ext cx="18169" cy="16415"/>
            </a:xfrm>
            <a:custGeom>
              <a:avLst/>
              <a:gdLst/>
              <a:ahLst/>
              <a:cxnLst/>
              <a:rect l="l" t="t" r="r" b="b"/>
              <a:pathLst>
                <a:path w="311" h="281" extrusionOk="0">
                  <a:moveTo>
                    <a:pt x="151" y="1"/>
                  </a:moveTo>
                  <a:cubicBezTo>
                    <a:pt x="117" y="1"/>
                    <a:pt x="84" y="15"/>
                    <a:pt x="60" y="45"/>
                  </a:cubicBezTo>
                  <a:cubicBezTo>
                    <a:pt x="1" y="93"/>
                    <a:pt x="1" y="176"/>
                    <a:pt x="60" y="236"/>
                  </a:cubicBezTo>
                  <a:cubicBezTo>
                    <a:pt x="84" y="265"/>
                    <a:pt x="117" y="280"/>
                    <a:pt x="151" y="280"/>
                  </a:cubicBezTo>
                  <a:cubicBezTo>
                    <a:pt x="185" y="280"/>
                    <a:pt x="221" y="265"/>
                    <a:pt x="251" y="236"/>
                  </a:cubicBezTo>
                  <a:cubicBezTo>
                    <a:pt x="310" y="200"/>
                    <a:pt x="310" y="105"/>
                    <a:pt x="251"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1"/>
            <p:cNvSpPr/>
            <p:nvPr/>
          </p:nvSpPr>
          <p:spPr>
            <a:xfrm>
              <a:off x="1259902" y="1361087"/>
              <a:ext cx="18169" cy="16357"/>
            </a:xfrm>
            <a:custGeom>
              <a:avLst/>
              <a:gdLst/>
              <a:ahLst/>
              <a:cxnLst/>
              <a:rect l="l" t="t" r="r" b="b"/>
              <a:pathLst>
                <a:path w="311" h="280" extrusionOk="0">
                  <a:moveTo>
                    <a:pt x="151" y="0"/>
                  </a:moveTo>
                  <a:cubicBezTo>
                    <a:pt x="117" y="0"/>
                    <a:pt x="84" y="15"/>
                    <a:pt x="60" y="45"/>
                  </a:cubicBezTo>
                  <a:cubicBezTo>
                    <a:pt x="1" y="92"/>
                    <a:pt x="1" y="176"/>
                    <a:pt x="60" y="235"/>
                  </a:cubicBezTo>
                  <a:cubicBezTo>
                    <a:pt x="84" y="265"/>
                    <a:pt x="117" y="280"/>
                    <a:pt x="151" y="280"/>
                  </a:cubicBezTo>
                  <a:cubicBezTo>
                    <a:pt x="185" y="280"/>
                    <a:pt x="221" y="265"/>
                    <a:pt x="251" y="235"/>
                  </a:cubicBezTo>
                  <a:cubicBezTo>
                    <a:pt x="310" y="200"/>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1"/>
            <p:cNvSpPr/>
            <p:nvPr/>
          </p:nvSpPr>
          <p:spPr>
            <a:xfrm>
              <a:off x="1300970" y="1319318"/>
              <a:ext cx="18110" cy="16415"/>
            </a:xfrm>
            <a:custGeom>
              <a:avLst/>
              <a:gdLst/>
              <a:ahLst/>
              <a:cxnLst/>
              <a:rect l="l" t="t" r="r" b="b"/>
              <a:pathLst>
                <a:path w="310" h="281" extrusionOk="0">
                  <a:moveTo>
                    <a:pt x="160" y="1"/>
                  </a:moveTo>
                  <a:cubicBezTo>
                    <a:pt x="125" y="1"/>
                    <a:pt x="90" y="16"/>
                    <a:pt x="60" y="45"/>
                  </a:cubicBezTo>
                  <a:cubicBezTo>
                    <a:pt x="0" y="93"/>
                    <a:pt x="0" y="176"/>
                    <a:pt x="60" y="236"/>
                  </a:cubicBezTo>
                  <a:cubicBezTo>
                    <a:pt x="84" y="266"/>
                    <a:pt x="116" y="281"/>
                    <a:pt x="151" y="281"/>
                  </a:cubicBezTo>
                  <a:cubicBezTo>
                    <a:pt x="185" y="281"/>
                    <a:pt x="221" y="266"/>
                    <a:pt x="250" y="236"/>
                  </a:cubicBezTo>
                  <a:cubicBezTo>
                    <a:pt x="310" y="200"/>
                    <a:pt x="310" y="105"/>
                    <a:pt x="250" y="45"/>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1"/>
            <p:cNvSpPr/>
            <p:nvPr/>
          </p:nvSpPr>
          <p:spPr>
            <a:xfrm>
              <a:off x="727830" y="1974359"/>
              <a:ext cx="16065" cy="15364"/>
            </a:xfrm>
            <a:custGeom>
              <a:avLst/>
              <a:gdLst/>
              <a:ahLst/>
              <a:cxnLst/>
              <a:rect l="l" t="t" r="r" b="b"/>
              <a:pathLst>
                <a:path w="275" h="263" extrusionOk="0">
                  <a:moveTo>
                    <a:pt x="132" y="1"/>
                  </a:moveTo>
                  <a:cubicBezTo>
                    <a:pt x="60" y="1"/>
                    <a:pt x="1" y="60"/>
                    <a:pt x="1" y="131"/>
                  </a:cubicBezTo>
                  <a:cubicBezTo>
                    <a:pt x="1" y="203"/>
                    <a:pt x="60" y="262"/>
                    <a:pt x="132" y="262"/>
                  </a:cubicBezTo>
                  <a:cubicBezTo>
                    <a:pt x="203" y="262"/>
                    <a:pt x="274" y="203"/>
                    <a:pt x="274" y="131"/>
                  </a:cubicBezTo>
                  <a:cubicBezTo>
                    <a:pt x="274"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1"/>
            <p:cNvSpPr/>
            <p:nvPr/>
          </p:nvSpPr>
          <p:spPr>
            <a:xfrm>
              <a:off x="766094" y="1934168"/>
              <a:ext cx="18169" cy="16415"/>
            </a:xfrm>
            <a:custGeom>
              <a:avLst/>
              <a:gdLst/>
              <a:ahLst/>
              <a:cxnLst/>
              <a:rect l="l" t="t" r="r" b="b"/>
              <a:pathLst>
                <a:path w="311" h="281" extrusionOk="0">
                  <a:moveTo>
                    <a:pt x="164" y="1"/>
                  </a:moveTo>
                  <a:cubicBezTo>
                    <a:pt x="128" y="1"/>
                    <a:pt x="90" y="16"/>
                    <a:pt x="60" y="46"/>
                  </a:cubicBezTo>
                  <a:cubicBezTo>
                    <a:pt x="0" y="93"/>
                    <a:pt x="0" y="177"/>
                    <a:pt x="60" y="236"/>
                  </a:cubicBezTo>
                  <a:cubicBezTo>
                    <a:pt x="84" y="266"/>
                    <a:pt x="117" y="281"/>
                    <a:pt x="151" y="281"/>
                  </a:cubicBezTo>
                  <a:cubicBezTo>
                    <a:pt x="185" y="281"/>
                    <a:pt x="221" y="266"/>
                    <a:pt x="251" y="236"/>
                  </a:cubicBezTo>
                  <a:cubicBezTo>
                    <a:pt x="310" y="188"/>
                    <a:pt x="310" y="105"/>
                    <a:pt x="251" y="46"/>
                  </a:cubicBezTo>
                  <a:cubicBezTo>
                    <a:pt x="233" y="16"/>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1"/>
            <p:cNvSpPr/>
            <p:nvPr/>
          </p:nvSpPr>
          <p:spPr>
            <a:xfrm>
              <a:off x="807804" y="1892457"/>
              <a:ext cx="18169" cy="16123"/>
            </a:xfrm>
            <a:custGeom>
              <a:avLst/>
              <a:gdLst/>
              <a:ahLst/>
              <a:cxnLst/>
              <a:rect l="l" t="t" r="r" b="b"/>
              <a:pathLst>
                <a:path w="311" h="276" extrusionOk="0">
                  <a:moveTo>
                    <a:pt x="165" y="1"/>
                  </a:moveTo>
                  <a:cubicBezTo>
                    <a:pt x="129" y="1"/>
                    <a:pt x="90" y="15"/>
                    <a:pt x="60" y="45"/>
                  </a:cubicBezTo>
                  <a:cubicBezTo>
                    <a:pt x="1" y="93"/>
                    <a:pt x="1" y="176"/>
                    <a:pt x="60" y="236"/>
                  </a:cubicBezTo>
                  <a:cubicBezTo>
                    <a:pt x="83" y="264"/>
                    <a:pt x="113" y="276"/>
                    <a:pt x="146" y="276"/>
                  </a:cubicBezTo>
                  <a:cubicBezTo>
                    <a:pt x="181" y="276"/>
                    <a:pt x="219" y="261"/>
                    <a:pt x="251" y="236"/>
                  </a:cubicBezTo>
                  <a:cubicBezTo>
                    <a:pt x="310" y="188"/>
                    <a:pt x="310" y="105"/>
                    <a:pt x="251" y="45"/>
                  </a:cubicBezTo>
                  <a:cubicBezTo>
                    <a:pt x="233" y="15"/>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1"/>
            <p:cNvSpPr/>
            <p:nvPr/>
          </p:nvSpPr>
          <p:spPr>
            <a:xfrm>
              <a:off x="849573" y="1850980"/>
              <a:ext cx="18110" cy="16123"/>
            </a:xfrm>
            <a:custGeom>
              <a:avLst/>
              <a:gdLst/>
              <a:ahLst/>
              <a:cxnLst/>
              <a:rect l="l" t="t" r="r" b="b"/>
              <a:pathLst>
                <a:path w="310" h="276" extrusionOk="0">
                  <a:moveTo>
                    <a:pt x="170" y="1"/>
                  </a:moveTo>
                  <a:cubicBezTo>
                    <a:pt x="133" y="1"/>
                    <a:pt x="91" y="16"/>
                    <a:pt x="60" y="41"/>
                  </a:cubicBezTo>
                  <a:cubicBezTo>
                    <a:pt x="0" y="88"/>
                    <a:pt x="12" y="172"/>
                    <a:pt x="60" y="231"/>
                  </a:cubicBezTo>
                  <a:cubicBezTo>
                    <a:pt x="84" y="261"/>
                    <a:pt x="116" y="276"/>
                    <a:pt x="151" y="276"/>
                  </a:cubicBezTo>
                  <a:cubicBezTo>
                    <a:pt x="185" y="276"/>
                    <a:pt x="220" y="261"/>
                    <a:pt x="250" y="231"/>
                  </a:cubicBezTo>
                  <a:cubicBezTo>
                    <a:pt x="310" y="184"/>
                    <a:pt x="310" y="100"/>
                    <a:pt x="250" y="41"/>
                  </a:cubicBezTo>
                  <a:cubicBezTo>
                    <a:pt x="233" y="13"/>
                    <a:pt x="203" y="1"/>
                    <a:pt x="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1"/>
            <p:cNvSpPr/>
            <p:nvPr/>
          </p:nvSpPr>
          <p:spPr>
            <a:xfrm>
              <a:off x="890583" y="1811607"/>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1"/>
            <p:cNvSpPr/>
            <p:nvPr/>
          </p:nvSpPr>
          <p:spPr>
            <a:xfrm>
              <a:off x="931650" y="1770071"/>
              <a:ext cx="18110" cy="16357"/>
            </a:xfrm>
            <a:custGeom>
              <a:avLst/>
              <a:gdLst/>
              <a:ahLst/>
              <a:cxnLst/>
              <a:rect l="l" t="t" r="r" b="b"/>
              <a:pathLst>
                <a:path w="310" h="280" extrusionOk="0">
                  <a:moveTo>
                    <a:pt x="146" y="0"/>
                  </a:moveTo>
                  <a:cubicBezTo>
                    <a:pt x="110" y="0"/>
                    <a:pt x="78" y="15"/>
                    <a:pt x="60" y="45"/>
                  </a:cubicBezTo>
                  <a:cubicBezTo>
                    <a:pt x="0" y="80"/>
                    <a:pt x="0" y="176"/>
                    <a:pt x="60" y="235"/>
                  </a:cubicBezTo>
                  <a:cubicBezTo>
                    <a:pt x="78" y="265"/>
                    <a:pt x="110" y="280"/>
                    <a:pt x="146" y="280"/>
                  </a:cubicBezTo>
                  <a:cubicBezTo>
                    <a:pt x="182" y="280"/>
                    <a:pt x="220" y="265"/>
                    <a:pt x="250" y="235"/>
                  </a:cubicBezTo>
                  <a:cubicBezTo>
                    <a:pt x="310" y="188"/>
                    <a:pt x="310" y="104"/>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1"/>
            <p:cNvSpPr/>
            <p:nvPr/>
          </p:nvSpPr>
          <p:spPr>
            <a:xfrm>
              <a:off x="973361" y="1728303"/>
              <a:ext cx="18169" cy="16415"/>
            </a:xfrm>
            <a:custGeom>
              <a:avLst/>
              <a:gdLst/>
              <a:ahLst/>
              <a:cxnLst/>
              <a:rect l="l" t="t" r="r" b="b"/>
              <a:pathLst>
                <a:path w="311" h="281" extrusionOk="0">
                  <a:moveTo>
                    <a:pt x="146" y="1"/>
                  </a:moveTo>
                  <a:cubicBezTo>
                    <a:pt x="111" y="1"/>
                    <a:pt x="78" y="16"/>
                    <a:pt x="60" y="45"/>
                  </a:cubicBezTo>
                  <a:cubicBezTo>
                    <a:pt x="1" y="81"/>
                    <a:pt x="1" y="176"/>
                    <a:pt x="60" y="236"/>
                  </a:cubicBezTo>
                  <a:cubicBezTo>
                    <a:pt x="78" y="266"/>
                    <a:pt x="111" y="280"/>
                    <a:pt x="146" y="280"/>
                  </a:cubicBezTo>
                  <a:cubicBezTo>
                    <a:pt x="182" y="280"/>
                    <a:pt x="221" y="266"/>
                    <a:pt x="251" y="236"/>
                  </a:cubicBezTo>
                  <a:cubicBezTo>
                    <a:pt x="310" y="188"/>
                    <a:pt x="310" y="105"/>
                    <a:pt x="251" y="45"/>
                  </a:cubicBezTo>
                  <a:cubicBezTo>
                    <a:pt x="221" y="16"/>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1"/>
            <p:cNvSpPr/>
            <p:nvPr/>
          </p:nvSpPr>
          <p:spPr>
            <a:xfrm>
              <a:off x="1012326" y="1688520"/>
              <a:ext cx="18110" cy="15831"/>
            </a:xfrm>
            <a:custGeom>
              <a:avLst/>
              <a:gdLst/>
              <a:ahLst/>
              <a:cxnLst/>
              <a:rect l="l" t="t" r="r" b="b"/>
              <a:pathLst>
                <a:path w="310" h="271" extrusionOk="0">
                  <a:moveTo>
                    <a:pt x="151" y="0"/>
                  </a:moveTo>
                  <a:cubicBezTo>
                    <a:pt x="116" y="0"/>
                    <a:pt x="84" y="12"/>
                    <a:pt x="60" y="36"/>
                  </a:cubicBezTo>
                  <a:cubicBezTo>
                    <a:pt x="0" y="83"/>
                    <a:pt x="0" y="167"/>
                    <a:pt x="60" y="226"/>
                  </a:cubicBezTo>
                  <a:cubicBezTo>
                    <a:pt x="84" y="256"/>
                    <a:pt x="116" y="271"/>
                    <a:pt x="151" y="271"/>
                  </a:cubicBezTo>
                  <a:cubicBezTo>
                    <a:pt x="185" y="271"/>
                    <a:pt x="221" y="256"/>
                    <a:pt x="250" y="226"/>
                  </a:cubicBezTo>
                  <a:cubicBezTo>
                    <a:pt x="310" y="191"/>
                    <a:pt x="310" y="95"/>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1"/>
            <p:cNvSpPr/>
            <p:nvPr/>
          </p:nvSpPr>
          <p:spPr>
            <a:xfrm>
              <a:off x="1054036" y="1646751"/>
              <a:ext cx="18169" cy="15890"/>
            </a:xfrm>
            <a:custGeom>
              <a:avLst/>
              <a:gdLst/>
              <a:ahLst/>
              <a:cxnLst/>
              <a:rect l="l" t="t" r="r" b="b"/>
              <a:pathLst>
                <a:path w="311" h="272" extrusionOk="0">
                  <a:moveTo>
                    <a:pt x="151" y="1"/>
                  </a:moveTo>
                  <a:cubicBezTo>
                    <a:pt x="117" y="1"/>
                    <a:pt x="84" y="13"/>
                    <a:pt x="60" y="36"/>
                  </a:cubicBezTo>
                  <a:cubicBezTo>
                    <a:pt x="1" y="84"/>
                    <a:pt x="1" y="167"/>
                    <a:pt x="60" y="227"/>
                  </a:cubicBezTo>
                  <a:cubicBezTo>
                    <a:pt x="84" y="257"/>
                    <a:pt x="117" y="272"/>
                    <a:pt x="151" y="272"/>
                  </a:cubicBezTo>
                  <a:cubicBezTo>
                    <a:pt x="185" y="272"/>
                    <a:pt x="221" y="257"/>
                    <a:pt x="251" y="227"/>
                  </a:cubicBezTo>
                  <a:cubicBezTo>
                    <a:pt x="310" y="191"/>
                    <a:pt x="310" y="96"/>
                    <a:pt x="251" y="36"/>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1"/>
            <p:cNvSpPr/>
            <p:nvPr/>
          </p:nvSpPr>
          <p:spPr>
            <a:xfrm>
              <a:off x="1095805" y="1605041"/>
              <a:ext cx="18110" cy="15890"/>
            </a:xfrm>
            <a:custGeom>
              <a:avLst/>
              <a:gdLst/>
              <a:ahLst/>
              <a:cxnLst/>
              <a:rect l="l" t="t" r="r" b="b"/>
              <a:pathLst>
                <a:path w="310" h="272" extrusionOk="0">
                  <a:moveTo>
                    <a:pt x="146" y="0"/>
                  </a:moveTo>
                  <a:cubicBezTo>
                    <a:pt x="110" y="0"/>
                    <a:pt x="77" y="12"/>
                    <a:pt x="60" y="36"/>
                  </a:cubicBezTo>
                  <a:cubicBezTo>
                    <a:pt x="0" y="84"/>
                    <a:pt x="12" y="167"/>
                    <a:pt x="60" y="227"/>
                  </a:cubicBezTo>
                  <a:cubicBezTo>
                    <a:pt x="77" y="256"/>
                    <a:pt x="110" y="271"/>
                    <a:pt x="146" y="271"/>
                  </a:cubicBezTo>
                  <a:cubicBezTo>
                    <a:pt x="182" y="271"/>
                    <a:pt x="220" y="256"/>
                    <a:pt x="250" y="227"/>
                  </a:cubicBezTo>
                  <a:cubicBezTo>
                    <a:pt x="310" y="191"/>
                    <a:pt x="310" y="96"/>
                    <a:pt x="250" y="36"/>
                  </a:cubicBezTo>
                  <a:cubicBezTo>
                    <a:pt x="220" y="12"/>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1"/>
            <p:cNvSpPr/>
            <p:nvPr/>
          </p:nvSpPr>
          <p:spPr>
            <a:xfrm>
              <a:off x="1134712" y="1565550"/>
              <a:ext cx="18169" cy="16415"/>
            </a:xfrm>
            <a:custGeom>
              <a:avLst/>
              <a:gdLst/>
              <a:ahLst/>
              <a:cxnLst/>
              <a:rect l="l" t="t" r="r" b="b"/>
              <a:pathLst>
                <a:path w="311" h="281" extrusionOk="0">
                  <a:moveTo>
                    <a:pt x="164" y="1"/>
                  </a:moveTo>
                  <a:cubicBezTo>
                    <a:pt x="129" y="1"/>
                    <a:pt x="90" y="16"/>
                    <a:pt x="60" y="45"/>
                  </a:cubicBezTo>
                  <a:cubicBezTo>
                    <a:pt x="1" y="93"/>
                    <a:pt x="13" y="176"/>
                    <a:pt x="60" y="236"/>
                  </a:cubicBezTo>
                  <a:cubicBezTo>
                    <a:pt x="84" y="266"/>
                    <a:pt x="117" y="280"/>
                    <a:pt x="151" y="280"/>
                  </a:cubicBezTo>
                  <a:cubicBezTo>
                    <a:pt x="185" y="280"/>
                    <a:pt x="221" y="266"/>
                    <a:pt x="251" y="236"/>
                  </a:cubicBezTo>
                  <a:cubicBezTo>
                    <a:pt x="310" y="188"/>
                    <a:pt x="310" y="105"/>
                    <a:pt x="251" y="45"/>
                  </a:cubicBezTo>
                  <a:cubicBezTo>
                    <a:pt x="233" y="16"/>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1"/>
            <p:cNvSpPr/>
            <p:nvPr/>
          </p:nvSpPr>
          <p:spPr>
            <a:xfrm>
              <a:off x="1176481" y="1523840"/>
              <a:ext cx="18110" cy="16415"/>
            </a:xfrm>
            <a:custGeom>
              <a:avLst/>
              <a:gdLst/>
              <a:ahLst/>
              <a:cxnLst/>
              <a:rect l="l" t="t" r="r" b="b"/>
              <a:pathLst>
                <a:path w="310" h="281" extrusionOk="0">
                  <a:moveTo>
                    <a:pt x="155" y="0"/>
                  </a:moveTo>
                  <a:cubicBezTo>
                    <a:pt x="122" y="0"/>
                    <a:pt x="89" y="15"/>
                    <a:pt x="60" y="45"/>
                  </a:cubicBezTo>
                  <a:cubicBezTo>
                    <a:pt x="0" y="93"/>
                    <a:pt x="0" y="176"/>
                    <a:pt x="60" y="235"/>
                  </a:cubicBezTo>
                  <a:cubicBezTo>
                    <a:pt x="84" y="265"/>
                    <a:pt x="116" y="280"/>
                    <a:pt x="150" y="280"/>
                  </a:cubicBezTo>
                  <a:cubicBezTo>
                    <a:pt x="185" y="280"/>
                    <a:pt x="220" y="265"/>
                    <a:pt x="250" y="235"/>
                  </a:cubicBezTo>
                  <a:cubicBezTo>
                    <a:pt x="310" y="188"/>
                    <a:pt x="310" y="104"/>
                    <a:pt x="250" y="45"/>
                  </a:cubicBezTo>
                  <a:cubicBezTo>
                    <a:pt x="220"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1"/>
            <p:cNvSpPr/>
            <p:nvPr/>
          </p:nvSpPr>
          <p:spPr>
            <a:xfrm>
              <a:off x="1218191" y="1482597"/>
              <a:ext cx="18169" cy="15890"/>
            </a:xfrm>
            <a:custGeom>
              <a:avLst/>
              <a:gdLst/>
              <a:ahLst/>
              <a:cxnLst/>
              <a:rect l="l" t="t" r="r" b="b"/>
              <a:pathLst>
                <a:path w="311" h="272" extrusionOk="0">
                  <a:moveTo>
                    <a:pt x="155" y="1"/>
                  </a:moveTo>
                  <a:cubicBezTo>
                    <a:pt x="123" y="1"/>
                    <a:pt x="90" y="13"/>
                    <a:pt x="60" y="37"/>
                  </a:cubicBezTo>
                  <a:cubicBezTo>
                    <a:pt x="1" y="84"/>
                    <a:pt x="1" y="167"/>
                    <a:pt x="60" y="227"/>
                  </a:cubicBezTo>
                  <a:cubicBezTo>
                    <a:pt x="84" y="257"/>
                    <a:pt x="117" y="272"/>
                    <a:pt x="151" y="272"/>
                  </a:cubicBezTo>
                  <a:cubicBezTo>
                    <a:pt x="185" y="272"/>
                    <a:pt x="221" y="257"/>
                    <a:pt x="251" y="227"/>
                  </a:cubicBezTo>
                  <a:cubicBezTo>
                    <a:pt x="310" y="179"/>
                    <a:pt x="310" y="96"/>
                    <a:pt x="251" y="37"/>
                  </a:cubicBezTo>
                  <a:cubicBezTo>
                    <a:pt x="221" y="13"/>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1"/>
            <p:cNvSpPr/>
            <p:nvPr/>
          </p:nvSpPr>
          <p:spPr>
            <a:xfrm>
              <a:off x="1257156" y="1443164"/>
              <a:ext cx="18110" cy="16357"/>
            </a:xfrm>
            <a:custGeom>
              <a:avLst/>
              <a:gdLst/>
              <a:ahLst/>
              <a:cxnLst/>
              <a:rect l="l" t="t" r="r" b="b"/>
              <a:pathLst>
                <a:path w="310" h="280" extrusionOk="0">
                  <a:moveTo>
                    <a:pt x="165" y="0"/>
                  </a:moveTo>
                  <a:cubicBezTo>
                    <a:pt x="128" y="0"/>
                    <a:pt x="90" y="15"/>
                    <a:pt x="60" y="45"/>
                  </a:cubicBezTo>
                  <a:cubicBezTo>
                    <a:pt x="0" y="80"/>
                    <a:pt x="0" y="176"/>
                    <a:pt x="60" y="235"/>
                  </a:cubicBezTo>
                  <a:cubicBezTo>
                    <a:pt x="84" y="265"/>
                    <a:pt x="119" y="280"/>
                    <a:pt x="157" y="280"/>
                  </a:cubicBezTo>
                  <a:cubicBezTo>
                    <a:pt x="194" y="280"/>
                    <a:pt x="232" y="265"/>
                    <a:pt x="262" y="235"/>
                  </a:cubicBezTo>
                  <a:cubicBezTo>
                    <a:pt x="310" y="188"/>
                    <a:pt x="310" y="104"/>
                    <a:pt x="262" y="45"/>
                  </a:cubicBezTo>
                  <a:cubicBezTo>
                    <a:pt x="238" y="15"/>
                    <a:pt x="203"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1"/>
            <p:cNvSpPr/>
            <p:nvPr/>
          </p:nvSpPr>
          <p:spPr>
            <a:xfrm>
              <a:off x="1300970" y="1401220"/>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1"/>
            <p:cNvSpPr/>
            <p:nvPr/>
          </p:nvSpPr>
          <p:spPr>
            <a:xfrm>
              <a:off x="1340636" y="1359685"/>
              <a:ext cx="18811" cy="16415"/>
            </a:xfrm>
            <a:custGeom>
              <a:avLst/>
              <a:gdLst/>
              <a:ahLst/>
              <a:cxnLst/>
              <a:rect l="l" t="t" r="r" b="b"/>
              <a:pathLst>
                <a:path w="322" h="281" extrusionOk="0">
                  <a:moveTo>
                    <a:pt x="165" y="0"/>
                  </a:moveTo>
                  <a:cubicBezTo>
                    <a:pt x="128" y="0"/>
                    <a:pt x="89" y="15"/>
                    <a:pt x="60" y="45"/>
                  </a:cubicBezTo>
                  <a:cubicBezTo>
                    <a:pt x="0" y="81"/>
                    <a:pt x="0" y="176"/>
                    <a:pt x="60" y="236"/>
                  </a:cubicBezTo>
                  <a:cubicBezTo>
                    <a:pt x="83" y="265"/>
                    <a:pt x="119" y="280"/>
                    <a:pt x="156" y="280"/>
                  </a:cubicBezTo>
                  <a:cubicBezTo>
                    <a:pt x="194" y="280"/>
                    <a:pt x="232" y="265"/>
                    <a:pt x="262" y="236"/>
                  </a:cubicBezTo>
                  <a:cubicBezTo>
                    <a:pt x="322" y="188"/>
                    <a:pt x="322" y="93"/>
                    <a:pt x="262" y="45"/>
                  </a:cubicBezTo>
                  <a:cubicBezTo>
                    <a:pt x="238" y="15"/>
                    <a:pt x="202"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1"/>
            <p:cNvSpPr/>
            <p:nvPr/>
          </p:nvSpPr>
          <p:spPr>
            <a:xfrm>
              <a:off x="806461" y="1973833"/>
              <a:ext cx="18110" cy="17116"/>
            </a:xfrm>
            <a:custGeom>
              <a:avLst/>
              <a:gdLst/>
              <a:ahLst/>
              <a:cxnLst/>
              <a:rect l="l" t="t" r="r" b="b"/>
              <a:pathLst>
                <a:path w="310" h="293" extrusionOk="0">
                  <a:moveTo>
                    <a:pt x="159" y="1"/>
                  </a:moveTo>
                  <a:cubicBezTo>
                    <a:pt x="125" y="1"/>
                    <a:pt x="89" y="15"/>
                    <a:pt x="60" y="45"/>
                  </a:cubicBezTo>
                  <a:cubicBezTo>
                    <a:pt x="0" y="93"/>
                    <a:pt x="0" y="188"/>
                    <a:pt x="60" y="248"/>
                  </a:cubicBezTo>
                  <a:cubicBezTo>
                    <a:pt x="77" y="277"/>
                    <a:pt x="110" y="292"/>
                    <a:pt x="146" y="292"/>
                  </a:cubicBezTo>
                  <a:cubicBezTo>
                    <a:pt x="182" y="292"/>
                    <a:pt x="220" y="277"/>
                    <a:pt x="250" y="248"/>
                  </a:cubicBezTo>
                  <a:cubicBezTo>
                    <a:pt x="310" y="200"/>
                    <a:pt x="310" y="105"/>
                    <a:pt x="250" y="45"/>
                  </a:cubicBezTo>
                  <a:cubicBezTo>
                    <a:pt x="226" y="15"/>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1"/>
            <p:cNvSpPr/>
            <p:nvPr/>
          </p:nvSpPr>
          <p:spPr>
            <a:xfrm>
              <a:off x="849573" y="1931948"/>
              <a:ext cx="16066" cy="16065"/>
            </a:xfrm>
            <a:custGeom>
              <a:avLst/>
              <a:gdLst/>
              <a:ahLst/>
              <a:cxnLst/>
              <a:rect l="l" t="t" r="r" b="b"/>
              <a:pathLst>
                <a:path w="275" h="275" extrusionOk="0">
                  <a:moveTo>
                    <a:pt x="131" y="0"/>
                  </a:moveTo>
                  <a:cubicBezTo>
                    <a:pt x="60" y="0"/>
                    <a:pt x="0" y="72"/>
                    <a:pt x="0" y="143"/>
                  </a:cubicBezTo>
                  <a:cubicBezTo>
                    <a:pt x="0" y="215"/>
                    <a:pt x="60" y="274"/>
                    <a:pt x="131" y="274"/>
                  </a:cubicBezTo>
                  <a:cubicBezTo>
                    <a:pt x="203" y="274"/>
                    <a:pt x="274" y="215"/>
                    <a:pt x="274" y="143"/>
                  </a:cubicBezTo>
                  <a:cubicBezTo>
                    <a:pt x="274" y="72"/>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1"/>
            <p:cNvSpPr/>
            <p:nvPr/>
          </p:nvSpPr>
          <p:spPr>
            <a:xfrm>
              <a:off x="889882" y="1890354"/>
              <a:ext cx="18169" cy="17116"/>
            </a:xfrm>
            <a:custGeom>
              <a:avLst/>
              <a:gdLst/>
              <a:ahLst/>
              <a:cxnLst/>
              <a:rect l="l" t="t" r="r" b="b"/>
              <a:pathLst>
                <a:path w="311" h="293" extrusionOk="0">
                  <a:moveTo>
                    <a:pt x="160" y="1"/>
                  </a:moveTo>
                  <a:cubicBezTo>
                    <a:pt x="126" y="1"/>
                    <a:pt x="90" y="16"/>
                    <a:pt x="60" y="45"/>
                  </a:cubicBezTo>
                  <a:cubicBezTo>
                    <a:pt x="1" y="93"/>
                    <a:pt x="1" y="188"/>
                    <a:pt x="60" y="248"/>
                  </a:cubicBezTo>
                  <a:cubicBezTo>
                    <a:pt x="78" y="278"/>
                    <a:pt x="111" y="293"/>
                    <a:pt x="147" y="293"/>
                  </a:cubicBezTo>
                  <a:cubicBezTo>
                    <a:pt x="182" y="293"/>
                    <a:pt x="221" y="278"/>
                    <a:pt x="251" y="248"/>
                  </a:cubicBezTo>
                  <a:cubicBezTo>
                    <a:pt x="310" y="200"/>
                    <a:pt x="310" y="105"/>
                    <a:pt x="251" y="45"/>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1"/>
            <p:cNvSpPr/>
            <p:nvPr/>
          </p:nvSpPr>
          <p:spPr>
            <a:xfrm>
              <a:off x="929547" y="1851272"/>
              <a:ext cx="18110" cy="15831"/>
            </a:xfrm>
            <a:custGeom>
              <a:avLst/>
              <a:gdLst/>
              <a:ahLst/>
              <a:cxnLst/>
              <a:rect l="l" t="t" r="r" b="b"/>
              <a:pathLst>
                <a:path w="310" h="271" extrusionOk="0">
                  <a:moveTo>
                    <a:pt x="151" y="0"/>
                  </a:moveTo>
                  <a:cubicBezTo>
                    <a:pt x="117" y="0"/>
                    <a:pt x="84" y="12"/>
                    <a:pt x="60" y="36"/>
                  </a:cubicBezTo>
                  <a:cubicBezTo>
                    <a:pt x="0" y="83"/>
                    <a:pt x="0" y="167"/>
                    <a:pt x="60" y="226"/>
                  </a:cubicBezTo>
                  <a:cubicBezTo>
                    <a:pt x="84" y="256"/>
                    <a:pt x="117" y="271"/>
                    <a:pt x="151" y="271"/>
                  </a:cubicBezTo>
                  <a:cubicBezTo>
                    <a:pt x="185" y="271"/>
                    <a:pt x="221" y="256"/>
                    <a:pt x="250" y="226"/>
                  </a:cubicBezTo>
                  <a:cubicBezTo>
                    <a:pt x="310" y="179"/>
                    <a:pt x="310" y="95"/>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1"/>
            <p:cNvSpPr/>
            <p:nvPr/>
          </p:nvSpPr>
          <p:spPr>
            <a:xfrm>
              <a:off x="971258" y="1809679"/>
              <a:ext cx="18169" cy="16415"/>
            </a:xfrm>
            <a:custGeom>
              <a:avLst/>
              <a:gdLst/>
              <a:ahLst/>
              <a:cxnLst/>
              <a:rect l="l" t="t" r="r" b="b"/>
              <a:pathLst>
                <a:path w="311" h="281" extrusionOk="0">
                  <a:moveTo>
                    <a:pt x="151" y="1"/>
                  </a:moveTo>
                  <a:cubicBezTo>
                    <a:pt x="117" y="1"/>
                    <a:pt x="84" y="16"/>
                    <a:pt x="60" y="45"/>
                  </a:cubicBezTo>
                  <a:cubicBezTo>
                    <a:pt x="1" y="93"/>
                    <a:pt x="1" y="176"/>
                    <a:pt x="60" y="236"/>
                  </a:cubicBezTo>
                  <a:cubicBezTo>
                    <a:pt x="84" y="266"/>
                    <a:pt x="117" y="281"/>
                    <a:pt x="151" y="281"/>
                  </a:cubicBezTo>
                  <a:cubicBezTo>
                    <a:pt x="185" y="281"/>
                    <a:pt x="221" y="266"/>
                    <a:pt x="251" y="236"/>
                  </a:cubicBezTo>
                  <a:cubicBezTo>
                    <a:pt x="310" y="200"/>
                    <a:pt x="310" y="105"/>
                    <a:pt x="251" y="45"/>
                  </a:cubicBezTo>
                  <a:cubicBezTo>
                    <a:pt x="221"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1"/>
            <p:cNvSpPr/>
            <p:nvPr/>
          </p:nvSpPr>
          <p:spPr>
            <a:xfrm>
              <a:off x="1012326" y="1768202"/>
              <a:ext cx="18110" cy="16182"/>
            </a:xfrm>
            <a:custGeom>
              <a:avLst/>
              <a:gdLst/>
              <a:ahLst/>
              <a:cxnLst/>
              <a:rect l="l" t="t" r="r" b="b"/>
              <a:pathLst>
                <a:path w="310" h="277" extrusionOk="0">
                  <a:moveTo>
                    <a:pt x="165" y="1"/>
                  </a:moveTo>
                  <a:cubicBezTo>
                    <a:pt x="129" y="1"/>
                    <a:pt x="91" y="16"/>
                    <a:pt x="60" y="41"/>
                  </a:cubicBezTo>
                  <a:cubicBezTo>
                    <a:pt x="0" y="89"/>
                    <a:pt x="0" y="172"/>
                    <a:pt x="60" y="231"/>
                  </a:cubicBezTo>
                  <a:cubicBezTo>
                    <a:pt x="84" y="261"/>
                    <a:pt x="116" y="276"/>
                    <a:pt x="151" y="276"/>
                  </a:cubicBezTo>
                  <a:cubicBezTo>
                    <a:pt x="185" y="276"/>
                    <a:pt x="221" y="261"/>
                    <a:pt x="250" y="231"/>
                  </a:cubicBezTo>
                  <a:cubicBezTo>
                    <a:pt x="310" y="196"/>
                    <a:pt x="310" y="101"/>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1"/>
            <p:cNvSpPr/>
            <p:nvPr/>
          </p:nvSpPr>
          <p:spPr>
            <a:xfrm>
              <a:off x="1051933" y="1728828"/>
              <a:ext cx="18169" cy="15890"/>
            </a:xfrm>
            <a:custGeom>
              <a:avLst/>
              <a:gdLst/>
              <a:ahLst/>
              <a:cxnLst/>
              <a:rect l="l" t="t" r="r" b="b"/>
              <a:pathLst>
                <a:path w="311" h="272" extrusionOk="0">
                  <a:moveTo>
                    <a:pt x="156" y="1"/>
                  </a:moveTo>
                  <a:cubicBezTo>
                    <a:pt x="120" y="1"/>
                    <a:pt x="84" y="13"/>
                    <a:pt x="60" y="36"/>
                  </a:cubicBezTo>
                  <a:cubicBezTo>
                    <a:pt x="1" y="72"/>
                    <a:pt x="1" y="167"/>
                    <a:pt x="60" y="227"/>
                  </a:cubicBezTo>
                  <a:cubicBezTo>
                    <a:pt x="84" y="257"/>
                    <a:pt x="120" y="271"/>
                    <a:pt x="156" y="271"/>
                  </a:cubicBezTo>
                  <a:cubicBezTo>
                    <a:pt x="191" y="271"/>
                    <a:pt x="227" y="257"/>
                    <a:pt x="251" y="227"/>
                  </a:cubicBezTo>
                  <a:cubicBezTo>
                    <a:pt x="311" y="179"/>
                    <a:pt x="311" y="96"/>
                    <a:pt x="251" y="36"/>
                  </a:cubicBezTo>
                  <a:cubicBezTo>
                    <a:pt x="227" y="13"/>
                    <a:pt x="19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1"/>
            <p:cNvSpPr/>
            <p:nvPr/>
          </p:nvSpPr>
          <p:spPr>
            <a:xfrm>
              <a:off x="1093702" y="1687118"/>
              <a:ext cx="18811" cy="15890"/>
            </a:xfrm>
            <a:custGeom>
              <a:avLst/>
              <a:gdLst/>
              <a:ahLst/>
              <a:cxnLst/>
              <a:rect l="l" t="t" r="r" b="b"/>
              <a:pathLst>
                <a:path w="322" h="272" extrusionOk="0">
                  <a:moveTo>
                    <a:pt x="157" y="0"/>
                  </a:moveTo>
                  <a:cubicBezTo>
                    <a:pt x="119" y="0"/>
                    <a:pt x="84" y="12"/>
                    <a:pt x="60" y="36"/>
                  </a:cubicBezTo>
                  <a:cubicBezTo>
                    <a:pt x="0" y="72"/>
                    <a:pt x="0" y="167"/>
                    <a:pt x="60" y="226"/>
                  </a:cubicBezTo>
                  <a:cubicBezTo>
                    <a:pt x="84" y="256"/>
                    <a:pt x="119" y="271"/>
                    <a:pt x="157" y="271"/>
                  </a:cubicBezTo>
                  <a:cubicBezTo>
                    <a:pt x="194" y="271"/>
                    <a:pt x="232" y="256"/>
                    <a:pt x="262" y="226"/>
                  </a:cubicBezTo>
                  <a:cubicBezTo>
                    <a:pt x="322" y="179"/>
                    <a:pt x="322" y="95"/>
                    <a:pt x="262" y="36"/>
                  </a:cubicBezTo>
                  <a:cubicBezTo>
                    <a:pt x="232" y="12"/>
                    <a:pt x="19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1"/>
            <p:cNvSpPr/>
            <p:nvPr/>
          </p:nvSpPr>
          <p:spPr>
            <a:xfrm>
              <a:off x="1136815" y="1645349"/>
              <a:ext cx="15364" cy="15364"/>
            </a:xfrm>
            <a:custGeom>
              <a:avLst/>
              <a:gdLst/>
              <a:ahLst/>
              <a:cxnLst/>
              <a:rect l="l" t="t" r="r" b="b"/>
              <a:pathLst>
                <a:path w="263" h="263" extrusionOk="0">
                  <a:moveTo>
                    <a:pt x="131" y="1"/>
                  </a:moveTo>
                  <a:cubicBezTo>
                    <a:pt x="60" y="1"/>
                    <a:pt x="1" y="60"/>
                    <a:pt x="1" y="132"/>
                  </a:cubicBezTo>
                  <a:cubicBezTo>
                    <a:pt x="1"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1"/>
            <p:cNvSpPr/>
            <p:nvPr/>
          </p:nvSpPr>
          <p:spPr>
            <a:xfrm>
              <a:off x="1175079" y="1605216"/>
              <a:ext cx="18110" cy="17058"/>
            </a:xfrm>
            <a:custGeom>
              <a:avLst/>
              <a:gdLst/>
              <a:ahLst/>
              <a:cxnLst/>
              <a:rect l="l" t="t" r="r" b="b"/>
              <a:pathLst>
                <a:path w="310" h="292" extrusionOk="0">
                  <a:moveTo>
                    <a:pt x="155" y="0"/>
                  </a:moveTo>
                  <a:cubicBezTo>
                    <a:pt x="122" y="0"/>
                    <a:pt x="90" y="15"/>
                    <a:pt x="60" y="45"/>
                  </a:cubicBezTo>
                  <a:cubicBezTo>
                    <a:pt x="0" y="93"/>
                    <a:pt x="0" y="188"/>
                    <a:pt x="60" y="247"/>
                  </a:cubicBezTo>
                  <a:cubicBezTo>
                    <a:pt x="78" y="277"/>
                    <a:pt x="110" y="292"/>
                    <a:pt x="146" y="292"/>
                  </a:cubicBezTo>
                  <a:cubicBezTo>
                    <a:pt x="182" y="292"/>
                    <a:pt x="221" y="277"/>
                    <a:pt x="250" y="247"/>
                  </a:cubicBezTo>
                  <a:cubicBezTo>
                    <a:pt x="310" y="200"/>
                    <a:pt x="310" y="104"/>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1"/>
            <p:cNvSpPr/>
            <p:nvPr/>
          </p:nvSpPr>
          <p:spPr>
            <a:xfrm>
              <a:off x="1216789" y="1563447"/>
              <a:ext cx="18169" cy="17116"/>
            </a:xfrm>
            <a:custGeom>
              <a:avLst/>
              <a:gdLst/>
              <a:ahLst/>
              <a:cxnLst/>
              <a:rect l="l" t="t" r="r" b="b"/>
              <a:pathLst>
                <a:path w="311" h="293" extrusionOk="0">
                  <a:moveTo>
                    <a:pt x="147" y="1"/>
                  </a:moveTo>
                  <a:cubicBezTo>
                    <a:pt x="111" y="1"/>
                    <a:pt x="78" y="16"/>
                    <a:pt x="60" y="46"/>
                  </a:cubicBezTo>
                  <a:cubicBezTo>
                    <a:pt x="1" y="93"/>
                    <a:pt x="1" y="188"/>
                    <a:pt x="60" y="248"/>
                  </a:cubicBezTo>
                  <a:cubicBezTo>
                    <a:pt x="78" y="278"/>
                    <a:pt x="111" y="293"/>
                    <a:pt x="147" y="293"/>
                  </a:cubicBezTo>
                  <a:cubicBezTo>
                    <a:pt x="182" y="293"/>
                    <a:pt x="221" y="278"/>
                    <a:pt x="251" y="248"/>
                  </a:cubicBezTo>
                  <a:cubicBezTo>
                    <a:pt x="310" y="200"/>
                    <a:pt x="310" y="105"/>
                    <a:pt x="251" y="46"/>
                  </a:cubicBezTo>
                  <a:cubicBezTo>
                    <a:pt x="221" y="16"/>
                    <a:pt x="182"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1"/>
            <p:cNvSpPr/>
            <p:nvPr/>
          </p:nvSpPr>
          <p:spPr>
            <a:xfrm>
              <a:off x="1259259" y="1522963"/>
              <a:ext cx="15306" cy="15364"/>
            </a:xfrm>
            <a:custGeom>
              <a:avLst/>
              <a:gdLst/>
              <a:ahLst/>
              <a:cxnLst/>
              <a:rect l="l" t="t" r="r" b="b"/>
              <a:pathLst>
                <a:path w="262" h="263" extrusionOk="0">
                  <a:moveTo>
                    <a:pt x="131" y="0"/>
                  </a:moveTo>
                  <a:cubicBezTo>
                    <a:pt x="60" y="0"/>
                    <a:pt x="0" y="60"/>
                    <a:pt x="0" y="131"/>
                  </a:cubicBezTo>
                  <a:cubicBezTo>
                    <a:pt x="0" y="203"/>
                    <a:pt x="60" y="262"/>
                    <a:pt x="131" y="262"/>
                  </a:cubicBezTo>
                  <a:cubicBezTo>
                    <a:pt x="202" y="262"/>
                    <a:pt x="262" y="203"/>
                    <a:pt x="262" y="131"/>
                  </a:cubicBezTo>
                  <a:cubicBezTo>
                    <a:pt x="262" y="60"/>
                    <a:pt x="202"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1"/>
            <p:cNvSpPr/>
            <p:nvPr/>
          </p:nvSpPr>
          <p:spPr>
            <a:xfrm>
              <a:off x="1297465" y="1482772"/>
              <a:ext cx="18169" cy="16415"/>
            </a:xfrm>
            <a:custGeom>
              <a:avLst/>
              <a:gdLst/>
              <a:ahLst/>
              <a:cxnLst/>
              <a:rect l="l" t="t" r="r" b="b"/>
              <a:pathLst>
                <a:path w="311" h="281" extrusionOk="0">
                  <a:moveTo>
                    <a:pt x="160" y="1"/>
                  </a:moveTo>
                  <a:cubicBezTo>
                    <a:pt x="126" y="1"/>
                    <a:pt x="90" y="16"/>
                    <a:pt x="60" y="45"/>
                  </a:cubicBezTo>
                  <a:cubicBezTo>
                    <a:pt x="1" y="93"/>
                    <a:pt x="1" y="176"/>
                    <a:pt x="60" y="236"/>
                  </a:cubicBezTo>
                  <a:cubicBezTo>
                    <a:pt x="84" y="266"/>
                    <a:pt x="117" y="281"/>
                    <a:pt x="151" y="281"/>
                  </a:cubicBezTo>
                  <a:cubicBezTo>
                    <a:pt x="185" y="281"/>
                    <a:pt x="221" y="266"/>
                    <a:pt x="251" y="236"/>
                  </a:cubicBezTo>
                  <a:cubicBezTo>
                    <a:pt x="310" y="200"/>
                    <a:pt x="310" y="105"/>
                    <a:pt x="251" y="45"/>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1"/>
            <p:cNvSpPr/>
            <p:nvPr/>
          </p:nvSpPr>
          <p:spPr>
            <a:xfrm>
              <a:off x="1339234" y="1441061"/>
              <a:ext cx="18110" cy="16415"/>
            </a:xfrm>
            <a:custGeom>
              <a:avLst/>
              <a:gdLst/>
              <a:ahLst/>
              <a:cxnLst/>
              <a:rect l="l" t="t" r="r" b="b"/>
              <a:pathLst>
                <a:path w="310" h="281" extrusionOk="0">
                  <a:moveTo>
                    <a:pt x="159" y="0"/>
                  </a:moveTo>
                  <a:cubicBezTo>
                    <a:pt x="125" y="0"/>
                    <a:pt x="90" y="15"/>
                    <a:pt x="60" y="45"/>
                  </a:cubicBezTo>
                  <a:cubicBezTo>
                    <a:pt x="0" y="93"/>
                    <a:pt x="0" y="176"/>
                    <a:pt x="60" y="236"/>
                  </a:cubicBezTo>
                  <a:cubicBezTo>
                    <a:pt x="78" y="265"/>
                    <a:pt x="110" y="280"/>
                    <a:pt x="146" y="280"/>
                  </a:cubicBezTo>
                  <a:cubicBezTo>
                    <a:pt x="182" y="280"/>
                    <a:pt x="220" y="265"/>
                    <a:pt x="250" y="236"/>
                  </a:cubicBezTo>
                  <a:cubicBezTo>
                    <a:pt x="310" y="200"/>
                    <a:pt x="310" y="105"/>
                    <a:pt x="250" y="45"/>
                  </a:cubicBezTo>
                  <a:cubicBezTo>
                    <a:pt x="226" y="15"/>
                    <a:pt x="194"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1"/>
            <p:cNvSpPr/>
            <p:nvPr/>
          </p:nvSpPr>
          <p:spPr>
            <a:xfrm>
              <a:off x="1380944" y="1399351"/>
              <a:ext cx="18169" cy="16357"/>
            </a:xfrm>
            <a:custGeom>
              <a:avLst/>
              <a:gdLst/>
              <a:ahLst/>
              <a:cxnLst/>
              <a:rect l="l" t="t" r="r" b="b"/>
              <a:pathLst>
                <a:path w="311" h="280" extrusionOk="0">
                  <a:moveTo>
                    <a:pt x="160" y="0"/>
                  </a:moveTo>
                  <a:cubicBezTo>
                    <a:pt x="126" y="0"/>
                    <a:pt x="90" y="15"/>
                    <a:pt x="60" y="45"/>
                  </a:cubicBezTo>
                  <a:cubicBezTo>
                    <a:pt x="1" y="92"/>
                    <a:pt x="1" y="176"/>
                    <a:pt x="60" y="235"/>
                  </a:cubicBezTo>
                  <a:cubicBezTo>
                    <a:pt x="84" y="265"/>
                    <a:pt x="117" y="280"/>
                    <a:pt x="151" y="280"/>
                  </a:cubicBezTo>
                  <a:cubicBezTo>
                    <a:pt x="185" y="280"/>
                    <a:pt x="221" y="265"/>
                    <a:pt x="251" y="235"/>
                  </a:cubicBezTo>
                  <a:cubicBezTo>
                    <a:pt x="310" y="199"/>
                    <a:pt x="310" y="104"/>
                    <a:pt x="251" y="45"/>
                  </a:cubicBezTo>
                  <a:cubicBezTo>
                    <a:pt x="227" y="15"/>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1"/>
            <p:cNvSpPr/>
            <p:nvPr/>
          </p:nvSpPr>
          <p:spPr>
            <a:xfrm>
              <a:off x="887837" y="1972431"/>
              <a:ext cx="18110" cy="16415"/>
            </a:xfrm>
            <a:custGeom>
              <a:avLst/>
              <a:gdLst/>
              <a:ahLst/>
              <a:cxnLst/>
              <a:rect l="l" t="t" r="r" b="b"/>
              <a:pathLst>
                <a:path w="310" h="281" extrusionOk="0">
                  <a:moveTo>
                    <a:pt x="155" y="1"/>
                  </a:moveTo>
                  <a:cubicBezTo>
                    <a:pt x="122" y="1"/>
                    <a:pt x="89" y="16"/>
                    <a:pt x="60" y="45"/>
                  </a:cubicBezTo>
                  <a:cubicBezTo>
                    <a:pt x="0" y="93"/>
                    <a:pt x="0" y="176"/>
                    <a:pt x="60" y="236"/>
                  </a:cubicBezTo>
                  <a:cubicBezTo>
                    <a:pt x="83" y="266"/>
                    <a:pt x="116" y="281"/>
                    <a:pt x="150" y="281"/>
                  </a:cubicBezTo>
                  <a:cubicBezTo>
                    <a:pt x="185" y="281"/>
                    <a:pt x="220" y="266"/>
                    <a:pt x="250" y="236"/>
                  </a:cubicBezTo>
                  <a:cubicBezTo>
                    <a:pt x="310" y="188"/>
                    <a:pt x="310" y="105"/>
                    <a:pt x="250" y="45"/>
                  </a:cubicBezTo>
                  <a:cubicBezTo>
                    <a:pt x="220" y="16"/>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1"/>
            <p:cNvSpPr/>
            <p:nvPr/>
          </p:nvSpPr>
          <p:spPr>
            <a:xfrm>
              <a:off x="929547" y="1930721"/>
              <a:ext cx="18110" cy="16415"/>
            </a:xfrm>
            <a:custGeom>
              <a:avLst/>
              <a:gdLst/>
              <a:ahLst/>
              <a:cxnLst/>
              <a:rect l="l" t="t" r="r" b="b"/>
              <a:pathLst>
                <a:path w="310" h="281" extrusionOk="0">
                  <a:moveTo>
                    <a:pt x="155" y="0"/>
                  </a:moveTo>
                  <a:cubicBezTo>
                    <a:pt x="122" y="0"/>
                    <a:pt x="90" y="15"/>
                    <a:pt x="60" y="45"/>
                  </a:cubicBezTo>
                  <a:cubicBezTo>
                    <a:pt x="0" y="93"/>
                    <a:pt x="0" y="176"/>
                    <a:pt x="60" y="236"/>
                  </a:cubicBezTo>
                  <a:cubicBezTo>
                    <a:pt x="84" y="265"/>
                    <a:pt x="117" y="280"/>
                    <a:pt x="151" y="280"/>
                  </a:cubicBezTo>
                  <a:cubicBezTo>
                    <a:pt x="185" y="280"/>
                    <a:pt x="221" y="265"/>
                    <a:pt x="250" y="236"/>
                  </a:cubicBezTo>
                  <a:cubicBezTo>
                    <a:pt x="310" y="188"/>
                    <a:pt x="310" y="105"/>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1"/>
            <p:cNvSpPr/>
            <p:nvPr/>
          </p:nvSpPr>
          <p:spPr>
            <a:xfrm>
              <a:off x="970557" y="1891581"/>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1"/>
            <p:cNvSpPr/>
            <p:nvPr/>
          </p:nvSpPr>
          <p:spPr>
            <a:xfrm>
              <a:off x="1010223" y="1849695"/>
              <a:ext cx="18870" cy="16065"/>
            </a:xfrm>
            <a:custGeom>
              <a:avLst/>
              <a:gdLst/>
              <a:ahLst/>
              <a:cxnLst/>
              <a:rect l="l" t="t" r="r" b="b"/>
              <a:pathLst>
                <a:path w="323" h="275" extrusionOk="0">
                  <a:moveTo>
                    <a:pt x="166" y="0"/>
                  </a:moveTo>
                  <a:cubicBezTo>
                    <a:pt x="129" y="0"/>
                    <a:pt x="90" y="9"/>
                    <a:pt x="60" y="27"/>
                  </a:cubicBezTo>
                  <a:cubicBezTo>
                    <a:pt x="1" y="75"/>
                    <a:pt x="1" y="170"/>
                    <a:pt x="60" y="230"/>
                  </a:cubicBezTo>
                  <a:cubicBezTo>
                    <a:pt x="84" y="259"/>
                    <a:pt x="120" y="274"/>
                    <a:pt x="157" y="274"/>
                  </a:cubicBezTo>
                  <a:cubicBezTo>
                    <a:pt x="194" y="274"/>
                    <a:pt x="233" y="259"/>
                    <a:pt x="263" y="230"/>
                  </a:cubicBezTo>
                  <a:cubicBezTo>
                    <a:pt x="322" y="182"/>
                    <a:pt x="322" y="87"/>
                    <a:pt x="263" y="27"/>
                  </a:cubicBezTo>
                  <a:cubicBezTo>
                    <a:pt x="239" y="9"/>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1"/>
            <p:cNvSpPr/>
            <p:nvPr/>
          </p:nvSpPr>
          <p:spPr>
            <a:xfrm>
              <a:off x="1051933" y="1807926"/>
              <a:ext cx="18169" cy="16065"/>
            </a:xfrm>
            <a:custGeom>
              <a:avLst/>
              <a:gdLst/>
              <a:ahLst/>
              <a:cxnLst/>
              <a:rect l="l" t="t" r="r" b="b"/>
              <a:pathLst>
                <a:path w="311" h="275" extrusionOk="0">
                  <a:moveTo>
                    <a:pt x="165" y="1"/>
                  </a:moveTo>
                  <a:cubicBezTo>
                    <a:pt x="129" y="1"/>
                    <a:pt x="90" y="10"/>
                    <a:pt x="60" y="28"/>
                  </a:cubicBezTo>
                  <a:cubicBezTo>
                    <a:pt x="1" y="75"/>
                    <a:pt x="25" y="171"/>
                    <a:pt x="60" y="230"/>
                  </a:cubicBezTo>
                  <a:cubicBezTo>
                    <a:pt x="84" y="260"/>
                    <a:pt x="120" y="275"/>
                    <a:pt x="156" y="275"/>
                  </a:cubicBezTo>
                  <a:cubicBezTo>
                    <a:pt x="191" y="275"/>
                    <a:pt x="227" y="260"/>
                    <a:pt x="251" y="230"/>
                  </a:cubicBezTo>
                  <a:cubicBezTo>
                    <a:pt x="311" y="183"/>
                    <a:pt x="311" y="87"/>
                    <a:pt x="251" y="28"/>
                  </a:cubicBezTo>
                  <a:cubicBezTo>
                    <a:pt x="233" y="10"/>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1"/>
            <p:cNvSpPr/>
            <p:nvPr/>
          </p:nvSpPr>
          <p:spPr>
            <a:xfrm>
              <a:off x="1092300" y="1768202"/>
              <a:ext cx="18169" cy="15890"/>
            </a:xfrm>
            <a:custGeom>
              <a:avLst/>
              <a:gdLst/>
              <a:ahLst/>
              <a:cxnLst/>
              <a:rect l="l" t="t" r="r" b="b"/>
              <a:pathLst>
                <a:path w="311" h="272" extrusionOk="0">
                  <a:moveTo>
                    <a:pt x="161" y="1"/>
                  </a:moveTo>
                  <a:cubicBezTo>
                    <a:pt x="126" y="1"/>
                    <a:pt x="91" y="16"/>
                    <a:pt x="60" y="41"/>
                  </a:cubicBezTo>
                  <a:cubicBezTo>
                    <a:pt x="1" y="89"/>
                    <a:pt x="12" y="172"/>
                    <a:pt x="60" y="231"/>
                  </a:cubicBezTo>
                  <a:cubicBezTo>
                    <a:pt x="83" y="260"/>
                    <a:pt x="113" y="272"/>
                    <a:pt x="145" y="272"/>
                  </a:cubicBezTo>
                  <a:cubicBezTo>
                    <a:pt x="181" y="272"/>
                    <a:pt x="219" y="257"/>
                    <a:pt x="251" y="231"/>
                  </a:cubicBezTo>
                  <a:cubicBezTo>
                    <a:pt x="310" y="196"/>
                    <a:pt x="310" y="101"/>
                    <a:pt x="251" y="41"/>
                  </a:cubicBezTo>
                  <a:cubicBezTo>
                    <a:pt x="222" y="13"/>
                    <a:pt x="192"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1"/>
            <p:cNvSpPr/>
            <p:nvPr/>
          </p:nvSpPr>
          <p:spPr>
            <a:xfrm>
              <a:off x="1134011" y="1726725"/>
              <a:ext cx="18169" cy="15890"/>
            </a:xfrm>
            <a:custGeom>
              <a:avLst/>
              <a:gdLst/>
              <a:ahLst/>
              <a:cxnLst/>
              <a:rect l="l" t="t" r="r" b="b"/>
              <a:pathLst>
                <a:path w="311" h="272" extrusionOk="0">
                  <a:moveTo>
                    <a:pt x="151" y="1"/>
                  </a:moveTo>
                  <a:cubicBezTo>
                    <a:pt x="117" y="1"/>
                    <a:pt x="84" y="13"/>
                    <a:pt x="60" y="37"/>
                  </a:cubicBezTo>
                  <a:cubicBezTo>
                    <a:pt x="1" y="84"/>
                    <a:pt x="1" y="168"/>
                    <a:pt x="60" y="227"/>
                  </a:cubicBezTo>
                  <a:cubicBezTo>
                    <a:pt x="84" y="257"/>
                    <a:pt x="117" y="272"/>
                    <a:pt x="151" y="272"/>
                  </a:cubicBezTo>
                  <a:cubicBezTo>
                    <a:pt x="185" y="272"/>
                    <a:pt x="221" y="257"/>
                    <a:pt x="251" y="227"/>
                  </a:cubicBezTo>
                  <a:cubicBezTo>
                    <a:pt x="310" y="191"/>
                    <a:pt x="310" y="96"/>
                    <a:pt x="251" y="37"/>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1"/>
            <p:cNvSpPr/>
            <p:nvPr/>
          </p:nvSpPr>
          <p:spPr>
            <a:xfrm>
              <a:off x="1175780" y="1685015"/>
              <a:ext cx="18110" cy="15890"/>
            </a:xfrm>
            <a:custGeom>
              <a:avLst/>
              <a:gdLst/>
              <a:ahLst/>
              <a:cxnLst/>
              <a:rect l="l" t="t" r="r" b="b"/>
              <a:pathLst>
                <a:path w="310" h="272" extrusionOk="0">
                  <a:moveTo>
                    <a:pt x="151" y="1"/>
                  </a:moveTo>
                  <a:cubicBezTo>
                    <a:pt x="116" y="1"/>
                    <a:pt x="84" y="12"/>
                    <a:pt x="60" y="36"/>
                  </a:cubicBezTo>
                  <a:cubicBezTo>
                    <a:pt x="0" y="84"/>
                    <a:pt x="0" y="167"/>
                    <a:pt x="60" y="227"/>
                  </a:cubicBezTo>
                  <a:cubicBezTo>
                    <a:pt x="84" y="257"/>
                    <a:pt x="116" y="271"/>
                    <a:pt x="151" y="271"/>
                  </a:cubicBezTo>
                  <a:cubicBezTo>
                    <a:pt x="185" y="271"/>
                    <a:pt x="221" y="257"/>
                    <a:pt x="250" y="227"/>
                  </a:cubicBezTo>
                  <a:cubicBezTo>
                    <a:pt x="310" y="191"/>
                    <a:pt x="310" y="96"/>
                    <a:pt x="250" y="36"/>
                  </a:cubicBezTo>
                  <a:cubicBezTo>
                    <a:pt x="221" y="12"/>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1"/>
            <p:cNvSpPr/>
            <p:nvPr/>
          </p:nvSpPr>
          <p:spPr>
            <a:xfrm>
              <a:off x="1214745" y="1645524"/>
              <a:ext cx="18110" cy="16415"/>
            </a:xfrm>
            <a:custGeom>
              <a:avLst/>
              <a:gdLst/>
              <a:ahLst/>
              <a:cxnLst/>
              <a:rect l="l" t="t" r="r" b="b"/>
              <a:pathLst>
                <a:path w="310" h="281" extrusionOk="0">
                  <a:moveTo>
                    <a:pt x="150" y="1"/>
                  </a:moveTo>
                  <a:cubicBezTo>
                    <a:pt x="116" y="1"/>
                    <a:pt x="83" y="16"/>
                    <a:pt x="60" y="45"/>
                  </a:cubicBezTo>
                  <a:cubicBezTo>
                    <a:pt x="0" y="93"/>
                    <a:pt x="0" y="176"/>
                    <a:pt x="60" y="236"/>
                  </a:cubicBezTo>
                  <a:cubicBezTo>
                    <a:pt x="83" y="266"/>
                    <a:pt x="116" y="281"/>
                    <a:pt x="150" y="281"/>
                  </a:cubicBezTo>
                  <a:cubicBezTo>
                    <a:pt x="185" y="281"/>
                    <a:pt x="220" y="266"/>
                    <a:pt x="250" y="236"/>
                  </a:cubicBezTo>
                  <a:cubicBezTo>
                    <a:pt x="310" y="188"/>
                    <a:pt x="310" y="105"/>
                    <a:pt x="250" y="45"/>
                  </a:cubicBezTo>
                  <a:cubicBezTo>
                    <a:pt x="220" y="16"/>
                    <a:pt x="185"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1"/>
            <p:cNvSpPr/>
            <p:nvPr/>
          </p:nvSpPr>
          <p:spPr>
            <a:xfrm>
              <a:off x="1256455" y="1603814"/>
              <a:ext cx="18110" cy="16415"/>
            </a:xfrm>
            <a:custGeom>
              <a:avLst/>
              <a:gdLst/>
              <a:ahLst/>
              <a:cxnLst/>
              <a:rect l="l" t="t" r="r" b="b"/>
              <a:pathLst>
                <a:path w="310" h="281" extrusionOk="0">
                  <a:moveTo>
                    <a:pt x="151" y="0"/>
                  </a:moveTo>
                  <a:cubicBezTo>
                    <a:pt x="116" y="0"/>
                    <a:pt x="84" y="15"/>
                    <a:pt x="60" y="45"/>
                  </a:cubicBezTo>
                  <a:cubicBezTo>
                    <a:pt x="0" y="93"/>
                    <a:pt x="0" y="176"/>
                    <a:pt x="60" y="236"/>
                  </a:cubicBezTo>
                  <a:cubicBezTo>
                    <a:pt x="84" y="265"/>
                    <a:pt x="116" y="280"/>
                    <a:pt x="151" y="280"/>
                  </a:cubicBezTo>
                  <a:cubicBezTo>
                    <a:pt x="185" y="280"/>
                    <a:pt x="221" y="265"/>
                    <a:pt x="250" y="236"/>
                  </a:cubicBezTo>
                  <a:cubicBezTo>
                    <a:pt x="310" y="188"/>
                    <a:pt x="310" y="105"/>
                    <a:pt x="250"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1"/>
            <p:cNvSpPr/>
            <p:nvPr/>
          </p:nvSpPr>
          <p:spPr>
            <a:xfrm>
              <a:off x="1298166" y="1562103"/>
              <a:ext cx="18169" cy="16357"/>
            </a:xfrm>
            <a:custGeom>
              <a:avLst/>
              <a:gdLst/>
              <a:ahLst/>
              <a:cxnLst/>
              <a:rect l="l" t="t" r="r" b="b"/>
              <a:pathLst>
                <a:path w="311" h="280" extrusionOk="0">
                  <a:moveTo>
                    <a:pt x="151" y="0"/>
                  </a:moveTo>
                  <a:cubicBezTo>
                    <a:pt x="117" y="0"/>
                    <a:pt x="84" y="15"/>
                    <a:pt x="60" y="45"/>
                  </a:cubicBezTo>
                  <a:cubicBezTo>
                    <a:pt x="1" y="92"/>
                    <a:pt x="1" y="176"/>
                    <a:pt x="60" y="235"/>
                  </a:cubicBezTo>
                  <a:cubicBezTo>
                    <a:pt x="84" y="265"/>
                    <a:pt x="117" y="280"/>
                    <a:pt x="151" y="280"/>
                  </a:cubicBezTo>
                  <a:cubicBezTo>
                    <a:pt x="185" y="280"/>
                    <a:pt x="221" y="265"/>
                    <a:pt x="251" y="235"/>
                  </a:cubicBezTo>
                  <a:cubicBezTo>
                    <a:pt x="310" y="188"/>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1"/>
            <p:cNvSpPr/>
            <p:nvPr/>
          </p:nvSpPr>
          <p:spPr>
            <a:xfrm>
              <a:off x="1337130" y="1523139"/>
              <a:ext cx="18811" cy="16415"/>
            </a:xfrm>
            <a:custGeom>
              <a:avLst/>
              <a:gdLst/>
              <a:ahLst/>
              <a:cxnLst/>
              <a:rect l="l" t="t" r="r" b="b"/>
              <a:pathLst>
                <a:path w="322" h="281" extrusionOk="0">
                  <a:moveTo>
                    <a:pt x="166" y="0"/>
                  </a:moveTo>
                  <a:cubicBezTo>
                    <a:pt x="128" y="0"/>
                    <a:pt x="90" y="15"/>
                    <a:pt x="60" y="45"/>
                  </a:cubicBezTo>
                  <a:cubicBezTo>
                    <a:pt x="1" y="81"/>
                    <a:pt x="24" y="176"/>
                    <a:pt x="60" y="235"/>
                  </a:cubicBezTo>
                  <a:cubicBezTo>
                    <a:pt x="84" y="265"/>
                    <a:pt x="120" y="280"/>
                    <a:pt x="157" y="280"/>
                  </a:cubicBezTo>
                  <a:cubicBezTo>
                    <a:pt x="194" y="280"/>
                    <a:pt x="233" y="265"/>
                    <a:pt x="262" y="235"/>
                  </a:cubicBezTo>
                  <a:cubicBezTo>
                    <a:pt x="322" y="188"/>
                    <a:pt x="322" y="105"/>
                    <a:pt x="262" y="45"/>
                  </a:cubicBezTo>
                  <a:cubicBezTo>
                    <a:pt x="239" y="15"/>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1"/>
            <p:cNvSpPr/>
            <p:nvPr/>
          </p:nvSpPr>
          <p:spPr>
            <a:xfrm>
              <a:off x="1380944" y="1481195"/>
              <a:ext cx="15364" cy="15364"/>
            </a:xfrm>
            <a:custGeom>
              <a:avLst/>
              <a:gdLst/>
              <a:ahLst/>
              <a:cxnLst/>
              <a:rect l="l" t="t" r="r" b="b"/>
              <a:pathLst>
                <a:path w="263" h="263" extrusionOk="0">
                  <a:moveTo>
                    <a:pt x="132" y="1"/>
                  </a:moveTo>
                  <a:cubicBezTo>
                    <a:pt x="60" y="1"/>
                    <a:pt x="1" y="61"/>
                    <a:pt x="1" y="132"/>
                  </a:cubicBezTo>
                  <a:cubicBezTo>
                    <a:pt x="1" y="203"/>
                    <a:pt x="60" y="263"/>
                    <a:pt x="132" y="263"/>
                  </a:cubicBezTo>
                  <a:cubicBezTo>
                    <a:pt x="203" y="263"/>
                    <a:pt x="263" y="203"/>
                    <a:pt x="263" y="132"/>
                  </a:cubicBezTo>
                  <a:cubicBezTo>
                    <a:pt x="263" y="61"/>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1"/>
            <p:cNvSpPr/>
            <p:nvPr/>
          </p:nvSpPr>
          <p:spPr>
            <a:xfrm>
              <a:off x="1420610" y="1439659"/>
              <a:ext cx="18811" cy="16415"/>
            </a:xfrm>
            <a:custGeom>
              <a:avLst/>
              <a:gdLst/>
              <a:ahLst/>
              <a:cxnLst/>
              <a:rect l="l" t="t" r="r" b="b"/>
              <a:pathLst>
                <a:path w="322" h="281" extrusionOk="0">
                  <a:moveTo>
                    <a:pt x="157" y="1"/>
                  </a:moveTo>
                  <a:cubicBezTo>
                    <a:pt x="122" y="1"/>
                    <a:pt x="90" y="15"/>
                    <a:pt x="60" y="45"/>
                  </a:cubicBezTo>
                  <a:cubicBezTo>
                    <a:pt x="0" y="81"/>
                    <a:pt x="0" y="176"/>
                    <a:pt x="60" y="236"/>
                  </a:cubicBezTo>
                  <a:cubicBezTo>
                    <a:pt x="84" y="266"/>
                    <a:pt x="119" y="280"/>
                    <a:pt x="157" y="280"/>
                  </a:cubicBezTo>
                  <a:cubicBezTo>
                    <a:pt x="194" y="280"/>
                    <a:pt x="232" y="266"/>
                    <a:pt x="262" y="236"/>
                  </a:cubicBezTo>
                  <a:cubicBezTo>
                    <a:pt x="322" y="188"/>
                    <a:pt x="322" y="105"/>
                    <a:pt x="262" y="45"/>
                  </a:cubicBezTo>
                  <a:cubicBezTo>
                    <a:pt x="226" y="15"/>
                    <a:pt x="191"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1"/>
            <p:cNvSpPr/>
            <p:nvPr/>
          </p:nvSpPr>
          <p:spPr>
            <a:xfrm>
              <a:off x="969914" y="1970387"/>
              <a:ext cx="18110" cy="17058"/>
            </a:xfrm>
            <a:custGeom>
              <a:avLst/>
              <a:gdLst/>
              <a:ahLst/>
              <a:cxnLst/>
              <a:rect l="l" t="t" r="r" b="b"/>
              <a:pathLst>
                <a:path w="310" h="292" extrusionOk="0">
                  <a:moveTo>
                    <a:pt x="146" y="0"/>
                  </a:moveTo>
                  <a:cubicBezTo>
                    <a:pt x="110" y="0"/>
                    <a:pt x="77" y="15"/>
                    <a:pt x="60" y="45"/>
                  </a:cubicBezTo>
                  <a:cubicBezTo>
                    <a:pt x="0" y="92"/>
                    <a:pt x="0" y="188"/>
                    <a:pt x="60" y="247"/>
                  </a:cubicBezTo>
                  <a:cubicBezTo>
                    <a:pt x="77" y="277"/>
                    <a:pt x="110" y="292"/>
                    <a:pt x="146" y="292"/>
                  </a:cubicBezTo>
                  <a:cubicBezTo>
                    <a:pt x="182" y="292"/>
                    <a:pt x="220" y="277"/>
                    <a:pt x="250" y="247"/>
                  </a:cubicBezTo>
                  <a:cubicBezTo>
                    <a:pt x="310" y="199"/>
                    <a:pt x="310" y="104"/>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1"/>
            <p:cNvSpPr/>
            <p:nvPr/>
          </p:nvSpPr>
          <p:spPr>
            <a:xfrm>
              <a:off x="1008821" y="1931247"/>
              <a:ext cx="18169" cy="15890"/>
            </a:xfrm>
            <a:custGeom>
              <a:avLst/>
              <a:gdLst/>
              <a:ahLst/>
              <a:cxnLst/>
              <a:rect l="l" t="t" r="r" b="b"/>
              <a:pathLst>
                <a:path w="311" h="272" extrusionOk="0">
                  <a:moveTo>
                    <a:pt x="160" y="0"/>
                  </a:moveTo>
                  <a:cubicBezTo>
                    <a:pt x="126" y="0"/>
                    <a:pt x="90" y="12"/>
                    <a:pt x="60" y="36"/>
                  </a:cubicBezTo>
                  <a:cubicBezTo>
                    <a:pt x="1" y="84"/>
                    <a:pt x="1" y="167"/>
                    <a:pt x="60" y="227"/>
                  </a:cubicBezTo>
                  <a:cubicBezTo>
                    <a:pt x="78" y="256"/>
                    <a:pt x="111" y="271"/>
                    <a:pt x="147" y="271"/>
                  </a:cubicBezTo>
                  <a:cubicBezTo>
                    <a:pt x="182" y="271"/>
                    <a:pt x="221" y="256"/>
                    <a:pt x="251" y="227"/>
                  </a:cubicBezTo>
                  <a:cubicBezTo>
                    <a:pt x="310" y="179"/>
                    <a:pt x="310" y="96"/>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1"/>
            <p:cNvSpPr/>
            <p:nvPr/>
          </p:nvSpPr>
          <p:spPr>
            <a:xfrm>
              <a:off x="1050590" y="1889478"/>
              <a:ext cx="18110" cy="15656"/>
            </a:xfrm>
            <a:custGeom>
              <a:avLst/>
              <a:gdLst/>
              <a:ahLst/>
              <a:cxnLst/>
              <a:rect l="l" t="t" r="r" b="b"/>
              <a:pathLst>
                <a:path w="310" h="268" extrusionOk="0">
                  <a:moveTo>
                    <a:pt x="159" y="1"/>
                  </a:moveTo>
                  <a:cubicBezTo>
                    <a:pt x="125" y="1"/>
                    <a:pt x="89" y="13"/>
                    <a:pt x="60" y="37"/>
                  </a:cubicBezTo>
                  <a:cubicBezTo>
                    <a:pt x="0" y="84"/>
                    <a:pt x="12" y="168"/>
                    <a:pt x="60" y="227"/>
                  </a:cubicBezTo>
                  <a:cubicBezTo>
                    <a:pt x="82" y="255"/>
                    <a:pt x="113" y="267"/>
                    <a:pt x="145" y="267"/>
                  </a:cubicBezTo>
                  <a:cubicBezTo>
                    <a:pt x="181" y="267"/>
                    <a:pt x="219" y="252"/>
                    <a:pt x="250" y="227"/>
                  </a:cubicBezTo>
                  <a:cubicBezTo>
                    <a:pt x="310" y="180"/>
                    <a:pt x="310" y="96"/>
                    <a:pt x="250" y="37"/>
                  </a:cubicBezTo>
                  <a:cubicBezTo>
                    <a:pt x="226" y="13"/>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1"/>
            <p:cNvSpPr/>
            <p:nvPr/>
          </p:nvSpPr>
          <p:spPr>
            <a:xfrm>
              <a:off x="1092300" y="1847767"/>
              <a:ext cx="18169" cy="15656"/>
            </a:xfrm>
            <a:custGeom>
              <a:avLst/>
              <a:gdLst/>
              <a:ahLst/>
              <a:cxnLst/>
              <a:rect l="l" t="t" r="r" b="b"/>
              <a:pathLst>
                <a:path w="311" h="268" extrusionOk="0">
                  <a:moveTo>
                    <a:pt x="160" y="1"/>
                  </a:moveTo>
                  <a:cubicBezTo>
                    <a:pt x="126" y="1"/>
                    <a:pt x="90" y="12"/>
                    <a:pt x="60" y="36"/>
                  </a:cubicBezTo>
                  <a:cubicBezTo>
                    <a:pt x="1" y="84"/>
                    <a:pt x="1" y="167"/>
                    <a:pt x="60" y="227"/>
                  </a:cubicBezTo>
                  <a:cubicBezTo>
                    <a:pt x="83" y="255"/>
                    <a:pt x="113" y="267"/>
                    <a:pt x="145" y="267"/>
                  </a:cubicBezTo>
                  <a:cubicBezTo>
                    <a:pt x="181" y="267"/>
                    <a:pt x="219" y="252"/>
                    <a:pt x="251" y="227"/>
                  </a:cubicBezTo>
                  <a:cubicBezTo>
                    <a:pt x="310" y="179"/>
                    <a:pt x="310" y="96"/>
                    <a:pt x="251" y="36"/>
                  </a:cubicBezTo>
                  <a:cubicBezTo>
                    <a:pt x="227" y="12"/>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1"/>
            <p:cNvSpPr/>
            <p:nvPr/>
          </p:nvSpPr>
          <p:spPr>
            <a:xfrm>
              <a:off x="1131966" y="1808277"/>
              <a:ext cx="18811" cy="16415"/>
            </a:xfrm>
            <a:custGeom>
              <a:avLst/>
              <a:gdLst/>
              <a:ahLst/>
              <a:cxnLst/>
              <a:rect l="l" t="t" r="r" b="b"/>
              <a:pathLst>
                <a:path w="322" h="281" extrusionOk="0">
                  <a:moveTo>
                    <a:pt x="156" y="1"/>
                  </a:moveTo>
                  <a:cubicBezTo>
                    <a:pt x="119" y="1"/>
                    <a:pt x="84" y="16"/>
                    <a:pt x="60" y="46"/>
                  </a:cubicBezTo>
                  <a:cubicBezTo>
                    <a:pt x="0" y="81"/>
                    <a:pt x="0" y="177"/>
                    <a:pt x="60" y="236"/>
                  </a:cubicBezTo>
                  <a:cubicBezTo>
                    <a:pt x="84" y="266"/>
                    <a:pt x="119" y="281"/>
                    <a:pt x="156" y="281"/>
                  </a:cubicBezTo>
                  <a:cubicBezTo>
                    <a:pt x="194" y="281"/>
                    <a:pt x="232" y="266"/>
                    <a:pt x="262" y="236"/>
                  </a:cubicBezTo>
                  <a:cubicBezTo>
                    <a:pt x="322" y="188"/>
                    <a:pt x="322" y="105"/>
                    <a:pt x="262" y="46"/>
                  </a:cubicBezTo>
                  <a:cubicBezTo>
                    <a:pt x="232" y="16"/>
                    <a:pt x="19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1"/>
            <p:cNvSpPr/>
            <p:nvPr/>
          </p:nvSpPr>
          <p:spPr>
            <a:xfrm>
              <a:off x="1173677" y="1766566"/>
              <a:ext cx="18169" cy="16415"/>
            </a:xfrm>
            <a:custGeom>
              <a:avLst/>
              <a:gdLst/>
              <a:ahLst/>
              <a:cxnLst/>
              <a:rect l="l" t="t" r="r" b="b"/>
              <a:pathLst>
                <a:path w="311" h="281" extrusionOk="0">
                  <a:moveTo>
                    <a:pt x="155" y="1"/>
                  </a:moveTo>
                  <a:cubicBezTo>
                    <a:pt x="120" y="1"/>
                    <a:pt x="84" y="15"/>
                    <a:pt x="60" y="45"/>
                  </a:cubicBezTo>
                  <a:cubicBezTo>
                    <a:pt x="1" y="81"/>
                    <a:pt x="1" y="176"/>
                    <a:pt x="60" y="236"/>
                  </a:cubicBezTo>
                  <a:cubicBezTo>
                    <a:pt x="84" y="265"/>
                    <a:pt x="120" y="280"/>
                    <a:pt x="155" y="280"/>
                  </a:cubicBezTo>
                  <a:cubicBezTo>
                    <a:pt x="191" y="280"/>
                    <a:pt x="227" y="265"/>
                    <a:pt x="251" y="236"/>
                  </a:cubicBezTo>
                  <a:cubicBezTo>
                    <a:pt x="310" y="188"/>
                    <a:pt x="310" y="105"/>
                    <a:pt x="251" y="45"/>
                  </a:cubicBezTo>
                  <a:cubicBezTo>
                    <a:pt x="227" y="15"/>
                    <a:pt x="191"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1"/>
            <p:cNvSpPr/>
            <p:nvPr/>
          </p:nvSpPr>
          <p:spPr>
            <a:xfrm>
              <a:off x="1214745" y="1724856"/>
              <a:ext cx="18110" cy="16357"/>
            </a:xfrm>
            <a:custGeom>
              <a:avLst/>
              <a:gdLst/>
              <a:ahLst/>
              <a:cxnLst/>
              <a:rect l="l" t="t" r="r" b="b"/>
              <a:pathLst>
                <a:path w="310" h="280" extrusionOk="0">
                  <a:moveTo>
                    <a:pt x="164" y="0"/>
                  </a:moveTo>
                  <a:cubicBezTo>
                    <a:pt x="128" y="0"/>
                    <a:pt x="89" y="15"/>
                    <a:pt x="60" y="45"/>
                  </a:cubicBezTo>
                  <a:cubicBezTo>
                    <a:pt x="0" y="81"/>
                    <a:pt x="0" y="176"/>
                    <a:pt x="60" y="235"/>
                  </a:cubicBezTo>
                  <a:cubicBezTo>
                    <a:pt x="83" y="265"/>
                    <a:pt x="116" y="280"/>
                    <a:pt x="150" y="280"/>
                  </a:cubicBezTo>
                  <a:cubicBezTo>
                    <a:pt x="185" y="280"/>
                    <a:pt x="220" y="265"/>
                    <a:pt x="250" y="235"/>
                  </a:cubicBezTo>
                  <a:cubicBezTo>
                    <a:pt x="310" y="188"/>
                    <a:pt x="310" y="92"/>
                    <a:pt x="250" y="45"/>
                  </a:cubicBezTo>
                  <a:cubicBezTo>
                    <a:pt x="232" y="15"/>
                    <a:pt x="199"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1"/>
            <p:cNvSpPr/>
            <p:nvPr/>
          </p:nvSpPr>
          <p:spPr>
            <a:xfrm>
              <a:off x="1255053" y="1685190"/>
              <a:ext cx="18169" cy="17116"/>
            </a:xfrm>
            <a:custGeom>
              <a:avLst/>
              <a:gdLst/>
              <a:ahLst/>
              <a:cxnLst/>
              <a:rect l="l" t="t" r="r" b="b"/>
              <a:pathLst>
                <a:path w="311" h="293" extrusionOk="0">
                  <a:moveTo>
                    <a:pt x="146" y="0"/>
                  </a:moveTo>
                  <a:cubicBezTo>
                    <a:pt x="111" y="0"/>
                    <a:pt x="78" y="15"/>
                    <a:pt x="60" y="45"/>
                  </a:cubicBezTo>
                  <a:cubicBezTo>
                    <a:pt x="1" y="93"/>
                    <a:pt x="1" y="188"/>
                    <a:pt x="60" y="248"/>
                  </a:cubicBezTo>
                  <a:cubicBezTo>
                    <a:pt x="78" y="277"/>
                    <a:pt x="111" y="292"/>
                    <a:pt x="146" y="292"/>
                  </a:cubicBezTo>
                  <a:cubicBezTo>
                    <a:pt x="182" y="292"/>
                    <a:pt x="221" y="277"/>
                    <a:pt x="251" y="248"/>
                  </a:cubicBezTo>
                  <a:cubicBezTo>
                    <a:pt x="310" y="200"/>
                    <a:pt x="310" y="105"/>
                    <a:pt x="251" y="45"/>
                  </a:cubicBezTo>
                  <a:cubicBezTo>
                    <a:pt x="221"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1"/>
            <p:cNvSpPr/>
            <p:nvPr/>
          </p:nvSpPr>
          <p:spPr>
            <a:xfrm>
              <a:off x="1296764" y="1643480"/>
              <a:ext cx="18169" cy="17058"/>
            </a:xfrm>
            <a:custGeom>
              <a:avLst/>
              <a:gdLst/>
              <a:ahLst/>
              <a:cxnLst/>
              <a:rect l="l" t="t" r="r" b="b"/>
              <a:pathLst>
                <a:path w="311" h="292" extrusionOk="0">
                  <a:moveTo>
                    <a:pt x="147" y="0"/>
                  </a:moveTo>
                  <a:cubicBezTo>
                    <a:pt x="111" y="0"/>
                    <a:pt x="78" y="15"/>
                    <a:pt x="60" y="45"/>
                  </a:cubicBezTo>
                  <a:cubicBezTo>
                    <a:pt x="1" y="92"/>
                    <a:pt x="1" y="188"/>
                    <a:pt x="60" y="247"/>
                  </a:cubicBezTo>
                  <a:cubicBezTo>
                    <a:pt x="78" y="277"/>
                    <a:pt x="111" y="292"/>
                    <a:pt x="147" y="292"/>
                  </a:cubicBezTo>
                  <a:cubicBezTo>
                    <a:pt x="183" y="292"/>
                    <a:pt x="221" y="277"/>
                    <a:pt x="251" y="247"/>
                  </a:cubicBezTo>
                  <a:cubicBezTo>
                    <a:pt x="311" y="200"/>
                    <a:pt x="311" y="104"/>
                    <a:pt x="251" y="45"/>
                  </a:cubicBezTo>
                  <a:cubicBezTo>
                    <a:pt x="221" y="15"/>
                    <a:pt x="183" y="0"/>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1"/>
            <p:cNvSpPr/>
            <p:nvPr/>
          </p:nvSpPr>
          <p:spPr>
            <a:xfrm>
              <a:off x="1338533" y="1601711"/>
              <a:ext cx="18110" cy="16649"/>
            </a:xfrm>
            <a:custGeom>
              <a:avLst/>
              <a:gdLst/>
              <a:ahLst/>
              <a:cxnLst/>
              <a:rect l="l" t="t" r="r" b="b"/>
              <a:pathLst>
                <a:path w="310" h="285" extrusionOk="0">
                  <a:moveTo>
                    <a:pt x="146" y="1"/>
                  </a:moveTo>
                  <a:cubicBezTo>
                    <a:pt x="110" y="1"/>
                    <a:pt x="78" y="16"/>
                    <a:pt x="60" y="45"/>
                  </a:cubicBezTo>
                  <a:cubicBezTo>
                    <a:pt x="0" y="93"/>
                    <a:pt x="12" y="188"/>
                    <a:pt x="60" y="248"/>
                  </a:cubicBezTo>
                  <a:cubicBezTo>
                    <a:pt x="76" y="274"/>
                    <a:pt x="103" y="284"/>
                    <a:pt x="133" y="284"/>
                  </a:cubicBezTo>
                  <a:cubicBezTo>
                    <a:pt x="173" y="284"/>
                    <a:pt x="217" y="268"/>
                    <a:pt x="250" y="248"/>
                  </a:cubicBezTo>
                  <a:cubicBezTo>
                    <a:pt x="310" y="200"/>
                    <a:pt x="310" y="105"/>
                    <a:pt x="250" y="45"/>
                  </a:cubicBezTo>
                  <a:cubicBezTo>
                    <a:pt x="221" y="16"/>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1"/>
            <p:cNvSpPr/>
            <p:nvPr/>
          </p:nvSpPr>
          <p:spPr>
            <a:xfrm>
              <a:off x="1377497" y="1562629"/>
              <a:ext cx="18110" cy="15831"/>
            </a:xfrm>
            <a:custGeom>
              <a:avLst/>
              <a:gdLst/>
              <a:ahLst/>
              <a:cxnLst/>
              <a:rect l="l" t="t" r="r" b="b"/>
              <a:pathLst>
                <a:path w="310" h="271" extrusionOk="0">
                  <a:moveTo>
                    <a:pt x="159" y="0"/>
                  </a:moveTo>
                  <a:cubicBezTo>
                    <a:pt x="125" y="0"/>
                    <a:pt x="89" y="12"/>
                    <a:pt x="60" y="36"/>
                  </a:cubicBezTo>
                  <a:cubicBezTo>
                    <a:pt x="0" y="83"/>
                    <a:pt x="0" y="167"/>
                    <a:pt x="60" y="226"/>
                  </a:cubicBezTo>
                  <a:cubicBezTo>
                    <a:pt x="83" y="256"/>
                    <a:pt x="116" y="271"/>
                    <a:pt x="150" y="271"/>
                  </a:cubicBezTo>
                  <a:cubicBezTo>
                    <a:pt x="185" y="271"/>
                    <a:pt x="220" y="256"/>
                    <a:pt x="250" y="226"/>
                  </a:cubicBezTo>
                  <a:cubicBezTo>
                    <a:pt x="310" y="179"/>
                    <a:pt x="310" y="95"/>
                    <a:pt x="250" y="36"/>
                  </a:cubicBezTo>
                  <a:cubicBezTo>
                    <a:pt x="226" y="12"/>
                    <a:pt x="194"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1"/>
            <p:cNvSpPr/>
            <p:nvPr/>
          </p:nvSpPr>
          <p:spPr>
            <a:xfrm>
              <a:off x="1419208" y="1521036"/>
              <a:ext cx="18110" cy="16415"/>
            </a:xfrm>
            <a:custGeom>
              <a:avLst/>
              <a:gdLst/>
              <a:ahLst/>
              <a:cxnLst/>
              <a:rect l="l" t="t" r="r" b="b"/>
              <a:pathLst>
                <a:path w="310" h="281" extrusionOk="0">
                  <a:moveTo>
                    <a:pt x="155" y="1"/>
                  </a:moveTo>
                  <a:cubicBezTo>
                    <a:pt x="122" y="1"/>
                    <a:pt x="90" y="16"/>
                    <a:pt x="60" y="45"/>
                  </a:cubicBezTo>
                  <a:cubicBezTo>
                    <a:pt x="0" y="93"/>
                    <a:pt x="0" y="176"/>
                    <a:pt x="60" y="236"/>
                  </a:cubicBezTo>
                  <a:cubicBezTo>
                    <a:pt x="84" y="266"/>
                    <a:pt x="117" y="280"/>
                    <a:pt x="151" y="280"/>
                  </a:cubicBezTo>
                  <a:cubicBezTo>
                    <a:pt x="185" y="280"/>
                    <a:pt x="221" y="266"/>
                    <a:pt x="250" y="236"/>
                  </a:cubicBezTo>
                  <a:cubicBezTo>
                    <a:pt x="310" y="200"/>
                    <a:pt x="310" y="105"/>
                    <a:pt x="250" y="45"/>
                  </a:cubicBezTo>
                  <a:cubicBezTo>
                    <a:pt x="221" y="16"/>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1"/>
            <p:cNvSpPr/>
            <p:nvPr/>
          </p:nvSpPr>
          <p:spPr>
            <a:xfrm>
              <a:off x="1460918" y="1479325"/>
              <a:ext cx="18169" cy="16415"/>
            </a:xfrm>
            <a:custGeom>
              <a:avLst/>
              <a:gdLst/>
              <a:ahLst/>
              <a:cxnLst/>
              <a:rect l="l" t="t" r="r" b="b"/>
              <a:pathLst>
                <a:path w="311" h="281" extrusionOk="0">
                  <a:moveTo>
                    <a:pt x="147" y="0"/>
                  </a:moveTo>
                  <a:cubicBezTo>
                    <a:pt x="111" y="0"/>
                    <a:pt x="78" y="15"/>
                    <a:pt x="60" y="45"/>
                  </a:cubicBezTo>
                  <a:cubicBezTo>
                    <a:pt x="1" y="93"/>
                    <a:pt x="1" y="176"/>
                    <a:pt x="60" y="235"/>
                  </a:cubicBezTo>
                  <a:cubicBezTo>
                    <a:pt x="78" y="265"/>
                    <a:pt x="111" y="280"/>
                    <a:pt x="147" y="280"/>
                  </a:cubicBezTo>
                  <a:cubicBezTo>
                    <a:pt x="182" y="280"/>
                    <a:pt x="221" y="265"/>
                    <a:pt x="251" y="235"/>
                  </a:cubicBezTo>
                  <a:cubicBezTo>
                    <a:pt x="310" y="200"/>
                    <a:pt x="310" y="104"/>
                    <a:pt x="251" y="45"/>
                  </a:cubicBezTo>
                  <a:cubicBezTo>
                    <a:pt x="221" y="15"/>
                    <a:pt x="182" y="0"/>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1"/>
            <p:cNvSpPr/>
            <p:nvPr/>
          </p:nvSpPr>
          <p:spPr>
            <a:xfrm>
              <a:off x="1048487" y="1970387"/>
              <a:ext cx="18110" cy="17058"/>
            </a:xfrm>
            <a:custGeom>
              <a:avLst/>
              <a:gdLst/>
              <a:ahLst/>
              <a:cxnLst/>
              <a:rect l="l" t="t" r="r" b="b"/>
              <a:pathLst>
                <a:path w="310" h="292" extrusionOk="0">
                  <a:moveTo>
                    <a:pt x="166" y="0"/>
                  </a:moveTo>
                  <a:cubicBezTo>
                    <a:pt x="128" y="0"/>
                    <a:pt x="90" y="15"/>
                    <a:pt x="60" y="45"/>
                  </a:cubicBezTo>
                  <a:cubicBezTo>
                    <a:pt x="0" y="92"/>
                    <a:pt x="0" y="188"/>
                    <a:pt x="60" y="247"/>
                  </a:cubicBezTo>
                  <a:cubicBezTo>
                    <a:pt x="84" y="277"/>
                    <a:pt x="119" y="292"/>
                    <a:pt x="157" y="292"/>
                  </a:cubicBezTo>
                  <a:cubicBezTo>
                    <a:pt x="194" y="292"/>
                    <a:pt x="233" y="277"/>
                    <a:pt x="262" y="247"/>
                  </a:cubicBezTo>
                  <a:cubicBezTo>
                    <a:pt x="310" y="199"/>
                    <a:pt x="310" y="104"/>
                    <a:pt x="262" y="45"/>
                  </a:cubicBezTo>
                  <a:cubicBezTo>
                    <a:pt x="239" y="15"/>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1"/>
            <p:cNvSpPr/>
            <p:nvPr/>
          </p:nvSpPr>
          <p:spPr>
            <a:xfrm>
              <a:off x="1090197" y="1929669"/>
              <a:ext cx="18870" cy="16065"/>
            </a:xfrm>
            <a:custGeom>
              <a:avLst/>
              <a:gdLst/>
              <a:ahLst/>
              <a:cxnLst/>
              <a:rect l="l" t="t" r="r" b="b"/>
              <a:pathLst>
                <a:path w="323" h="275" extrusionOk="0">
                  <a:moveTo>
                    <a:pt x="166" y="1"/>
                  </a:moveTo>
                  <a:cubicBezTo>
                    <a:pt x="129" y="1"/>
                    <a:pt x="90" y="9"/>
                    <a:pt x="60" y="27"/>
                  </a:cubicBezTo>
                  <a:cubicBezTo>
                    <a:pt x="1" y="75"/>
                    <a:pt x="1" y="170"/>
                    <a:pt x="60" y="230"/>
                  </a:cubicBezTo>
                  <a:cubicBezTo>
                    <a:pt x="84" y="259"/>
                    <a:pt x="120" y="274"/>
                    <a:pt x="157" y="274"/>
                  </a:cubicBezTo>
                  <a:cubicBezTo>
                    <a:pt x="194" y="274"/>
                    <a:pt x="233" y="259"/>
                    <a:pt x="263" y="230"/>
                  </a:cubicBezTo>
                  <a:cubicBezTo>
                    <a:pt x="322" y="182"/>
                    <a:pt x="322" y="87"/>
                    <a:pt x="263" y="27"/>
                  </a:cubicBezTo>
                  <a:cubicBezTo>
                    <a:pt x="239" y="9"/>
                    <a:pt x="203" y="1"/>
                    <a:pt x="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1"/>
            <p:cNvSpPr/>
            <p:nvPr/>
          </p:nvSpPr>
          <p:spPr>
            <a:xfrm>
              <a:off x="1131966" y="1887959"/>
              <a:ext cx="18811" cy="16006"/>
            </a:xfrm>
            <a:custGeom>
              <a:avLst/>
              <a:gdLst/>
              <a:ahLst/>
              <a:cxnLst/>
              <a:rect l="l" t="t" r="r" b="b"/>
              <a:pathLst>
                <a:path w="322" h="274" extrusionOk="0">
                  <a:moveTo>
                    <a:pt x="161" y="0"/>
                  </a:moveTo>
                  <a:cubicBezTo>
                    <a:pt x="125" y="0"/>
                    <a:pt x="89" y="9"/>
                    <a:pt x="60" y="27"/>
                  </a:cubicBezTo>
                  <a:cubicBezTo>
                    <a:pt x="0" y="75"/>
                    <a:pt x="0" y="170"/>
                    <a:pt x="60" y="229"/>
                  </a:cubicBezTo>
                  <a:cubicBezTo>
                    <a:pt x="84" y="259"/>
                    <a:pt x="119" y="274"/>
                    <a:pt x="156" y="274"/>
                  </a:cubicBezTo>
                  <a:cubicBezTo>
                    <a:pt x="194" y="274"/>
                    <a:pt x="232" y="259"/>
                    <a:pt x="262" y="229"/>
                  </a:cubicBezTo>
                  <a:cubicBezTo>
                    <a:pt x="322" y="182"/>
                    <a:pt x="322" y="86"/>
                    <a:pt x="262" y="27"/>
                  </a:cubicBezTo>
                  <a:cubicBezTo>
                    <a:pt x="232" y="9"/>
                    <a:pt x="197"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1"/>
            <p:cNvSpPr/>
            <p:nvPr/>
          </p:nvSpPr>
          <p:spPr>
            <a:xfrm>
              <a:off x="1172275" y="1847943"/>
              <a:ext cx="18169" cy="16415"/>
            </a:xfrm>
            <a:custGeom>
              <a:avLst/>
              <a:gdLst/>
              <a:ahLst/>
              <a:cxnLst/>
              <a:rect l="l" t="t" r="r" b="b"/>
              <a:pathLst>
                <a:path w="311" h="281" extrusionOk="0">
                  <a:moveTo>
                    <a:pt x="151" y="1"/>
                  </a:moveTo>
                  <a:cubicBezTo>
                    <a:pt x="117" y="1"/>
                    <a:pt x="84" y="15"/>
                    <a:pt x="60" y="45"/>
                  </a:cubicBezTo>
                  <a:cubicBezTo>
                    <a:pt x="1" y="93"/>
                    <a:pt x="1" y="176"/>
                    <a:pt x="60" y="236"/>
                  </a:cubicBezTo>
                  <a:cubicBezTo>
                    <a:pt x="84" y="265"/>
                    <a:pt x="117" y="280"/>
                    <a:pt x="151" y="280"/>
                  </a:cubicBezTo>
                  <a:cubicBezTo>
                    <a:pt x="185" y="280"/>
                    <a:pt x="221" y="265"/>
                    <a:pt x="251" y="236"/>
                  </a:cubicBezTo>
                  <a:cubicBezTo>
                    <a:pt x="310" y="200"/>
                    <a:pt x="310" y="105"/>
                    <a:pt x="251"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1"/>
            <p:cNvSpPr/>
            <p:nvPr/>
          </p:nvSpPr>
          <p:spPr>
            <a:xfrm>
              <a:off x="1213343" y="1806466"/>
              <a:ext cx="18110" cy="16123"/>
            </a:xfrm>
            <a:custGeom>
              <a:avLst/>
              <a:gdLst/>
              <a:ahLst/>
              <a:cxnLst/>
              <a:rect l="l" t="t" r="r" b="b"/>
              <a:pathLst>
                <a:path w="310" h="276" extrusionOk="0">
                  <a:moveTo>
                    <a:pt x="165" y="1"/>
                  </a:moveTo>
                  <a:cubicBezTo>
                    <a:pt x="129" y="1"/>
                    <a:pt x="91" y="16"/>
                    <a:pt x="60" y="41"/>
                  </a:cubicBezTo>
                  <a:cubicBezTo>
                    <a:pt x="0" y="88"/>
                    <a:pt x="0" y="172"/>
                    <a:pt x="60" y="231"/>
                  </a:cubicBezTo>
                  <a:cubicBezTo>
                    <a:pt x="78" y="261"/>
                    <a:pt x="110" y="276"/>
                    <a:pt x="146" y="276"/>
                  </a:cubicBezTo>
                  <a:cubicBezTo>
                    <a:pt x="182" y="276"/>
                    <a:pt x="220" y="261"/>
                    <a:pt x="250" y="231"/>
                  </a:cubicBezTo>
                  <a:cubicBezTo>
                    <a:pt x="310" y="196"/>
                    <a:pt x="310" y="100"/>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1"/>
            <p:cNvSpPr/>
            <p:nvPr/>
          </p:nvSpPr>
          <p:spPr>
            <a:xfrm>
              <a:off x="1255053" y="1764755"/>
              <a:ext cx="18169" cy="16123"/>
            </a:xfrm>
            <a:custGeom>
              <a:avLst/>
              <a:gdLst/>
              <a:ahLst/>
              <a:cxnLst/>
              <a:rect l="l" t="t" r="r" b="b"/>
              <a:pathLst>
                <a:path w="311" h="276" extrusionOk="0">
                  <a:moveTo>
                    <a:pt x="165" y="0"/>
                  </a:moveTo>
                  <a:cubicBezTo>
                    <a:pt x="130" y="0"/>
                    <a:pt x="92" y="15"/>
                    <a:pt x="60" y="40"/>
                  </a:cubicBezTo>
                  <a:cubicBezTo>
                    <a:pt x="1" y="88"/>
                    <a:pt x="1" y="171"/>
                    <a:pt x="60" y="231"/>
                  </a:cubicBezTo>
                  <a:cubicBezTo>
                    <a:pt x="78" y="261"/>
                    <a:pt x="111" y="276"/>
                    <a:pt x="146" y="276"/>
                  </a:cubicBezTo>
                  <a:cubicBezTo>
                    <a:pt x="182" y="276"/>
                    <a:pt x="221" y="261"/>
                    <a:pt x="251" y="231"/>
                  </a:cubicBezTo>
                  <a:cubicBezTo>
                    <a:pt x="310" y="195"/>
                    <a:pt x="310" y="100"/>
                    <a:pt x="251" y="40"/>
                  </a:cubicBezTo>
                  <a:cubicBezTo>
                    <a:pt x="228" y="12"/>
                    <a:pt x="198"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1"/>
            <p:cNvSpPr/>
            <p:nvPr/>
          </p:nvSpPr>
          <p:spPr>
            <a:xfrm>
              <a:off x="1294719" y="1725557"/>
              <a:ext cx="18110" cy="16123"/>
            </a:xfrm>
            <a:custGeom>
              <a:avLst/>
              <a:gdLst/>
              <a:ahLst/>
              <a:cxnLst/>
              <a:rect l="l" t="t" r="r" b="b"/>
              <a:pathLst>
                <a:path w="310" h="276" extrusionOk="0">
                  <a:moveTo>
                    <a:pt x="151" y="0"/>
                  </a:moveTo>
                  <a:cubicBezTo>
                    <a:pt x="116" y="0"/>
                    <a:pt x="84" y="15"/>
                    <a:pt x="60" y="45"/>
                  </a:cubicBezTo>
                  <a:cubicBezTo>
                    <a:pt x="0" y="92"/>
                    <a:pt x="0" y="176"/>
                    <a:pt x="60" y="235"/>
                  </a:cubicBezTo>
                  <a:cubicBezTo>
                    <a:pt x="82" y="263"/>
                    <a:pt x="113" y="276"/>
                    <a:pt x="145" y="276"/>
                  </a:cubicBezTo>
                  <a:cubicBezTo>
                    <a:pt x="181" y="276"/>
                    <a:pt x="219" y="260"/>
                    <a:pt x="250" y="235"/>
                  </a:cubicBezTo>
                  <a:cubicBezTo>
                    <a:pt x="310" y="188"/>
                    <a:pt x="310" y="104"/>
                    <a:pt x="250" y="45"/>
                  </a:cubicBezTo>
                  <a:cubicBezTo>
                    <a:pt x="220"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1"/>
            <p:cNvSpPr/>
            <p:nvPr/>
          </p:nvSpPr>
          <p:spPr>
            <a:xfrm>
              <a:off x="1336429" y="1683788"/>
              <a:ext cx="18169" cy="16415"/>
            </a:xfrm>
            <a:custGeom>
              <a:avLst/>
              <a:gdLst/>
              <a:ahLst/>
              <a:cxnLst/>
              <a:rect l="l" t="t" r="r" b="b"/>
              <a:pathLst>
                <a:path w="311" h="281" extrusionOk="0">
                  <a:moveTo>
                    <a:pt x="151" y="1"/>
                  </a:moveTo>
                  <a:cubicBezTo>
                    <a:pt x="117" y="1"/>
                    <a:pt x="84" y="16"/>
                    <a:pt x="60" y="45"/>
                  </a:cubicBezTo>
                  <a:cubicBezTo>
                    <a:pt x="1" y="93"/>
                    <a:pt x="1" y="176"/>
                    <a:pt x="60" y="236"/>
                  </a:cubicBezTo>
                  <a:cubicBezTo>
                    <a:pt x="84" y="266"/>
                    <a:pt x="117" y="280"/>
                    <a:pt x="151" y="280"/>
                  </a:cubicBezTo>
                  <a:cubicBezTo>
                    <a:pt x="185" y="280"/>
                    <a:pt x="221" y="266"/>
                    <a:pt x="251" y="236"/>
                  </a:cubicBezTo>
                  <a:cubicBezTo>
                    <a:pt x="310" y="188"/>
                    <a:pt x="310" y="105"/>
                    <a:pt x="251" y="45"/>
                  </a:cubicBezTo>
                  <a:cubicBezTo>
                    <a:pt x="221"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1"/>
            <p:cNvSpPr/>
            <p:nvPr/>
          </p:nvSpPr>
          <p:spPr>
            <a:xfrm>
              <a:off x="1378140" y="1642078"/>
              <a:ext cx="18169" cy="16415"/>
            </a:xfrm>
            <a:custGeom>
              <a:avLst/>
              <a:gdLst/>
              <a:ahLst/>
              <a:cxnLst/>
              <a:rect l="l" t="t" r="r" b="b"/>
              <a:pathLst>
                <a:path w="311" h="281" extrusionOk="0">
                  <a:moveTo>
                    <a:pt x="151" y="0"/>
                  </a:moveTo>
                  <a:cubicBezTo>
                    <a:pt x="117" y="0"/>
                    <a:pt x="84" y="15"/>
                    <a:pt x="61" y="45"/>
                  </a:cubicBezTo>
                  <a:cubicBezTo>
                    <a:pt x="1" y="93"/>
                    <a:pt x="1" y="176"/>
                    <a:pt x="61" y="235"/>
                  </a:cubicBezTo>
                  <a:cubicBezTo>
                    <a:pt x="84" y="265"/>
                    <a:pt x="117" y="280"/>
                    <a:pt x="151" y="280"/>
                  </a:cubicBezTo>
                  <a:cubicBezTo>
                    <a:pt x="186" y="280"/>
                    <a:pt x="221" y="265"/>
                    <a:pt x="251" y="235"/>
                  </a:cubicBezTo>
                  <a:cubicBezTo>
                    <a:pt x="311" y="188"/>
                    <a:pt x="311" y="104"/>
                    <a:pt x="251" y="45"/>
                  </a:cubicBezTo>
                  <a:cubicBezTo>
                    <a:pt x="221" y="15"/>
                    <a:pt x="186"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1"/>
            <p:cNvSpPr/>
            <p:nvPr/>
          </p:nvSpPr>
          <p:spPr>
            <a:xfrm>
              <a:off x="1417105" y="1602762"/>
              <a:ext cx="18169" cy="16065"/>
            </a:xfrm>
            <a:custGeom>
              <a:avLst/>
              <a:gdLst/>
              <a:ahLst/>
              <a:cxnLst/>
              <a:rect l="l" t="t" r="r" b="b"/>
              <a:pathLst>
                <a:path w="311" h="275" extrusionOk="0">
                  <a:moveTo>
                    <a:pt x="156" y="1"/>
                  </a:moveTo>
                  <a:cubicBezTo>
                    <a:pt x="120" y="1"/>
                    <a:pt x="84" y="10"/>
                    <a:pt x="60" y="27"/>
                  </a:cubicBezTo>
                  <a:cubicBezTo>
                    <a:pt x="1" y="75"/>
                    <a:pt x="1" y="170"/>
                    <a:pt x="60" y="230"/>
                  </a:cubicBezTo>
                  <a:cubicBezTo>
                    <a:pt x="84" y="260"/>
                    <a:pt x="120" y="274"/>
                    <a:pt x="156" y="274"/>
                  </a:cubicBezTo>
                  <a:cubicBezTo>
                    <a:pt x="191" y="274"/>
                    <a:pt x="227" y="260"/>
                    <a:pt x="251" y="230"/>
                  </a:cubicBezTo>
                  <a:cubicBezTo>
                    <a:pt x="310" y="182"/>
                    <a:pt x="310" y="87"/>
                    <a:pt x="251" y="27"/>
                  </a:cubicBezTo>
                  <a:cubicBezTo>
                    <a:pt x="227" y="10"/>
                    <a:pt x="19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1"/>
            <p:cNvSpPr/>
            <p:nvPr/>
          </p:nvSpPr>
          <p:spPr>
            <a:xfrm>
              <a:off x="1458874" y="1561052"/>
              <a:ext cx="18811" cy="16065"/>
            </a:xfrm>
            <a:custGeom>
              <a:avLst/>
              <a:gdLst/>
              <a:ahLst/>
              <a:cxnLst/>
              <a:rect l="l" t="t" r="r" b="b"/>
              <a:pathLst>
                <a:path w="322" h="275" extrusionOk="0">
                  <a:moveTo>
                    <a:pt x="156" y="0"/>
                  </a:moveTo>
                  <a:cubicBezTo>
                    <a:pt x="119" y="0"/>
                    <a:pt x="83" y="9"/>
                    <a:pt x="60" y="27"/>
                  </a:cubicBezTo>
                  <a:cubicBezTo>
                    <a:pt x="0" y="75"/>
                    <a:pt x="0" y="170"/>
                    <a:pt x="60" y="229"/>
                  </a:cubicBezTo>
                  <a:cubicBezTo>
                    <a:pt x="83" y="259"/>
                    <a:pt x="119" y="274"/>
                    <a:pt x="156" y="274"/>
                  </a:cubicBezTo>
                  <a:cubicBezTo>
                    <a:pt x="194" y="274"/>
                    <a:pt x="232" y="259"/>
                    <a:pt x="262" y="229"/>
                  </a:cubicBezTo>
                  <a:cubicBezTo>
                    <a:pt x="322" y="182"/>
                    <a:pt x="322" y="87"/>
                    <a:pt x="262" y="27"/>
                  </a:cubicBezTo>
                  <a:cubicBezTo>
                    <a:pt x="232" y="9"/>
                    <a:pt x="19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1"/>
            <p:cNvSpPr/>
            <p:nvPr/>
          </p:nvSpPr>
          <p:spPr>
            <a:xfrm>
              <a:off x="1500584" y="1519283"/>
              <a:ext cx="18169" cy="16065"/>
            </a:xfrm>
            <a:custGeom>
              <a:avLst/>
              <a:gdLst/>
              <a:ahLst/>
              <a:cxnLst/>
              <a:rect l="l" t="t" r="r" b="b"/>
              <a:pathLst>
                <a:path w="311" h="275" extrusionOk="0">
                  <a:moveTo>
                    <a:pt x="157" y="1"/>
                  </a:moveTo>
                  <a:cubicBezTo>
                    <a:pt x="120" y="1"/>
                    <a:pt x="84" y="10"/>
                    <a:pt x="60" y="28"/>
                  </a:cubicBezTo>
                  <a:cubicBezTo>
                    <a:pt x="0" y="75"/>
                    <a:pt x="0" y="171"/>
                    <a:pt x="60" y="230"/>
                  </a:cubicBezTo>
                  <a:cubicBezTo>
                    <a:pt x="84" y="260"/>
                    <a:pt x="120" y="275"/>
                    <a:pt x="157" y="275"/>
                  </a:cubicBezTo>
                  <a:cubicBezTo>
                    <a:pt x="194" y="275"/>
                    <a:pt x="233" y="260"/>
                    <a:pt x="262" y="230"/>
                  </a:cubicBezTo>
                  <a:cubicBezTo>
                    <a:pt x="310" y="182"/>
                    <a:pt x="310" y="87"/>
                    <a:pt x="262" y="28"/>
                  </a:cubicBezTo>
                  <a:cubicBezTo>
                    <a:pt x="233" y="10"/>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1"/>
            <p:cNvSpPr/>
            <p:nvPr/>
          </p:nvSpPr>
          <p:spPr>
            <a:xfrm>
              <a:off x="1130564" y="1968985"/>
              <a:ext cx="18110" cy="16415"/>
            </a:xfrm>
            <a:custGeom>
              <a:avLst/>
              <a:gdLst/>
              <a:ahLst/>
              <a:cxnLst/>
              <a:rect l="l" t="t" r="r" b="b"/>
              <a:pathLst>
                <a:path w="310" h="281" extrusionOk="0">
                  <a:moveTo>
                    <a:pt x="155" y="0"/>
                  </a:moveTo>
                  <a:cubicBezTo>
                    <a:pt x="122" y="0"/>
                    <a:pt x="90" y="15"/>
                    <a:pt x="60" y="45"/>
                  </a:cubicBezTo>
                  <a:cubicBezTo>
                    <a:pt x="0" y="93"/>
                    <a:pt x="0" y="176"/>
                    <a:pt x="60" y="235"/>
                  </a:cubicBezTo>
                  <a:cubicBezTo>
                    <a:pt x="78" y="265"/>
                    <a:pt x="110" y="280"/>
                    <a:pt x="146" y="280"/>
                  </a:cubicBezTo>
                  <a:cubicBezTo>
                    <a:pt x="182" y="280"/>
                    <a:pt x="221" y="265"/>
                    <a:pt x="250" y="235"/>
                  </a:cubicBezTo>
                  <a:cubicBezTo>
                    <a:pt x="310" y="188"/>
                    <a:pt x="310" y="104"/>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1"/>
            <p:cNvSpPr/>
            <p:nvPr/>
          </p:nvSpPr>
          <p:spPr>
            <a:xfrm>
              <a:off x="1172275" y="1927742"/>
              <a:ext cx="18169" cy="15890"/>
            </a:xfrm>
            <a:custGeom>
              <a:avLst/>
              <a:gdLst/>
              <a:ahLst/>
              <a:cxnLst/>
              <a:rect l="l" t="t" r="r" b="b"/>
              <a:pathLst>
                <a:path w="311" h="272" extrusionOk="0">
                  <a:moveTo>
                    <a:pt x="151" y="1"/>
                  </a:moveTo>
                  <a:cubicBezTo>
                    <a:pt x="117" y="1"/>
                    <a:pt x="84" y="13"/>
                    <a:pt x="60" y="37"/>
                  </a:cubicBezTo>
                  <a:cubicBezTo>
                    <a:pt x="1" y="84"/>
                    <a:pt x="1" y="167"/>
                    <a:pt x="60" y="227"/>
                  </a:cubicBezTo>
                  <a:cubicBezTo>
                    <a:pt x="84" y="257"/>
                    <a:pt x="117" y="272"/>
                    <a:pt x="151" y="272"/>
                  </a:cubicBezTo>
                  <a:cubicBezTo>
                    <a:pt x="185" y="272"/>
                    <a:pt x="221" y="257"/>
                    <a:pt x="251" y="227"/>
                  </a:cubicBezTo>
                  <a:cubicBezTo>
                    <a:pt x="310" y="179"/>
                    <a:pt x="310" y="96"/>
                    <a:pt x="251" y="37"/>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1"/>
            <p:cNvSpPr/>
            <p:nvPr/>
          </p:nvSpPr>
          <p:spPr>
            <a:xfrm>
              <a:off x="1211239" y="1888309"/>
              <a:ext cx="18169" cy="16357"/>
            </a:xfrm>
            <a:custGeom>
              <a:avLst/>
              <a:gdLst/>
              <a:ahLst/>
              <a:cxnLst/>
              <a:rect l="l" t="t" r="r" b="b"/>
              <a:pathLst>
                <a:path w="311" h="280" extrusionOk="0">
                  <a:moveTo>
                    <a:pt x="160" y="0"/>
                  </a:moveTo>
                  <a:cubicBezTo>
                    <a:pt x="125" y="0"/>
                    <a:pt x="90" y="15"/>
                    <a:pt x="60" y="45"/>
                  </a:cubicBezTo>
                  <a:cubicBezTo>
                    <a:pt x="0" y="80"/>
                    <a:pt x="0" y="176"/>
                    <a:pt x="60" y="235"/>
                  </a:cubicBezTo>
                  <a:cubicBezTo>
                    <a:pt x="84" y="265"/>
                    <a:pt x="117" y="280"/>
                    <a:pt x="151" y="280"/>
                  </a:cubicBezTo>
                  <a:cubicBezTo>
                    <a:pt x="185" y="280"/>
                    <a:pt x="221" y="265"/>
                    <a:pt x="251" y="235"/>
                  </a:cubicBezTo>
                  <a:cubicBezTo>
                    <a:pt x="310" y="188"/>
                    <a:pt x="310" y="104"/>
                    <a:pt x="251" y="45"/>
                  </a:cubicBezTo>
                  <a:cubicBezTo>
                    <a:pt x="227" y="15"/>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1"/>
            <p:cNvSpPr/>
            <p:nvPr/>
          </p:nvSpPr>
          <p:spPr>
            <a:xfrm>
              <a:off x="1252950" y="1846541"/>
              <a:ext cx="18169" cy="16182"/>
            </a:xfrm>
            <a:custGeom>
              <a:avLst/>
              <a:gdLst/>
              <a:ahLst/>
              <a:cxnLst/>
              <a:rect l="l" t="t" r="r" b="b"/>
              <a:pathLst>
                <a:path w="311" h="277" extrusionOk="0">
                  <a:moveTo>
                    <a:pt x="165" y="1"/>
                  </a:moveTo>
                  <a:cubicBezTo>
                    <a:pt x="129" y="1"/>
                    <a:pt x="90" y="16"/>
                    <a:pt x="60" y="45"/>
                  </a:cubicBezTo>
                  <a:cubicBezTo>
                    <a:pt x="1" y="81"/>
                    <a:pt x="13" y="176"/>
                    <a:pt x="60" y="236"/>
                  </a:cubicBezTo>
                  <a:cubicBezTo>
                    <a:pt x="83" y="264"/>
                    <a:pt x="113" y="276"/>
                    <a:pt x="146" y="276"/>
                  </a:cubicBezTo>
                  <a:cubicBezTo>
                    <a:pt x="181" y="276"/>
                    <a:pt x="219" y="261"/>
                    <a:pt x="251" y="236"/>
                  </a:cubicBezTo>
                  <a:cubicBezTo>
                    <a:pt x="310" y="188"/>
                    <a:pt x="310" y="93"/>
                    <a:pt x="251" y="45"/>
                  </a:cubicBezTo>
                  <a:cubicBezTo>
                    <a:pt x="233" y="16"/>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1"/>
            <p:cNvSpPr/>
            <p:nvPr/>
          </p:nvSpPr>
          <p:spPr>
            <a:xfrm>
              <a:off x="1294719" y="1804830"/>
              <a:ext cx="18110" cy="16123"/>
            </a:xfrm>
            <a:custGeom>
              <a:avLst/>
              <a:gdLst/>
              <a:ahLst/>
              <a:cxnLst/>
              <a:rect l="l" t="t" r="r" b="b"/>
              <a:pathLst>
                <a:path w="310" h="276" extrusionOk="0">
                  <a:moveTo>
                    <a:pt x="164" y="0"/>
                  </a:moveTo>
                  <a:cubicBezTo>
                    <a:pt x="128" y="0"/>
                    <a:pt x="90" y="15"/>
                    <a:pt x="60" y="45"/>
                  </a:cubicBezTo>
                  <a:cubicBezTo>
                    <a:pt x="0" y="81"/>
                    <a:pt x="0" y="176"/>
                    <a:pt x="60" y="236"/>
                  </a:cubicBezTo>
                  <a:cubicBezTo>
                    <a:pt x="82" y="264"/>
                    <a:pt x="113" y="276"/>
                    <a:pt x="145" y="276"/>
                  </a:cubicBezTo>
                  <a:cubicBezTo>
                    <a:pt x="181" y="276"/>
                    <a:pt x="219" y="261"/>
                    <a:pt x="250" y="236"/>
                  </a:cubicBezTo>
                  <a:cubicBezTo>
                    <a:pt x="310" y="188"/>
                    <a:pt x="310" y="105"/>
                    <a:pt x="250" y="45"/>
                  </a:cubicBezTo>
                  <a:cubicBezTo>
                    <a:pt x="232" y="15"/>
                    <a:pt x="200"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1"/>
            <p:cNvSpPr/>
            <p:nvPr/>
          </p:nvSpPr>
          <p:spPr>
            <a:xfrm>
              <a:off x="1335027" y="1764989"/>
              <a:ext cx="18169" cy="15890"/>
            </a:xfrm>
            <a:custGeom>
              <a:avLst/>
              <a:gdLst/>
              <a:ahLst/>
              <a:cxnLst/>
              <a:rect l="l" t="t" r="r" b="b"/>
              <a:pathLst>
                <a:path w="311" h="272" extrusionOk="0">
                  <a:moveTo>
                    <a:pt x="147" y="1"/>
                  </a:moveTo>
                  <a:cubicBezTo>
                    <a:pt x="111" y="1"/>
                    <a:pt x="78" y="13"/>
                    <a:pt x="60" y="36"/>
                  </a:cubicBezTo>
                  <a:cubicBezTo>
                    <a:pt x="1" y="84"/>
                    <a:pt x="1" y="167"/>
                    <a:pt x="60" y="227"/>
                  </a:cubicBezTo>
                  <a:cubicBezTo>
                    <a:pt x="78" y="257"/>
                    <a:pt x="111" y="272"/>
                    <a:pt x="147" y="272"/>
                  </a:cubicBezTo>
                  <a:cubicBezTo>
                    <a:pt x="182" y="272"/>
                    <a:pt x="221" y="257"/>
                    <a:pt x="251" y="227"/>
                  </a:cubicBezTo>
                  <a:cubicBezTo>
                    <a:pt x="310" y="191"/>
                    <a:pt x="310" y="96"/>
                    <a:pt x="251" y="36"/>
                  </a:cubicBezTo>
                  <a:cubicBezTo>
                    <a:pt x="221" y="13"/>
                    <a:pt x="182"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1"/>
            <p:cNvSpPr/>
            <p:nvPr/>
          </p:nvSpPr>
          <p:spPr>
            <a:xfrm>
              <a:off x="1376796" y="1723454"/>
              <a:ext cx="18110" cy="17116"/>
            </a:xfrm>
            <a:custGeom>
              <a:avLst/>
              <a:gdLst/>
              <a:ahLst/>
              <a:cxnLst/>
              <a:rect l="l" t="t" r="r" b="b"/>
              <a:pathLst>
                <a:path w="310" h="293" extrusionOk="0">
                  <a:moveTo>
                    <a:pt x="146" y="0"/>
                  </a:moveTo>
                  <a:cubicBezTo>
                    <a:pt x="110" y="0"/>
                    <a:pt x="78" y="15"/>
                    <a:pt x="60" y="45"/>
                  </a:cubicBezTo>
                  <a:cubicBezTo>
                    <a:pt x="0" y="93"/>
                    <a:pt x="0" y="188"/>
                    <a:pt x="60" y="247"/>
                  </a:cubicBezTo>
                  <a:cubicBezTo>
                    <a:pt x="78" y="277"/>
                    <a:pt x="110" y="292"/>
                    <a:pt x="146" y="292"/>
                  </a:cubicBezTo>
                  <a:cubicBezTo>
                    <a:pt x="182" y="292"/>
                    <a:pt x="220" y="277"/>
                    <a:pt x="250" y="247"/>
                  </a:cubicBezTo>
                  <a:cubicBezTo>
                    <a:pt x="310" y="200"/>
                    <a:pt x="310" y="105"/>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1"/>
            <p:cNvSpPr/>
            <p:nvPr/>
          </p:nvSpPr>
          <p:spPr>
            <a:xfrm>
              <a:off x="1418507" y="1681685"/>
              <a:ext cx="18169" cy="17116"/>
            </a:xfrm>
            <a:custGeom>
              <a:avLst/>
              <a:gdLst/>
              <a:ahLst/>
              <a:cxnLst/>
              <a:rect l="l" t="t" r="r" b="b"/>
              <a:pathLst>
                <a:path w="311" h="293" extrusionOk="0">
                  <a:moveTo>
                    <a:pt x="146" y="1"/>
                  </a:moveTo>
                  <a:cubicBezTo>
                    <a:pt x="111" y="1"/>
                    <a:pt x="78" y="16"/>
                    <a:pt x="60" y="46"/>
                  </a:cubicBezTo>
                  <a:cubicBezTo>
                    <a:pt x="1" y="93"/>
                    <a:pt x="1" y="188"/>
                    <a:pt x="60" y="248"/>
                  </a:cubicBezTo>
                  <a:cubicBezTo>
                    <a:pt x="78" y="278"/>
                    <a:pt x="111" y="293"/>
                    <a:pt x="146" y="293"/>
                  </a:cubicBezTo>
                  <a:cubicBezTo>
                    <a:pt x="182" y="293"/>
                    <a:pt x="221" y="278"/>
                    <a:pt x="251" y="248"/>
                  </a:cubicBezTo>
                  <a:cubicBezTo>
                    <a:pt x="310" y="200"/>
                    <a:pt x="310" y="105"/>
                    <a:pt x="251" y="46"/>
                  </a:cubicBezTo>
                  <a:cubicBezTo>
                    <a:pt x="221" y="16"/>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1"/>
            <p:cNvSpPr/>
            <p:nvPr/>
          </p:nvSpPr>
          <p:spPr>
            <a:xfrm>
              <a:off x="1457472" y="1642603"/>
              <a:ext cx="18110" cy="15890"/>
            </a:xfrm>
            <a:custGeom>
              <a:avLst/>
              <a:gdLst/>
              <a:ahLst/>
              <a:cxnLst/>
              <a:rect l="l" t="t" r="r" b="b"/>
              <a:pathLst>
                <a:path w="310" h="272" extrusionOk="0">
                  <a:moveTo>
                    <a:pt x="151" y="0"/>
                  </a:moveTo>
                  <a:cubicBezTo>
                    <a:pt x="116" y="0"/>
                    <a:pt x="84" y="12"/>
                    <a:pt x="60" y="36"/>
                  </a:cubicBezTo>
                  <a:cubicBezTo>
                    <a:pt x="0" y="84"/>
                    <a:pt x="0" y="167"/>
                    <a:pt x="60" y="226"/>
                  </a:cubicBezTo>
                  <a:cubicBezTo>
                    <a:pt x="84" y="256"/>
                    <a:pt x="116" y="271"/>
                    <a:pt x="151" y="271"/>
                  </a:cubicBezTo>
                  <a:cubicBezTo>
                    <a:pt x="185" y="271"/>
                    <a:pt x="221" y="256"/>
                    <a:pt x="250" y="226"/>
                  </a:cubicBezTo>
                  <a:cubicBezTo>
                    <a:pt x="310" y="179"/>
                    <a:pt x="310" y="95"/>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1"/>
            <p:cNvSpPr/>
            <p:nvPr/>
          </p:nvSpPr>
          <p:spPr>
            <a:xfrm>
              <a:off x="1499182" y="1600835"/>
              <a:ext cx="18169" cy="15890"/>
            </a:xfrm>
            <a:custGeom>
              <a:avLst/>
              <a:gdLst/>
              <a:ahLst/>
              <a:cxnLst/>
              <a:rect l="l" t="t" r="r" b="b"/>
              <a:pathLst>
                <a:path w="311" h="272" extrusionOk="0">
                  <a:moveTo>
                    <a:pt x="151" y="1"/>
                  </a:moveTo>
                  <a:cubicBezTo>
                    <a:pt x="117" y="1"/>
                    <a:pt x="84" y="13"/>
                    <a:pt x="60" y="37"/>
                  </a:cubicBezTo>
                  <a:cubicBezTo>
                    <a:pt x="1" y="84"/>
                    <a:pt x="1" y="168"/>
                    <a:pt x="60" y="227"/>
                  </a:cubicBezTo>
                  <a:cubicBezTo>
                    <a:pt x="84" y="257"/>
                    <a:pt x="117" y="272"/>
                    <a:pt x="151" y="272"/>
                  </a:cubicBezTo>
                  <a:cubicBezTo>
                    <a:pt x="185" y="272"/>
                    <a:pt x="221" y="257"/>
                    <a:pt x="251" y="227"/>
                  </a:cubicBezTo>
                  <a:cubicBezTo>
                    <a:pt x="310" y="179"/>
                    <a:pt x="310" y="96"/>
                    <a:pt x="251" y="37"/>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1"/>
            <p:cNvSpPr/>
            <p:nvPr/>
          </p:nvSpPr>
          <p:spPr>
            <a:xfrm>
              <a:off x="1540951" y="1559124"/>
              <a:ext cx="18110" cy="15656"/>
            </a:xfrm>
            <a:custGeom>
              <a:avLst/>
              <a:gdLst/>
              <a:ahLst/>
              <a:cxnLst/>
              <a:rect l="l" t="t" r="r" b="b"/>
              <a:pathLst>
                <a:path w="310" h="268" extrusionOk="0">
                  <a:moveTo>
                    <a:pt x="150" y="0"/>
                  </a:moveTo>
                  <a:cubicBezTo>
                    <a:pt x="116" y="0"/>
                    <a:pt x="83" y="12"/>
                    <a:pt x="60" y="36"/>
                  </a:cubicBezTo>
                  <a:cubicBezTo>
                    <a:pt x="0" y="84"/>
                    <a:pt x="12" y="167"/>
                    <a:pt x="60" y="227"/>
                  </a:cubicBezTo>
                  <a:cubicBezTo>
                    <a:pt x="82" y="255"/>
                    <a:pt x="113" y="267"/>
                    <a:pt x="145" y="267"/>
                  </a:cubicBezTo>
                  <a:cubicBezTo>
                    <a:pt x="181" y="267"/>
                    <a:pt x="219" y="252"/>
                    <a:pt x="250" y="227"/>
                  </a:cubicBezTo>
                  <a:cubicBezTo>
                    <a:pt x="310" y="179"/>
                    <a:pt x="310" y="96"/>
                    <a:pt x="250" y="36"/>
                  </a:cubicBezTo>
                  <a:cubicBezTo>
                    <a:pt x="220" y="12"/>
                    <a:pt x="185" y="0"/>
                    <a:pt x="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1"/>
            <p:cNvSpPr/>
            <p:nvPr/>
          </p:nvSpPr>
          <p:spPr>
            <a:xfrm>
              <a:off x="1211941" y="1967349"/>
              <a:ext cx="18811" cy="16649"/>
            </a:xfrm>
            <a:custGeom>
              <a:avLst/>
              <a:gdLst/>
              <a:ahLst/>
              <a:cxnLst/>
              <a:rect l="l" t="t" r="r" b="b"/>
              <a:pathLst>
                <a:path w="322" h="285" extrusionOk="0">
                  <a:moveTo>
                    <a:pt x="169" y="1"/>
                  </a:moveTo>
                  <a:cubicBezTo>
                    <a:pt x="130" y="1"/>
                    <a:pt x="93" y="17"/>
                    <a:pt x="60" y="37"/>
                  </a:cubicBezTo>
                  <a:cubicBezTo>
                    <a:pt x="0" y="85"/>
                    <a:pt x="0" y="180"/>
                    <a:pt x="60" y="240"/>
                  </a:cubicBezTo>
                  <a:cubicBezTo>
                    <a:pt x="84" y="269"/>
                    <a:pt x="119" y="284"/>
                    <a:pt x="157" y="284"/>
                  </a:cubicBezTo>
                  <a:cubicBezTo>
                    <a:pt x="194" y="284"/>
                    <a:pt x="233" y="269"/>
                    <a:pt x="262" y="240"/>
                  </a:cubicBezTo>
                  <a:cubicBezTo>
                    <a:pt x="322" y="192"/>
                    <a:pt x="322" y="97"/>
                    <a:pt x="262" y="37"/>
                  </a:cubicBezTo>
                  <a:cubicBezTo>
                    <a:pt x="231" y="11"/>
                    <a:pt x="199" y="1"/>
                    <a:pt x="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1"/>
            <p:cNvSpPr/>
            <p:nvPr/>
          </p:nvSpPr>
          <p:spPr>
            <a:xfrm>
              <a:off x="1251606" y="1927917"/>
              <a:ext cx="18110" cy="16415"/>
            </a:xfrm>
            <a:custGeom>
              <a:avLst/>
              <a:gdLst/>
              <a:ahLst/>
              <a:cxnLst/>
              <a:rect l="l" t="t" r="r" b="b"/>
              <a:pathLst>
                <a:path w="310" h="281" extrusionOk="0">
                  <a:moveTo>
                    <a:pt x="155" y="1"/>
                  </a:moveTo>
                  <a:cubicBezTo>
                    <a:pt x="119" y="1"/>
                    <a:pt x="83" y="16"/>
                    <a:pt x="60" y="45"/>
                  </a:cubicBezTo>
                  <a:cubicBezTo>
                    <a:pt x="0" y="93"/>
                    <a:pt x="0" y="176"/>
                    <a:pt x="60" y="236"/>
                  </a:cubicBezTo>
                  <a:cubicBezTo>
                    <a:pt x="77" y="266"/>
                    <a:pt x="110" y="281"/>
                    <a:pt x="146" y="281"/>
                  </a:cubicBezTo>
                  <a:cubicBezTo>
                    <a:pt x="182" y="281"/>
                    <a:pt x="220" y="266"/>
                    <a:pt x="250" y="236"/>
                  </a:cubicBezTo>
                  <a:cubicBezTo>
                    <a:pt x="310" y="200"/>
                    <a:pt x="310" y="105"/>
                    <a:pt x="250" y="45"/>
                  </a:cubicBezTo>
                  <a:cubicBezTo>
                    <a:pt x="226" y="16"/>
                    <a:pt x="191"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1"/>
            <p:cNvSpPr/>
            <p:nvPr/>
          </p:nvSpPr>
          <p:spPr>
            <a:xfrm>
              <a:off x="1293317" y="1886440"/>
              <a:ext cx="18110" cy="16182"/>
            </a:xfrm>
            <a:custGeom>
              <a:avLst/>
              <a:gdLst/>
              <a:ahLst/>
              <a:cxnLst/>
              <a:rect l="l" t="t" r="r" b="b"/>
              <a:pathLst>
                <a:path w="310" h="277" extrusionOk="0">
                  <a:moveTo>
                    <a:pt x="165" y="1"/>
                  </a:moveTo>
                  <a:cubicBezTo>
                    <a:pt x="129" y="1"/>
                    <a:pt x="91" y="16"/>
                    <a:pt x="60" y="41"/>
                  </a:cubicBezTo>
                  <a:cubicBezTo>
                    <a:pt x="0" y="89"/>
                    <a:pt x="12" y="172"/>
                    <a:pt x="60" y="232"/>
                  </a:cubicBezTo>
                  <a:cubicBezTo>
                    <a:pt x="78" y="261"/>
                    <a:pt x="111" y="276"/>
                    <a:pt x="146" y="276"/>
                  </a:cubicBezTo>
                  <a:cubicBezTo>
                    <a:pt x="182" y="276"/>
                    <a:pt x="221" y="261"/>
                    <a:pt x="250" y="232"/>
                  </a:cubicBezTo>
                  <a:cubicBezTo>
                    <a:pt x="310" y="196"/>
                    <a:pt x="310" y="101"/>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1"/>
            <p:cNvSpPr/>
            <p:nvPr/>
          </p:nvSpPr>
          <p:spPr>
            <a:xfrm>
              <a:off x="1335027" y="1844496"/>
              <a:ext cx="18169" cy="16357"/>
            </a:xfrm>
            <a:custGeom>
              <a:avLst/>
              <a:gdLst/>
              <a:ahLst/>
              <a:cxnLst/>
              <a:rect l="l" t="t" r="r" b="b"/>
              <a:pathLst>
                <a:path w="311" h="280" extrusionOk="0">
                  <a:moveTo>
                    <a:pt x="156" y="0"/>
                  </a:moveTo>
                  <a:cubicBezTo>
                    <a:pt x="123" y="0"/>
                    <a:pt x="90" y="15"/>
                    <a:pt x="60" y="45"/>
                  </a:cubicBezTo>
                  <a:cubicBezTo>
                    <a:pt x="1" y="92"/>
                    <a:pt x="1" y="176"/>
                    <a:pt x="60" y="235"/>
                  </a:cubicBezTo>
                  <a:cubicBezTo>
                    <a:pt x="78" y="265"/>
                    <a:pt x="111" y="280"/>
                    <a:pt x="147" y="280"/>
                  </a:cubicBezTo>
                  <a:cubicBezTo>
                    <a:pt x="182" y="280"/>
                    <a:pt x="221" y="265"/>
                    <a:pt x="251" y="235"/>
                  </a:cubicBezTo>
                  <a:cubicBezTo>
                    <a:pt x="310" y="199"/>
                    <a:pt x="310" y="104"/>
                    <a:pt x="251" y="45"/>
                  </a:cubicBezTo>
                  <a:cubicBezTo>
                    <a:pt x="221" y="15"/>
                    <a:pt x="188"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1"/>
            <p:cNvSpPr/>
            <p:nvPr/>
          </p:nvSpPr>
          <p:spPr>
            <a:xfrm>
              <a:off x="1374693" y="1805356"/>
              <a:ext cx="18110" cy="15890"/>
            </a:xfrm>
            <a:custGeom>
              <a:avLst/>
              <a:gdLst/>
              <a:ahLst/>
              <a:cxnLst/>
              <a:rect l="l" t="t" r="r" b="b"/>
              <a:pathLst>
                <a:path w="310" h="272" extrusionOk="0">
                  <a:moveTo>
                    <a:pt x="151" y="0"/>
                  </a:moveTo>
                  <a:cubicBezTo>
                    <a:pt x="117" y="0"/>
                    <a:pt x="84" y="12"/>
                    <a:pt x="60" y="36"/>
                  </a:cubicBezTo>
                  <a:cubicBezTo>
                    <a:pt x="0" y="72"/>
                    <a:pt x="0" y="167"/>
                    <a:pt x="60" y="227"/>
                  </a:cubicBezTo>
                  <a:cubicBezTo>
                    <a:pt x="84" y="256"/>
                    <a:pt x="117" y="271"/>
                    <a:pt x="151" y="271"/>
                  </a:cubicBezTo>
                  <a:cubicBezTo>
                    <a:pt x="185" y="271"/>
                    <a:pt x="221" y="256"/>
                    <a:pt x="250" y="227"/>
                  </a:cubicBezTo>
                  <a:cubicBezTo>
                    <a:pt x="310" y="179"/>
                    <a:pt x="310" y="96"/>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1"/>
            <p:cNvSpPr/>
            <p:nvPr/>
          </p:nvSpPr>
          <p:spPr>
            <a:xfrm>
              <a:off x="1415703" y="1763587"/>
              <a:ext cx="18169" cy="15890"/>
            </a:xfrm>
            <a:custGeom>
              <a:avLst/>
              <a:gdLst/>
              <a:ahLst/>
              <a:cxnLst/>
              <a:rect l="l" t="t" r="r" b="b"/>
              <a:pathLst>
                <a:path w="311" h="272" extrusionOk="0">
                  <a:moveTo>
                    <a:pt x="160" y="1"/>
                  </a:moveTo>
                  <a:cubicBezTo>
                    <a:pt x="126" y="1"/>
                    <a:pt x="90" y="13"/>
                    <a:pt x="60" y="37"/>
                  </a:cubicBezTo>
                  <a:cubicBezTo>
                    <a:pt x="1" y="72"/>
                    <a:pt x="1" y="168"/>
                    <a:pt x="60" y="227"/>
                  </a:cubicBezTo>
                  <a:cubicBezTo>
                    <a:pt x="84" y="257"/>
                    <a:pt x="117" y="272"/>
                    <a:pt x="151" y="272"/>
                  </a:cubicBezTo>
                  <a:cubicBezTo>
                    <a:pt x="185" y="272"/>
                    <a:pt x="221" y="257"/>
                    <a:pt x="251" y="227"/>
                  </a:cubicBezTo>
                  <a:cubicBezTo>
                    <a:pt x="310" y="180"/>
                    <a:pt x="310" y="96"/>
                    <a:pt x="251" y="37"/>
                  </a:cubicBezTo>
                  <a:cubicBezTo>
                    <a:pt x="227" y="13"/>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1"/>
            <p:cNvSpPr/>
            <p:nvPr/>
          </p:nvSpPr>
          <p:spPr>
            <a:xfrm>
              <a:off x="1457472" y="1722286"/>
              <a:ext cx="18110" cy="16182"/>
            </a:xfrm>
            <a:custGeom>
              <a:avLst/>
              <a:gdLst/>
              <a:ahLst/>
              <a:cxnLst/>
              <a:rect l="l" t="t" r="r" b="b"/>
              <a:pathLst>
                <a:path w="310" h="277" extrusionOk="0">
                  <a:moveTo>
                    <a:pt x="165" y="1"/>
                  </a:moveTo>
                  <a:cubicBezTo>
                    <a:pt x="129" y="1"/>
                    <a:pt x="91" y="16"/>
                    <a:pt x="60" y="41"/>
                  </a:cubicBezTo>
                  <a:cubicBezTo>
                    <a:pt x="0" y="89"/>
                    <a:pt x="0" y="172"/>
                    <a:pt x="60" y="232"/>
                  </a:cubicBezTo>
                  <a:cubicBezTo>
                    <a:pt x="84" y="261"/>
                    <a:pt x="116" y="276"/>
                    <a:pt x="151" y="276"/>
                  </a:cubicBezTo>
                  <a:cubicBezTo>
                    <a:pt x="185" y="276"/>
                    <a:pt x="221" y="261"/>
                    <a:pt x="250" y="232"/>
                  </a:cubicBezTo>
                  <a:cubicBezTo>
                    <a:pt x="310" y="184"/>
                    <a:pt x="310" y="101"/>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1"/>
            <p:cNvSpPr/>
            <p:nvPr/>
          </p:nvSpPr>
          <p:spPr>
            <a:xfrm>
              <a:off x="1497079" y="1681685"/>
              <a:ext cx="18870" cy="17116"/>
            </a:xfrm>
            <a:custGeom>
              <a:avLst/>
              <a:gdLst/>
              <a:ahLst/>
              <a:cxnLst/>
              <a:rect l="l" t="t" r="r" b="b"/>
              <a:pathLst>
                <a:path w="323" h="293" extrusionOk="0">
                  <a:moveTo>
                    <a:pt x="157" y="1"/>
                  </a:moveTo>
                  <a:cubicBezTo>
                    <a:pt x="120" y="1"/>
                    <a:pt x="84" y="16"/>
                    <a:pt x="60" y="46"/>
                  </a:cubicBezTo>
                  <a:cubicBezTo>
                    <a:pt x="1" y="93"/>
                    <a:pt x="1" y="188"/>
                    <a:pt x="60" y="248"/>
                  </a:cubicBezTo>
                  <a:cubicBezTo>
                    <a:pt x="84" y="278"/>
                    <a:pt x="120" y="293"/>
                    <a:pt x="157" y="293"/>
                  </a:cubicBezTo>
                  <a:cubicBezTo>
                    <a:pt x="194" y="293"/>
                    <a:pt x="233" y="278"/>
                    <a:pt x="263" y="248"/>
                  </a:cubicBezTo>
                  <a:cubicBezTo>
                    <a:pt x="322" y="200"/>
                    <a:pt x="322" y="105"/>
                    <a:pt x="263" y="46"/>
                  </a:cubicBezTo>
                  <a:cubicBezTo>
                    <a:pt x="233" y="16"/>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1"/>
            <p:cNvSpPr/>
            <p:nvPr/>
          </p:nvSpPr>
          <p:spPr>
            <a:xfrm>
              <a:off x="1538848" y="1641026"/>
              <a:ext cx="18110" cy="16065"/>
            </a:xfrm>
            <a:custGeom>
              <a:avLst/>
              <a:gdLst/>
              <a:ahLst/>
              <a:cxnLst/>
              <a:rect l="l" t="t" r="r" b="b"/>
              <a:pathLst>
                <a:path w="310" h="275" extrusionOk="0">
                  <a:moveTo>
                    <a:pt x="155" y="0"/>
                  </a:moveTo>
                  <a:cubicBezTo>
                    <a:pt x="119" y="0"/>
                    <a:pt x="84" y="9"/>
                    <a:pt x="60" y="27"/>
                  </a:cubicBezTo>
                  <a:cubicBezTo>
                    <a:pt x="0" y="75"/>
                    <a:pt x="0" y="170"/>
                    <a:pt x="60" y="230"/>
                  </a:cubicBezTo>
                  <a:cubicBezTo>
                    <a:pt x="84" y="259"/>
                    <a:pt x="119" y="274"/>
                    <a:pt x="155" y="274"/>
                  </a:cubicBezTo>
                  <a:cubicBezTo>
                    <a:pt x="191" y="274"/>
                    <a:pt x="227" y="259"/>
                    <a:pt x="250" y="230"/>
                  </a:cubicBezTo>
                  <a:cubicBezTo>
                    <a:pt x="310" y="182"/>
                    <a:pt x="310" y="87"/>
                    <a:pt x="250" y="27"/>
                  </a:cubicBezTo>
                  <a:cubicBezTo>
                    <a:pt x="227" y="9"/>
                    <a:pt x="191"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1"/>
            <p:cNvSpPr/>
            <p:nvPr/>
          </p:nvSpPr>
          <p:spPr>
            <a:xfrm>
              <a:off x="1580559" y="1599316"/>
              <a:ext cx="18870" cy="16006"/>
            </a:xfrm>
            <a:custGeom>
              <a:avLst/>
              <a:gdLst/>
              <a:ahLst/>
              <a:cxnLst/>
              <a:rect l="l" t="t" r="r" b="b"/>
              <a:pathLst>
                <a:path w="323" h="274" extrusionOk="0">
                  <a:moveTo>
                    <a:pt x="161" y="0"/>
                  </a:moveTo>
                  <a:cubicBezTo>
                    <a:pt x="126" y="0"/>
                    <a:pt x="90" y="9"/>
                    <a:pt x="60" y="27"/>
                  </a:cubicBezTo>
                  <a:cubicBezTo>
                    <a:pt x="1" y="74"/>
                    <a:pt x="25" y="170"/>
                    <a:pt x="60" y="229"/>
                  </a:cubicBezTo>
                  <a:cubicBezTo>
                    <a:pt x="84" y="259"/>
                    <a:pt x="120" y="274"/>
                    <a:pt x="157" y="274"/>
                  </a:cubicBezTo>
                  <a:cubicBezTo>
                    <a:pt x="194" y="274"/>
                    <a:pt x="233" y="259"/>
                    <a:pt x="263" y="229"/>
                  </a:cubicBezTo>
                  <a:cubicBezTo>
                    <a:pt x="322" y="182"/>
                    <a:pt x="322" y="86"/>
                    <a:pt x="263" y="27"/>
                  </a:cubicBezTo>
                  <a:cubicBezTo>
                    <a:pt x="233" y="9"/>
                    <a:pt x="197"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1"/>
            <p:cNvSpPr/>
            <p:nvPr/>
          </p:nvSpPr>
          <p:spPr>
            <a:xfrm>
              <a:off x="1291214" y="1968284"/>
              <a:ext cx="18169" cy="16415"/>
            </a:xfrm>
            <a:custGeom>
              <a:avLst/>
              <a:gdLst/>
              <a:ahLst/>
              <a:cxnLst/>
              <a:rect l="l" t="t" r="r" b="b"/>
              <a:pathLst>
                <a:path w="311" h="281" extrusionOk="0">
                  <a:moveTo>
                    <a:pt x="164" y="0"/>
                  </a:moveTo>
                  <a:cubicBezTo>
                    <a:pt x="129" y="0"/>
                    <a:pt x="90" y="15"/>
                    <a:pt x="60" y="45"/>
                  </a:cubicBezTo>
                  <a:cubicBezTo>
                    <a:pt x="1" y="81"/>
                    <a:pt x="1" y="176"/>
                    <a:pt x="60" y="235"/>
                  </a:cubicBezTo>
                  <a:cubicBezTo>
                    <a:pt x="84" y="265"/>
                    <a:pt x="117" y="280"/>
                    <a:pt x="151" y="280"/>
                  </a:cubicBezTo>
                  <a:cubicBezTo>
                    <a:pt x="185" y="280"/>
                    <a:pt x="221" y="265"/>
                    <a:pt x="251" y="235"/>
                  </a:cubicBezTo>
                  <a:cubicBezTo>
                    <a:pt x="310" y="188"/>
                    <a:pt x="310" y="93"/>
                    <a:pt x="251" y="45"/>
                  </a:cubicBezTo>
                  <a:cubicBezTo>
                    <a:pt x="233" y="15"/>
                    <a:pt x="200"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1"/>
            <p:cNvSpPr/>
            <p:nvPr/>
          </p:nvSpPr>
          <p:spPr>
            <a:xfrm>
              <a:off x="1332983" y="1926515"/>
              <a:ext cx="18110" cy="16415"/>
            </a:xfrm>
            <a:custGeom>
              <a:avLst/>
              <a:gdLst/>
              <a:ahLst/>
              <a:cxnLst/>
              <a:rect l="l" t="t" r="r" b="b"/>
              <a:pathLst>
                <a:path w="310" h="281" extrusionOk="0">
                  <a:moveTo>
                    <a:pt x="155" y="1"/>
                  </a:moveTo>
                  <a:cubicBezTo>
                    <a:pt x="122" y="1"/>
                    <a:pt x="89" y="16"/>
                    <a:pt x="60" y="46"/>
                  </a:cubicBezTo>
                  <a:cubicBezTo>
                    <a:pt x="0" y="81"/>
                    <a:pt x="0" y="177"/>
                    <a:pt x="60" y="236"/>
                  </a:cubicBezTo>
                  <a:cubicBezTo>
                    <a:pt x="83" y="266"/>
                    <a:pt x="116" y="281"/>
                    <a:pt x="150" y="281"/>
                  </a:cubicBezTo>
                  <a:cubicBezTo>
                    <a:pt x="185" y="281"/>
                    <a:pt x="220" y="266"/>
                    <a:pt x="250" y="236"/>
                  </a:cubicBezTo>
                  <a:cubicBezTo>
                    <a:pt x="310" y="188"/>
                    <a:pt x="310" y="105"/>
                    <a:pt x="250" y="46"/>
                  </a:cubicBezTo>
                  <a:cubicBezTo>
                    <a:pt x="220" y="16"/>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1"/>
            <p:cNvSpPr/>
            <p:nvPr/>
          </p:nvSpPr>
          <p:spPr>
            <a:xfrm>
              <a:off x="1374693" y="1884804"/>
              <a:ext cx="18110" cy="16415"/>
            </a:xfrm>
            <a:custGeom>
              <a:avLst/>
              <a:gdLst/>
              <a:ahLst/>
              <a:cxnLst/>
              <a:rect l="l" t="t" r="r" b="b"/>
              <a:pathLst>
                <a:path w="310" h="281" extrusionOk="0">
                  <a:moveTo>
                    <a:pt x="151" y="1"/>
                  </a:moveTo>
                  <a:cubicBezTo>
                    <a:pt x="117" y="1"/>
                    <a:pt x="84" y="15"/>
                    <a:pt x="60" y="45"/>
                  </a:cubicBezTo>
                  <a:cubicBezTo>
                    <a:pt x="0" y="81"/>
                    <a:pt x="0" y="176"/>
                    <a:pt x="60" y="236"/>
                  </a:cubicBezTo>
                  <a:cubicBezTo>
                    <a:pt x="84" y="265"/>
                    <a:pt x="117" y="280"/>
                    <a:pt x="151" y="280"/>
                  </a:cubicBezTo>
                  <a:cubicBezTo>
                    <a:pt x="185" y="280"/>
                    <a:pt x="221" y="265"/>
                    <a:pt x="250" y="236"/>
                  </a:cubicBezTo>
                  <a:cubicBezTo>
                    <a:pt x="310" y="188"/>
                    <a:pt x="310" y="105"/>
                    <a:pt x="250"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1"/>
            <p:cNvSpPr/>
            <p:nvPr/>
          </p:nvSpPr>
          <p:spPr>
            <a:xfrm>
              <a:off x="1413658" y="1844963"/>
              <a:ext cx="18110" cy="15890"/>
            </a:xfrm>
            <a:custGeom>
              <a:avLst/>
              <a:gdLst/>
              <a:ahLst/>
              <a:cxnLst/>
              <a:rect l="l" t="t" r="r" b="b"/>
              <a:pathLst>
                <a:path w="310" h="272" extrusionOk="0">
                  <a:moveTo>
                    <a:pt x="165" y="1"/>
                  </a:moveTo>
                  <a:cubicBezTo>
                    <a:pt x="128" y="1"/>
                    <a:pt x="89" y="13"/>
                    <a:pt x="60" y="37"/>
                  </a:cubicBezTo>
                  <a:cubicBezTo>
                    <a:pt x="0" y="84"/>
                    <a:pt x="0" y="168"/>
                    <a:pt x="60" y="227"/>
                  </a:cubicBezTo>
                  <a:cubicBezTo>
                    <a:pt x="84" y="257"/>
                    <a:pt x="119" y="272"/>
                    <a:pt x="156" y="272"/>
                  </a:cubicBezTo>
                  <a:cubicBezTo>
                    <a:pt x="194" y="272"/>
                    <a:pt x="232" y="257"/>
                    <a:pt x="262" y="227"/>
                  </a:cubicBezTo>
                  <a:cubicBezTo>
                    <a:pt x="310" y="191"/>
                    <a:pt x="310" y="96"/>
                    <a:pt x="262" y="37"/>
                  </a:cubicBezTo>
                  <a:cubicBezTo>
                    <a:pt x="238" y="13"/>
                    <a:pt x="203"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1"/>
            <p:cNvSpPr/>
            <p:nvPr/>
          </p:nvSpPr>
          <p:spPr>
            <a:xfrm>
              <a:off x="1455369" y="1803253"/>
              <a:ext cx="18870" cy="15890"/>
            </a:xfrm>
            <a:custGeom>
              <a:avLst/>
              <a:gdLst/>
              <a:ahLst/>
              <a:cxnLst/>
              <a:rect l="l" t="t" r="r" b="b"/>
              <a:pathLst>
                <a:path w="323" h="272" extrusionOk="0">
                  <a:moveTo>
                    <a:pt x="166" y="1"/>
                  </a:moveTo>
                  <a:cubicBezTo>
                    <a:pt x="129" y="1"/>
                    <a:pt x="90" y="12"/>
                    <a:pt x="60" y="36"/>
                  </a:cubicBezTo>
                  <a:cubicBezTo>
                    <a:pt x="1" y="84"/>
                    <a:pt x="1" y="167"/>
                    <a:pt x="60" y="227"/>
                  </a:cubicBezTo>
                  <a:cubicBezTo>
                    <a:pt x="84" y="257"/>
                    <a:pt x="120" y="271"/>
                    <a:pt x="157" y="271"/>
                  </a:cubicBezTo>
                  <a:cubicBezTo>
                    <a:pt x="194" y="271"/>
                    <a:pt x="233" y="257"/>
                    <a:pt x="263" y="227"/>
                  </a:cubicBezTo>
                  <a:cubicBezTo>
                    <a:pt x="322" y="191"/>
                    <a:pt x="322" y="96"/>
                    <a:pt x="263" y="36"/>
                  </a:cubicBezTo>
                  <a:cubicBezTo>
                    <a:pt x="239" y="12"/>
                    <a:pt x="203" y="1"/>
                    <a:pt x="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1"/>
            <p:cNvSpPr/>
            <p:nvPr/>
          </p:nvSpPr>
          <p:spPr>
            <a:xfrm>
              <a:off x="1497079" y="1761542"/>
              <a:ext cx="18870" cy="15597"/>
            </a:xfrm>
            <a:custGeom>
              <a:avLst/>
              <a:gdLst/>
              <a:ahLst/>
              <a:cxnLst/>
              <a:rect l="l" t="t" r="r" b="b"/>
              <a:pathLst>
                <a:path w="323" h="267" extrusionOk="0">
                  <a:moveTo>
                    <a:pt x="166" y="0"/>
                  </a:moveTo>
                  <a:cubicBezTo>
                    <a:pt x="129" y="0"/>
                    <a:pt x="90" y="12"/>
                    <a:pt x="60" y="36"/>
                  </a:cubicBezTo>
                  <a:cubicBezTo>
                    <a:pt x="1" y="84"/>
                    <a:pt x="1" y="167"/>
                    <a:pt x="60" y="226"/>
                  </a:cubicBezTo>
                  <a:cubicBezTo>
                    <a:pt x="83" y="255"/>
                    <a:pt x="116" y="267"/>
                    <a:pt x="151" y="267"/>
                  </a:cubicBezTo>
                  <a:cubicBezTo>
                    <a:pt x="190" y="267"/>
                    <a:pt x="231" y="252"/>
                    <a:pt x="263" y="226"/>
                  </a:cubicBezTo>
                  <a:cubicBezTo>
                    <a:pt x="322" y="191"/>
                    <a:pt x="322" y="95"/>
                    <a:pt x="263" y="36"/>
                  </a:cubicBezTo>
                  <a:cubicBezTo>
                    <a:pt x="239" y="12"/>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1"/>
            <p:cNvSpPr/>
            <p:nvPr/>
          </p:nvSpPr>
          <p:spPr>
            <a:xfrm>
              <a:off x="1537446" y="1722052"/>
              <a:ext cx="18169" cy="16415"/>
            </a:xfrm>
            <a:custGeom>
              <a:avLst/>
              <a:gdLst/>
              <a:ahLst/>
              <a:cxnLst/>
              <a:rect l="l" t="t" r="r" b="b"/>
              <a:pathLst>
                <a:path w="311" h="281" extrusionOk="0">
                  <a:moveTo>
                    <a:pt x="151" y="1"/>
                  </a:moveTo>
                  <a:cubicBezTo>
                    <a:pt x="117" y="1"/>
                    <a:pt x="84" y="15"/>
                    <a:pt x="60" y="45"/>
                  </a:cubicBezTo>
                  <a:cubicBezTo>
                    <a:pt x="1" y="93"/>
                    <a:pt x="1" y="176"/>
                    <a:pt x="60" y="236"/>
                  </a:cubicBezTo>
                  <a:cubicBezTo>
                    <a:pt x="84" y="265"/>
                    <a:pt x="117" y="280"/>
                    <a:pt x="151" y="280"/>
                  </a:cubicBezTo>
                  <a:cubicBezTo>
                    <a:pt x="185" y="280"/>
                    <a:pt x="221" y="265"/>
                    <a:pt x="251" y="236"/>
                  </a:cubicBezTo>
                  <a:cubicBezTo>
                    <a:pt x="310" y="188"/>
                    <a:pt x="310" y="105"/>
                    <a:pt x="251"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1"/>
            <p:cNvSpPr/>
            <p:nvPr/>
          </p:nvSpPr>
          <p:spPr>
            <a:xfrm>
              <a:off x="1579157" y="1680341"/>
              <a:ext cx="18169" cy="16357"/>
            </a:xfrm>
            <a:custGeom>
              <a:avLst/>
              <a:gdLst/>
              <a:ahLst/>
              <a:cxnLst/>
              <a:rect l="l" t="t" r="r" b="b"/>
              <a:pathLst>
                <a:path w="311" h="280" extrusionOk="0">
                  <a:moveTo>
                    <a:pt x="151" y="0"/>
                  </a:moveTo>
                  <a:cubicBezTo>
                    <a:pt x="117" y="0"/>
                    <a:pt x="84" y="15"/>
                    <a:pt x="60" y="45"/>
                  </a:cubicBezTo>
                  <a:cubicBezTo>
                    <a:pt x="1" y="92"/>
                    <a:pt x="1" y="176"/>
                    <a:pt x="60" y="235"/>
                  </a:cubicBezTo>
                  <a:cubicBezTo>
                    <a:pt x="84" y="265"/>
                    <a:pt x="117" y="280"/>
                    <a:pt x="151" y="280"/>
                  </a:cubicBezTo>
                  <a:cubicBezTo>
                    <a:pt x="185" y="280"/>
                    <a:pt x="221" y="265"/>
                    <a:pt x="251" y="235"/>
                  </a:cubicBezTo>
                  <a:cubicBezTo>
                    <a:pt x="310" y="188"/>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1"/>
            <p:cNvSpPr/>
            <p:nvPr/>
          </p:nvSpPr>
          <p:spPr>
            <a:xfrm>
              <a:off x="1620926" y="1639098"/>
              <a:ext cx="18110" cy="15890"/>
            </a:xfrm>
            <a:custGeom>
              <a:avLst/>
              <a:gdLst/>
              <a:ahLst/>
              <a:cxnLst/>
              <a:rect l="l" t="t" r="r" b="b"/>
              <a:pathLst>
                <a:path w="310" h="272" extrusionOk="0">
                  <a:moveTo>
                    <a:pt x="151" y="1"/>
                  </a:moveTo>
                  <a:cubicBezTo>
                    <a:pt x="116" y="1"/>
                    <a:pt x="84" y="13"/>
                    <a:pt x="60" y="36"/>
                  </a:cubicBezTo>
                  <a:cubicBezTo>
                    <a:pt x="0" y="84"/>
                    <a:pt x="0" y="167"/>
                    <a:pt x="60" y="227"/>
                  </a:cubicBezTo>
                  <a:cubicBezTo>
                    <a:pt x="84" y="257"/>
                    <a:pt x="116" y="272"/>
                    <a:pt x="151" y="272"/>
                  </a:cubicBezTo>
                  <a:cubicBezTo>
                    <a:pt x="185" y="272"/>
                    <a:pt x="221" y="257"/>
                    <a:pt x="250" y="227"/>
                  </a:cubicBezTo>
                  <a:cubicBezTo>
                    <a:pt x="310" y="179"/>
                    <a:pt x="310" y="96"/>
                    <a:pt x="250" y="36"/>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1"/>
            <p:cNvSpPr/>
            <p:nvPr/>
          </p:nvSpPr>
          <p:spPr>
            <a:xfrm>
              <a:off x="1373291" y="1966005"/>
              <a:ext cx="18169" cy="15890"/>
            </a:xfrm>
            <a:custGeom>
              <a:avLst/>
              <a:gdLst/>
              <a:ahLst/>
              <a:cxnLst/>
              <a:rect l="l" t="t" r="r" b="b"/>
              <a:pathLst>
                <a:path w="311" h="272" extrusionOk="0">
                  <a:moveTo>
                    <a:pt x="146" y="1"/>
                  </a:moveTo>
                  <a:cubicBezTo>
                    <a:pt x="111" y="1"/>
                    <a:pt x="78" y="13"/>
                    <a:pt x="60" y="36"/>
                  </a:cubicBezTo>
                  <a:cubicBezTo>
                    <a:pt x="1" y="84"/>
                    <a:pt x="1" y="167"/>
                    <a:pt x="60" y="227"/>
                  </a:cubicBezTo>
                  <a:cubicBezTo>
                    <a:pt x="78" y="257"/>
                    <a:pt x="111" y="271"/>
                    <a:pt x="146" y="271"/>
                  </a:cubicBezTo>
                  <a:cubicBezTo>
                    <a:pt x="182" y="271"/>
                    <a:pt x="221" y="257"/>
                    <a:pt x="251" y="227"/>
                  </a:cubicBezTo>
                  <a:cubicBezTo>
                    <a:pt x="310" y="179"/>
                    <a:pt x="310" y="96"/>
                    <a:pt x="251" y="36"/>
                  </a:cubicBezTo>
                  <a:cubicBezTo>
                    <a:pt x="221" y="13"/>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1"/>
            <p:cNvSpPr/>
            <p:nvPr/>
          </p:nvSpPr>
          <p:spPr>
            <a:xfrm>
              <a:off x="1415060" y="1924470"/>
              <a:ext cx="18110" cy="16415"/>
            </a:xfrm>
            <a:custGeom>
              <a:avLst/>
              <a:gdLst/>
              <a:ahLst/>
              <a:cxnLst/>
              <a:rect l="l" t="t" r="r" b="b"/>
              <a:pathLst>
                <a:path w="310" h="281" extrusionOk="0">
                  <a:moveTo>
                    <a:pt x="146" y="0"/>
                  </a:moveTo>
                  <a:cubicBezTo>
                    <a:pt x="110" y="0"/>
                    <a:pt x="77" y="15"/>
                    <a:pt x="60" y="45"/>
                  </a:cubicBezTo>
                  <a:cubicBezTo>
                    <a:pt x="0" y="93"/>
                    <a:pt x="0" y="176"/>
                    <a:pt x="60" y="235"/>
                  </a:cubicBezTo>
                  <a:cubicBezTo>
                    <a:pt x="77" y="265"/>
                    <a:pt x="110" y="280"/>
                    <a:pt x="146" y="280"/>
                  </a:cubicBezTo>
                  <a:cubicBezTo>
                    <a:pt x="182" y="280"/>
                    <a:pt x="220" y="265"/>
                    <a:pt x="250" y="235"/>
                  </a:cubicBezTo>
                  <a:cubicBezTo>
                    <a:pt x="310" y="200"/>
                    <a:pt x="310" y="104"/>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1"/>
            <p:cNvSpPr/>
            <p:nvPr/>
          </p:nvSpPr>
          <p:spPr>
            <a:xfrm>
              <a:off x="1453967" y="1885330"/>
              <a:ext cx="18169" cy="15890"/>
            </a:xfrm>
            <a:custGeom>
              <a:avLst/>
              <a:gdLst/>
              <a:ahLst/>
              <a:cxnLst/>
              <a:rect l="l" t="t" r="r" b="b"/>
              <a:pathLst>
                <a:path w="311" h="272" extrusionOk="0">
                  <a:moveTo>
                    <a:pt x="160" y="1"/>
                  </a:moveTo>
                  <a:cubicBezTo>
                    <a:pt x="126" y="1"/>
                    <a:pt x="90" y="12"/>
                    <a:pt x="60" y="36"/>
                  </a:cubicBezTo>
                  <a:cubicBezTo>
                    <a:pt x="1" y="72"/>
                    <a:pt x="1" y="167"/>
                    <a:pt x="60" y="227"/>
                  </a:cubicBezTo>
                  <a:cubicBezTo>
                    <a:pt x="84" y="256"/>
                    <a:pt x="117" y="271"/>
                    <a:pt x="151" y="271"/>
                  </a:cubicBezTo>
                  <a:cubicBezTo>
                    <a:pt x="185" y="271"/>
                    <a:pt x="221" y="256"/>
                    <a:pt x="251" y="227"/>
                  </a:cubicBezTo>
                  <a:cubicBezTo>
                    <a:pt x="310" y="179"/>
                    <a:pt x="310" y="96"/>
                    <a:pt x="251" y="36"/>
                  </a:cubicBezTo>
                  <a:cubicBezTo>
                    <a:pt x="227" y="12"/>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1"/>
            <p:cNvSpPr/>
            <p:nvPr/>
          </p:nvSpPr>
          <p:spPr>
            <a:xfrm>
              <a:off x="1495736" y="1843620"/>
              <a:ext cx="18110" cy="15597"/>
            </a:xfrm>
            <a:custGeom>
              <a:avLst/>
              <a:gdLst/>
              <a:ahLst/>
              <a:cxnLst/>
              <a:rect l="l" t="t" r="r" b="b"/>
              <a:pathLst>
                <a:path w="310" h="267" extrusionOk="0">
                  <a:moveTo>
                    <a:pt x="159" y="0"/>
                  </a:moveTo>
                  <a:cubicBezTo>
                    <a:pt x="125" y="0"/>
                    <a:pt x="89" y="12"/>
                    <a:pt x="60" y="36"/>
                  </a:cubicBezTo>
                  <a:cubicBezTo>
                    <a:pt x="0" y="72"/>
                    <a:pt x="0" y="167"/>
                    <a:pt x="60" y="226"/>
                  </a:cubicBezTo>
                  <a:cubicBezTo>
                    <a:pt x="77" y="254"/>
                    <a:pt x="107" y="267"/>
                    <a:pt x="140" y="267"/>
                  </a:cubicBezTo>
                  <a:cubicBezTo>
                    <a:pt x="177" y="267"/>
                    <a:pt x="219" y="251"/>
                    <a:pt x="250" y="226"/>
                  </a:cubicBezTo>
                  <a:cubicBezTo>
                    <a:pt x="310" y="179"/>
                    <a:pt x="310" y="95"/>
                    <a:pt x="250" y="36"/>
                  </a:cubicBezTo>
                  <a:cubicBezTo>
                    <a:pt x="226" y="12"/>
                    <a:pt x="194"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1"/>
            <p:cNvSpPr/>
            <p:nvPr/>
          </p:nvSpPr>
          <p:spPr>
            <a:xfrm>
              <a:off x="1537446" y="1801851"/>
              <a:ext cx="18169" cy="15890"/>
            </a:xfrm>
            <a:custGeom>
              <a:avLst/>
              <a:gdLst/>
              <a:ahLst/>
              <a:cxnLst/>
              <a:rect l="l" t="t" r="r" b="b"/>
              <a:pathLst>
                <a:path w="311" h="272" extrusionOk="0">
                  <a:moveTo>
                    <a:pt x="160" y="1"/>
                  </a:moveTo>
                  <a:cubicBezTo>
                    <a:pt x="126" y="1"/>
                    <a:pt x="90" y="13"/>
                    <a:pt x="60" y="36"/>
                  </a:cubicBezTo>
                  <a:cubicBezTo>
                    <a:pt x="1" y="72"/>
                    <a:pt x="1" y="167"/>
                    <a:pt x="60" y="227"/>
                  </a:cubicBezTo>
                  <a:cubicBezTo>
                    <a:pt x="84" y="257"/>
                    <a:pt x="117" y="272"/>
                    <a:pt x="151" y="272"/>
                  </a:cubicBezTo>
                  <a:cubicBezTo>
                    <a:pt x="185" y="272"/>
                    <a:pt x="221" y="257"/>
                    <a:pt x="251" y="227"/>
                  </a:cubicBezTo>
                  <a:cubicBezTo>
                    <a:pt x="310" y="179"/>
                    <a:pt x="310" y="96"/>
                    <a:pt x="251" y="36"/>
                  </a:cubicBezTo>
                  <a:cubicBezTo>
                    <a:pt x="227" y="13"/>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1"/>
            <p:cNvSpPr/>
            <p:nvPr/>
          </p:nvSpPr>
          <p:spPr>
            <a:xfrm>
              <a:off x="1577112" y="1761718"/>
              <a:ext cx="18811" cy="17058"/>
            </a:xfrm>
            <a:custGeom>
              <a:avLst/>
              <a:gdLst/>
              <a:ahLst/>
              <a:cxnLst/>
              <a:rect l="l" t="t" r="r" b="b"/>
              <a:pathLst>
                <a:path w="322" h="292" extrusionOk="0">
                  <a:moveTo>
                    <a:pt x="152" y="0"/>
                  </a:moveTo>
                  <a:cubicBezTo>
                    <a:pt x="116" y="0"/>
                    <a:pt x="84" y="15"/>
                    <a:pt x="60" y="45"/>
                  </a:cubicBezTo>
                  <a:cubicBezTo>
                    <a:pt x="0" y="92"/>
                    <a:pt x="0" y="188"/>
                    <a:pt x="60" y="247"/>
                  </a:cubicBezTo>
                  <a:cubicBezTo>
                    <a:pt x="84" y="277"/>
                    <a:pt x="119" y="292"/>
                    <a:pt x="156" y="292"/>
                  </a:cubicBezTo>
                  <a:cubicBezTo>
                    <a:pt x="194" y="292"/>
                    <a:pt x="232" y="277"/>
                    <a:pt x="262" y="247"/>
                  </a:cubicBezTo>
                  <a:cubicBezTo>
                    <a:pt x="322" y="200"/>
                    <a:pt x="322" y="104"/>
                    <a:pt x="262" y="45"/>
                  </a:cubicBezTo>
                  <a:cubicBezTo>
                    <a:pt x="226" y="15"/>
                    <a:pt x="188" y="0"/>
                    <a:pt x="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1"/>
            <p:cNvSpPr/>
            <p:nvPr/>
          </p:nvSpPr>
          <p:spPr>
            <a:xfrm>
              <a:off x="1618823" y="1719949"/>
              <a:ext cx="18811" cy="17116"/>
            </a:xfrm>
            <a:custGeom>
              <a:avLst/>
              <a:gdLst/>
              <a:ahLst/>
              <a:cxnLst/>
              <a:rect l="l" t="t" r="r" b="b"/>
              <a:pathLst>
                <a:path w="322" h="293" extrusionOk="0">
                  <a:moveTo>
                    <a:pt x="157" y="1"/>
                  </a:moveTo>
                  <a:cubicBezTo>
                    <a:pt x="120" y="1"/>
                    <a:pt x="84" y="16"/>
                    <a:pt x="60" y="45"/>
                  </a:cubicBezTo>
                  <a:cubicBezTo>
                    <a:pt x="1" y="93"/>
                    <a:pt x="1" y="188"/>
                    <a:pt x="60" y="248"/>
                  </a:cubicBezTo>
                  <a:cubicBezTo>
                    <a:pt x="84" y="278"/>
                    <a:pt x="120" y="293"/>
                    <a:pt x="157" y="293"/>
                  </a:cubicBezTo>
                  <a:cubicBezTo>
                    <a:pt x="194" y="293"/>
                    <a:pt x="233" y="278"/>
                    <a:pt x="262" y="248"/>
                  </a:cubicBezTo>
                  <a:cubicBezTo>
                    <a:pt x="322" y="200"/>
                    <a:pt x="322" y="105"/>
                    <a:pt x="262" y="45"/>
                  </a:cubicBezTo>
                  <a:cubicBezTo>
                    <a:pt x="233" y="16"/>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1"/>
            <p:cNvSpPr/>
            <p:nvPr/>
          </p:nvSpPr>
          <p:spPr>
            <a:xfrm>
              <a:off x="1659890" y="1678238"/>
              <a:ext cx="18110" cy="17116"/>
            </a:xfrm>
            <a:custGeom>
              <a:avLst/>
              <a:gdLst/>
              <a:ahLst/>
              <a:cxnLst/>
              <a:rect l="l" t="t" r="r" b="b"/>
              <a:pathLst>
                <a:path w="310" h="293" extrusionOk="0">
                  <a:moveTo>
                    <a:pt x="164" y="0"/>
                  </a:moveTo>
                  <a:cubicBezTo>
                    <a:pt x="128" y="0"/>
                    <a:pt x="89" y="15"/>
                    <a:pt x="60" y="45"/>
                  </a:cubicBezTo>
                  <a:cubicBezTo>
                    <a:pt x="0" y="93"/>
                    <a:pt x="0" y="188"/>
                    <a:pt x="60" y="247"/>
                  </a:cubicBezTo>
                  <a:cubicBezTo>
                    <a:pt x="83" y="277"/>
                    <a:pt x="116" y="292"/>
                    <a:pt x="150" y="292"/>
                  </a:cubicBezTo>
                  <a:cubicBezTo>
                    <a:pt x="185" y="292"/>
                    <a:pt x="220" y="277"/>
                    <a:pt x="250" y="247"/>
                  </a:cubicBezTo>
                  <a:cubicBezTo>
                    <a:pt x="310" y="200"/>
                    <a:pt x="310" y="105"/>
                    <a:pt x="250" y="45"/>
                  </a:cubicBezTo>
                  <a:cubicBezTo>
                    <a:pt x="232" y="15"/>
                    <a:pt x="199"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1"/>
            <p:cNvSpPr/>
            <p:nvPr/>
          </p:nvSpPr>
          <p:spPr>
            <a:xfrm>
              <a:off x="1454668" y="1964428"/>
              <a:ext cx="18169" cy="15597"/>
            </a:xfrm>
            <a:custGeom>
              <a:avLst/>
              <a:gdLst/>
              <a:ahLst/>
              <a:cxnLst/>
              <a:rect l="l" t="t" r="r" b="b"/>
              <a:pathLst>
                <a:path w="311" h="267" extrusionOk="0">
                  <a:moveTo>
                    <a:pt x="151" y="1"/>
                  </a:moveTo>
                  <a:cubicBezTo>
                    <a:pt x="117" y="1"/>
                    <a:pt x="84" y="10"/>
                    <a:pt x="60" y="28"/>
                  </a:cubicBezTo>
                  <a:cubicBezTo>
                    <a:pt x="1" y="75"/>
                    <a:pt x="13" y="171"/>
                    <a:pt x="60" y="230"/>
                  </a:cubicBezTo>
                  <a:cubicBezTo>
                    <a:pt x="81" y="256"/>
                    <a:pt x="109" y="266"/>
                    <a:pt x="139" y="266"/>
                  </a:cubicBezTo>
                  <a:cubicBezTo>
                    <a:pt x="177" y="266"/>
                    <a:pt x="217" y="250"/>
                    <a:pt x="251" y="230"/>
                  </a:cubicBezTo>
                  <a:cubicBezTo>
                    <a:pt x="310" y="182"/>
                    <a:pt x="310" y="87"/>
                    <a:pt x="251" y="28"/>
                  </a:cubicBezTo>
                  <a:cubicBezTo>
                    <a:pt x="221" y="10"/>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1"/>
            <p:cNvSpPr/>
            <p:nvPr/>
          </p:nvSpPr>
          <p:spPr>
            <a:xfrm>
              <a:off x="1493633" y="1924704"/>
              <a:ext cx="18811" cy="16182"/>
            </a:xfrm>
            <a:custGeom>
              <a:avLst/>
              <a:gdLst/>
              <a:ahLst/>
              <a:cxnLst/>
              <a:rect l="l" t="t" r="r" b="b"/>
              <a:pathLst>
                <a:path w="322" h="277" extrusionOk="0">
                  <a:moveTo>
                    <a:pt x="172" y="1"/>
                  </a:moveTo>
                  <a:cubicBezTo>
                    <a:pt x="133" y="1"/>
                    <a:pt x="91" y="16"/>
                    <a:pt x="60" y="41"/>
                  </a:cubicBezTo>
                  <a:cubicBezTo>
                    <a:pt x="0" y="89"/>
                    <a:pt x="24" y="172"/>
                    <a:pt x="60" y="231"/>
                  </a:cubicBezTo>
                  <a:cubicBezTo>
                    <a:pt x="84" y="261"/>
                    <a:pt x="119" y="276"/>
                    <a:pt x="157" y="276"/>
                  </a:cubicBezTo>
                  <a:cubicBezTo>
                    <a:pt x="194" y="276"/>
                    <a:pt x="233" y="261"/>
                    <a:pt x="262" y="231"/>
                  </a:cubicBezTo>
                  <a:cubicBezTo>
                    <a:pt x="322" y="196"/>
                    <a:pt x="322" y="100"/>
                    <a:pt x="262" y="41"/>
                  </a:cubicBezTo>
                  <a:cubicBezTo>
                    <a:pt x="240" y="13"/>
                    <a:pt x="207" y="1"/>
                    <a:pt x="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1"/>
            <p:cNvSpPr/>
            <p:nvPr/>
          </p:nvSpPr>
          <p:spPr>
            <a:xfrm>
              <a:off x="1535343" y="1882701"/>
              <a:ext cx="18169" cy="16415"/>
            </a:xfrm>
            <a:custGeom>
              <a:avLst/>
              <a:gdLst/>
              <a:ahLst/>
              <a:cxnLst/>
              <a:rect l="l" t="t" r="r" b="b"/>
              <a:pathLst>
                <a:path w="311" h="281" extrusionOk="0">
                  <a:moveTo>
                    <a:pt x="166" y="1"/>
                  </a:moveTo>
                  <a:cubicBezTo>
                    <a:pt x="129" y="1"/>
                    <a:pt x="90" y="16"/>
                    <a:pt x="60" y="46"/>
                  </a:cubicBezTo>
                  <a:cubicBezTo>
                    <a:pt x="1" y="93"/>
                    <a:pt x="1" y="176"/>
                    <a:pt x="60" y="236"/>
                  </a:cubicBezTo>
                  <a:cubicBezTo>
                    <a:pt x="84" y="266"/>
                    <a:pt x="120" y="281"/>
                    <a:pt x="157" y="281"/>
                  </a:cubicBezTo>
                  <a:cubicBezTo>
                    <a:pt x="194" y="281"/>
                    <a:pt x="233" y="266"/>
                    <a:pt x="263" y="236"/>
                  </a:cubicBezTo>
                  <a:cubicBezTo>
                    <a:pt x="310" y="200"/>
                    <a:pt x="310" y="105"/>
                    <a:pt x="263" y="46"/>
                  </a:cubicBezTo>
                  <a:cubicBezTo>
                    <a:pt x="239" y="16"/>
                    <a:pt x="203" y="1"/>
                    <a:pt x="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1"/>
            <p:cNvSpPr/>
            <p:nvPr/>
          </p:nvSpPr>
          <p:spPr>
            <a:xfrm>
              <a:off x="1577112" y="1841517"/>
              <a:ext cx="18811" cy="15890"/>
            </a:xfrm>
            <a:custGeom>
              <a:avLst/>
              <a:gdLst/>
              <a:ahLst/>
              <a:cxnLst/>
              <a:rect l="l" t="t" r="r" b="b"/>
              <a:pathLst>
                <a:path w="322" h="272" extrusionOk="0">
                  <a:moveTo>
                    <a:pt x="156" y="0"/>
                  </a:moveTo>
                  <a:cubicBezTo>
                    <a:pt x="122" y="0"/>
                    <a:pt x="89" y="12"/>
                    <a:pt x="60" y="36"/>
                  </a:cubicBezTo>
                  <a:cubicBezTo>
                    <a:pt x="0" y="84"/>
                    <a:pt x="0" y="167"/>
                    <a:pt x="60" y="227"/>
                  </a:cubicBezTo>
                  <a:cubicBezTo>
                    <a:pt x="84" y="256"/>
                    <a:pt x="119" y="271"/>
                    <a:pt x="156" y="271"/>
                  </a:cubicBezTo>
                  <a:cubicBezTo>
                    <a:pt x="194" y="271"/>
                    <a:pt x="232" y="256"/>
                    <a:pt x="262" y="227"/>
                  </a:cubicBezTo>
                  <a:cubicBezTo>
                    <a:pt x="322" y="191"/>
                    <a:pt x="322" y="96"/>
                    <a:pt x="262" y="36"/>
                  </a:cubicBezTo>
                  <a:cubicBezTo>
                    <a:pt x="226" y="12"/>
                    <a:pt x="19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1"/>
            <p:cNvSpPr/>
            <p:nvPr/>
          </p:nvSpPr>
          <p:spPr>
            <a:xfrm>
              <a:off x="1616719" y="1802026"/>
              <a:ext cx="18169" cy="16415"/>
            </a:xfrm>
            <a:custGeom>
              <a:avLst/>
              <a:gdLst/>
              <a:ahLst/>
              <a:cxnLst/>
              <a:rect l="l" t="t" r="r" b="b"/>
              <a:pathLst>
                <a:path w="311" h="281" extrusionOk="0">
                  <a:moveTo>
                    <a:pt x="156" y="1"/>
                  </a:moveTo>
                  <a:cubicBezTo>
                    <a:pt x="120" y="1"/>
                    <a:pt x="84" y="16"/>
                    <a:pt x="60" y="45"/>
                  </a:cubicBezTo>
                  <a:cubicBezTo>
                    <a:pt x="1" y="93"/>
                    <a:pt x="1" y="176"/>
                    <a:pt x="60" y="236"/>
                  </a:cubicBezTo>
                  <a:cubicBezTo>
                    <a:pt x="78" y="266"/>
                    <a:pt x="111" y="281"/>
                    <a:pt x="147" y="281"/>
                  </a:cubicBezTo>
                  <a:cubicBezTo>
                    <a:pt x="182" y="281"/>
                    <a:pt x="221" y="266"/>
                    <a:pt x="251" y="236"/>
                  </a:cubicBezTo>
                  <a:cubicBezTo>
                    <a:pt x="310" y="188"/>
                    <a:pt x="310" y="105"/>
                    <a:pt x="251" y="45"/>
                  </a:cubicBezTo>
                  <a:cubicBezTo>
                    <a:pt x="227" y="16"/>
                    <a:pt x="19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1"/>
            <p:cNvSpPr/>
            <p:nvPr/>
          </p:nvSpPr>
          <p:spPr>
            <a:xfrm>
              <a:off x="1659890" y="1760140"/>
              <a:ext cx="16007" cy="16065"/>
            </a:xfrm>
            <a:custGeom>
              <a:avLst/>
              <a:gdLst/>
              <a:ahLst/>
              <a:cxnLst/>
              <a:rect l="l" t="t" r="r" b="b"/>
              <a:pathLst>
                <a:path w="274" h="275" extrusionOk="0">
                  <a:moveTo>
                    <a:pt x="131" y="0"/>
                  </a:moveTo>
                  <a:cubicBezTo>
                    <a:pt x="60" y="0"/>
                    <a:pt x="0" y="60"/>
                    <a:pt x="0" y="131"/>
                  </a:cubicBezTo>
                  <a:cubicBezTo>
                    <a:pt x="0" y="203"/>
                    <a:pt x="60" y="274"/>
                    <a:pt x="131" y="274"/>
                  </a:cubicBezTo>
                  <a:cubicBezTo>
                    <a:pt x="202" y="274"/>
                    <a:pt x="274" y="203"/>
                    <a:pt x="274" y="131"/>
                  </a:cubicBezTo>
                  <a:cubicBezTo>
                    <a:pt x="274" y="60"/>
                    <a:pt x="202"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1"/>
            <p:cNvSpPr/>
            <p:nvPr/>
          </p:nvSpPr>
          <p:spPr>
            <a:xfrm>
              <a:off x="1700199" y="1718547"/>
              <a:ext cx="18169" cy="16415"/>
            </a:xfrm>
            <a:custGeom>
              <a:avLst/>
              <a:gdLst/>
              <a:ahLst/>
              <a:cxnLst/>
              <a:rect l="l" t="t" r="r" b="b"/>
              <a:pathLst>
                <a:path w="311" h="281" extrusionOk="0">
                  <a:moveTo>
                    <a:pt x="160" y="1"/>
                  </a:moveTo>
                  <a:cubicBezTo>
                    <a:pt x="126" y="1"/>
                    <a:pt x="90" y="16"/>
                    <a:pt x="60" y="46"/>
                  </a:cubicBezTo>
                  <a:cubicBezTo>
                    <a:pt x="1" y="93"/>
                    <a:pt x="1" y="177"/>
                    <a:pt x="60" y="236"/>
                  </a:cubicBezTo>
                  <a:cubicBezTo>
                    <a:pt x="78" y="266"/>
                    <a:pt x="111" y="281"/>
                    <a:pt x="146" y="281"/>
                  </a:cubicBezTo>
                  <a:cubicBezTo>
                    <a:pt x="182" y="281"/>
                    <a:pt x="221" y="266"/>
                    <a:pt x="251" y="236"/>
                  </a:cubicBezTo>
                  <a:cubicBezTo>
                    <a:pt x="310" y="189"/>
                    <a:pt x="310" y="105"/>
                    <a:pt x="251" y="46"/>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1"/>
            <p:cNvSpPr/>
            <p:nvPr/>
          </p:nvSpPr>
          <p:spPr>
            <a:xfrm>
              <a:off x="1533941" y="1964779"/>
              <a:ext cx="18169" cy="16415"/>
            </a:xfrm>
            <a:custGeom>
              <a:avLst/>
              <a:gdLst/>
              <a:ahLst/>
              <a:cxnLst/>
              <a:rect l="l" t="t" r="r" b="b"/>
              <a:pathLst>
                <a:path w="311" h="281" extrusionOk="0">
                  <a:moveTo>
                    <a:pt x="156" y="1"/>
                  </a:moveTo>
                  <a:cubicBezTo>
                    <a:pt x="123" y="1"/>
                    <a:pt x="90" y="16"/>
                    <a:pt x="61" y="45"/>
                  </a:cubicBezTo>
                  <a:cubicBezTo>
                    <a:pt x="1" y="81"/>
                    <a:pt x="1" y="176"/>
                    <a:pt x="61" y="236"/>
                  </a:cubicBezTo>
                  <a:cubicBezTo>
                    <a:pt x="84" y="266"/>
                    <a:pt x="117" y="281"/>
                    <a:pt x="151" y="281"/>
                  </a:cubicBezTo>
                  <a:cubicBezTo>
                    <a:pt x="186" y="281"/>
                    <a:pt x="221" y="266"/>
                    <a:pt x="251" y="236"/>
                  </a:cubicBezTo>
                  <a:cubicBezTo>
                    <a:pt x="311" y="188"/>
                    <a:pt x="311" y="105"/>
                    <a:pt x="251" y="45"/>
                  </a:cubicBezTo>
                  <a:cubicBezTo>
                    <a:pt x="221" y="16"/>
                    <a:pt x="188"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1"/>
            <p:cNvSpPr/>
            <p:nvPr/>
          </p:nvSpPr>
          <p:spPr>
            <a:xfrm>
              <a:off x="1575710" y="1923068"/>
              <a:ext cx="18110" cy="16415"/>
            </a:xfrm>
            <a:custGeom>
              <a:avLst/>
              <a:gdLst/>
              <a:ahLst/>
              <a:cxnLst/>
              <a:rect l="l" t="t" r="r" b="b"/>
              <a:pathLst>
                <a:path w="310" h="281" extrusionOk="0">
                  <a:moveTo>
                    <a:pt x="151" y="0"/>
                  </a:moveTo>
                  <a:cubicBezTo>
                    <a:pt x="116" y="0"/>
                    <a:pt x="84" y="15"/>
                    <a:pt x="60" y="45"/>
                  </a:cubicBezTo>
                  <a:cubicBezTo>
                    <a:pt x="0" y="81"/>
                    <a:pt x="0" y="176"/>
                    <a:pt x="60" y="236"/>
                  </a:cubicBezTo>
                  <a:cubicBezTo>
                    <a:pt x="84" y="265"/>
                    <a:pt x="116" y="280"/>
                    <a:pt x="151" y="280"/>
                  </a:cubicBezTo>
                  <a:cubicBezTo>
                    <a:pt x="185" y="280"/>
                    <a:pt x="221" y="265"/>
                    <a:pt x="250" y="236"/>
                  </a:cubicBezTo>
                  <a:cubicBezTo>
                    <a:pt x="310" y="188"/>
                    <a:pt x="310" y="105"/>
                    <a:pt x="250"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1"/>
            <p:cNvSpPr/>
            <p:nvPr/>
          </p:nvSpPr>
          <p:spPr>
            <a:xfrm>
              <a:off x="1618122" y="1881825"/>
              <a:ext cx="15364" cy="16065"/>
            </a:xfrm>
            <a:custGeom>
              <a:avLst/>
              <a:gdLst/>
              <a:ahLst/>
              <a:cxnLst/>
              <a:rect l="l" t="t" r="r" b="b"/>
              <a:pathLst>
                <a:path w="263" h="275" extrusionOk="0">
                  <a:moveTo>
                    <a:pt x="132" y="1"/>
                  </a:moveTo>
                  <a:cubicBezTo>
                    <a:pt x="60" y="1"/>
                    <a:pt x="1" y="61"/>
                    <a:pt x="1" y="132"/>
                  </a:cubicBezTo>
                  <a:cubicBezTo>
                    <a:pt x="1" y="203"/>
                    <a:pt x="60" y="275"/>
                    <a:pt x="132" y="275"/>
                  </a:cubicBezTo>
                  <a:cubicBezTo>
                    <a:pt x="203" y="275"/>
                    <a:pt x="263" y="203"/>
                    <a:pt x="263" y="132"/>
                  </a:cubicBezTo>
                  <a:cubicBezTo>
                    <a:pt x="263" y="61"/>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1"/>
            <p:cNvSpPr/>
            <p:nvPr/>
          </p:nvSpPr>
          <p:spPr>
            <a:xfrm>
              <a:off x="1656385" y="1841692"/>
              <a:ext cx="18169" cy="17116"/>
            </a:xfrm>
            <a:custGeom>
              <a:avLst/>
              <a:gdLst/>
              <a:ahLst/>
              <a:cxnLst/>
              <a:rect l="l" t="t" r="r" b="b"/>
              <a:pathLst>
                <a:path w="311" h="293" extrusionOk="0">
                  <a:moveTo>
                    <a:pt x="164" y="0"/>
                  </a:moveTo>
                  <a:cubicBezTo>
                    <a:pt x="128" y="0"/>
                    <a:pt x="90" y="15"/>
                    <a:pt x="60" y="45"/>
                  </a:cubicBezTo>
                  <a:cubicBezTo>
                    <a:pt x="0" y="93"/>
                    <a:pt x="0" y="188"/>
                    <a:pt x="60" y="247"/>
                  </a:cubicBezTo>
                  <a:cubicBezTo>
                    <a:pt x="84" y="277"/>
                    <a:pt x="117" y="292"/>
                    <a:pt x="151" y="292"/>
                  </a:cubicBezTo>
                  <a:cubicBezTo>
                    <a:pt x="185" y="292"/>
                    <a:pt x="221" y="277"/>
                    <a:pt x="251" y="247"/>
                  </a:cubicBezTo>
                  <a:cubicBezTo>
                    <a:pt x="310" y="200"/>
                    <a:pt x="310" y="105"/>
                    <a:pt x="251" y="45"/>
                  </a:cubicBezTo>
                  <a:cubicBezTo>
                    <a:pt x="233" y="15"/>
                    <a:pt x="200"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1"/>
            <p:cNvSpPr/>
            <p:nvPr/>
          </p:nvSpPr>
          <p:spPr>
            <a:xfrm>
              <a:off x="1698096" y="1799981"/>
              <a:ext cx="18169" cy="17058"/>
            </a:xfrm>
            <a:custGeom>
              <a:avLst/>
              <a:gdLst/>
              <a:ahLst/>
              <a:cxnLst/>
              <a:rect l="l" t="t" r="r" b="b"/>
              <a:pathLst>
                <a:path w="311" h="292" extrusionOk="0">
                  <a:moveTo>
                    <a:pt x="160" y="0"/>
                  </a:moveTo>
                  <a:cubicBezTo>
                    <a:pt x="126" y="0"/>
                    <a:pt x="90" y="15"/>
                    <a:pt x="60" y="45"/>
                  </a:cubicBezTo>
                  <a:cubicBezTo>
                    <a:pt x="1" y="92"/>
                    <a:pt x="1" y="188"/>
                    <a:pt x="60" y="247"/>
                  </a:cubicBezTo>
                  <a:cubicBezTo>
                    <a:pt x="84" y="277"/>
                    <a:pt x="117" y="292"/>
                    <a:pt x="151" y="292"/>
                  </a:cubicBezTo>
                  <a:cubicBezTo>
                    <a:pt x="185" y="292"/>
                    <a:pt x="221" y="277"/>
                    <a:pt x="251" y="247"/>
                  </a:cubicBezTo>
                  <a:cubicBezTo>
                    <a:pt x="310" y="199"/>
                    <a:pt x="310" y="104"/>
                    <a:pt x="251" y="45"/>
                  </a:cubicBezTo>
                  <a:cubicBezTo>
                    <a:pt x="227" y="15"/>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1"/>
            <p:cNvSpPr/>
            <p:nvPr/>
          </p:nvSpPr>
          <p:spPr>
            <a:xfrm>
              <a:off x="1739865" y="1758213"/>
              <a:ext cx="18110" cy="17116"/>
            </a:xfrm>
            <a:custGeom>
              <a:avLst/>
              <a:gdLst/>
              <a:ahLst/>
              <a:cxnLst/>
              <a:rect l="l" t="t" r="r" b="b"/>
              <a:pathLst>
                <a:path w="310" h="293" extrusionOk="0">
                  <a:moveTo>
                    <a:pt x="164" y="1"/>
                  </a:moveTo>
                  <a:cubicBezTo>
                    <a:pt x="128" y="1"/>
                    <a:pt x="90" y="16"/>
                    <a:pt x="60" y="45"/>
                  </a:cubicBezTo>
                  <a:cubicBezTo>
                    <a:pt x="0" y="93"/>
                    <a:pt x="0" y="188"/>
                    <a:pt x="60" y="248"/>
                  </a:cubicBezTo>
                  <a:cubicBezTo>
                    <a:pt x="84" y="277"/>
                    <a:pt x="116" y="292"/>
                    <a:pt x="151" y="292"/>
                  </a:cubicBezTo>
                  <a:cubicBezTo>
                    <a:pt x="185" y="292"/>
                    <a:pt x="220" y="277"/>
                    <a:pt x="250" y="248"/>
                  </a:cubicBezTo>
                  <a:cubicBezTo>
                    <a:pt x="310" y="200"/>
                    <a:pt x="310" y="105"/>
                    <a:pt x="250" y="45"/>
                  </a:cubicBezTo>
                  <a:cubicBezTo>
                    <a:pt x="232" y="16"/>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1"/>
            <p:cNvSpPr/>
            <p:nvPr/>
          </p:nvSpPr>
          <p:spPr>
            <a:xfrm>
              <a:off x="1615376" y="1962968"/>
              <a:ext cx="18811" cy="16123"/>
            </a:xfrm>
            <a:custGeom>
              <a:avLst/>
              <a:gdLst/>
              <a:ahLst/>
              <a:cxnLst/>
              <a:rect l="l" t="t" r="r" b="b"/>
              <a:pathLst>
                <a:path w="322" h="276" extrusionOk="0">
                  <a:moveTo>
                    <a:pt x="167" y="0"/>
                  </a:moveTo>
                  <a:cubicBezTo>
                    <a:pt x="129" y="0"/>
                    <a:pt x="91" y="16"/>
                    <a:pt x="60" y="41"/>
                  </a:cubicBezTo>
                  <a:cubicBezTo>
                    <a:pt x="0" y="88"/>
                    <a:pt x="0" y="172"/>
                    <a:pt x="60" y="231"/>
                  </a:cubicBezTo>
                  <a:cubicBezTo>
                    <a:pt x="83" y="261"/>
                    <a:pt x="119" y="276"/>
                    <a:pt x="156" y="276"/>
                  </a:cubicBezTo>
                  <a:cubicBezTo>
                    <a:pt x="193" y="276"/>
                    <a:pt x="232" y="261"/>
                    <a:pt x="262" y="231"/>
                  </a:cubicBezTo>
                  <a:cubicBezTo>
                    <a:pt x="321" y="196"/>
                    <a:pt x="321" y="100"/>
                    <a:pt x="262" y="41"/>
                  </a:cubicBezTo>
                  <a:cubicBezTo>
                    <a:pt x="234" y="13"/>
                    <a:pt x="20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1"/>
            <p:cNvSpPr/>
            <p:nvPr/>
          </p:nvSpPr>
          <p:spPr>
            <a:xfrm>
              <a:off x="1657086" y="1920965"/>
              <a:ext cx="18110" cy="16415"/>
            </a:xfrm>
            <a:custGeom>
              <a:avLst/>
              <a:gdLst/>
              <a:ahLst/>
              <a:cxnLst/>
              <a:rect l="l" t="t" r="r" b="b"/>
              <a:pathLst>
                <a:path w="310" h="281" extrusionOk="0">
                  <a:moveTo>
                    <a:pt x="157" y="1"/>
                  </a:moveTo>
                  <a:cubicBezTo>
                    <a:pt x="119" y="1"/>
                    <a:pt x="84" y="16"/>
                    <a:pt x="60" y="45"/>
                  </a:cubicBezTo>
                  <a:cubicBezTo>
                    <a:pt x="0" y="93"/>
                    <a:pt x="0" y="176"/>
                    <a:pt x="60" y="236"/>
                  </a:cubicBezTo>
                  <a:cubicBezTo>
                    <a:pt x="84" y="266"/>
                    <a:pt x="119" y="280"/>
                    <a:pt x="157" y="280"/>
                  </a:cubicBezTo>
                  <a:cubicBezTo>
                    <a:pt x="194" y="280"/>
                    <a:pt x="233" y="266"/>
                    <a:pt x="262" y="236"/>
                  </a:cubicBezTo>
                  <a:cubicBezTo>
                    <a:pt x="310" y="200"/>
                    <a:pt x="310" y="105"/>
                    <a:pt x="262" y="45"/>
                  </a:cubicBezTo>
                  <a:cubicBezTo>
                    <a:pt x="233" y="16"/>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1"/>
            <p:cNvSpPr/>
            <p:nvPr/>
          </p:nvSpPr>
          <p:spPr>
            <a:xfrm>
              <a:off x="1696752" y="1882000"/>
              <a:ext cx="18110" cy="16415"/>
            </a:xfrm>
            <a:custGeom>
              <a:avLst/>
              <a:gdLst/>
              <a:ahLst/>
              <a:cxnLst/>
              <a:rect l="l" t="t" r="r" b="b"/>
              <a:pathLst>
                <a:path w="310" h="281" extrusionOk="0">
                  <a:moveTo>
                    <a:pt x="159" y="1"/>
                  </a:moveTo>
                  <a:cubicBezTo>
                    <a:pt x="125" y="1"/>
                    <a:pt x="89" y="16"/>
                    <a:pt x="60" y="46"/>
                  </a:cubicBezTo>
                  <a:cubicBezTo>
                    <a:pt x="0" y="93"/>
                    <a:pt x="0" y="177"/>
                    <a:pt x="60" y="236"/>
                  </a:cubicBezTo>
                  <a:cubicBezTo>
                    <a:pt x="77" y="266"/>
                    <a:pt x="110" y="281"/>
                    <a:pt x="146" y="281"/>
                  </a:cubicBezTo>
                  <a:cubicBezTo>
                    <a:pt x="182" y="281"/>
                    <a:pt x="220" y="266"/>
                    <a:pt x="250" y="236"/>
                  </a:cubicBezTo>
                  <a:cubicBezTo>
                    <a:pt x="310" y="188"/>
                    <a:pt x="310" y="105"/>
                    <a:pt x="250" y="46"/>
                  </a:cubicBezTo>
                  <a:cubicBezTo>
                    <a:pt x="226" y="16"/>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1"/>
            <p:cNvSpPr/>
            <p:nvPr/>
          </p:nvSpPr>
          <p:spPr>
            <a:xfrm>
              <a:off x="1739865" y="1840115"/>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1"/>
            <p:cNvSpPr/>
            <p:nvPr/>
          </p:nvSpPr>
          <p:spPr>
            <a:xfrm>
              <a:off x="1780173" y="1798579"/>
              <a:ext cx="18169" cy="16357"/>
            </a:xfrm>
            <a:custGeom>
              <a:avLst/>
              <a:gdLst/>
              <a:ahLst/>
              <a:cxnLst/>
              <a:rect l="l" t="t" r="r" b="b"/>
              <a:pathLst>
                <a:path w="311" h="280" extrusionOk="0">
                  <a:moveTo>
                    <a:pt x="156" y="0"/>
                  </a:moveTo>
                  <a:cubicBezTo>
                    <a:pt x="123" y="0"/>
                    <a:pt x="90" y="15"/>
                    <a:pt x="60" y="45"/>
                  </a:cubicBezTo>
                  <a:cubicBezTo>
                    <a:pt x="1" y="92"/>
                    <a:pt x="1" y="176"/>
                    <a:pt x="60" y="235"/>
                  </a:cubicBezTo>
                  <a:cubicBezTo>
                    <a:pt x="78" y="265"/>
                    <a:pt x="111" y="280"/>
                    <a:pt x="147" y="280"/>
                  </a:cubicBezTo>
                  <a:cubicBezTo>
                    <a:pt x="182" y="280"/>
                    <a:pt x="221" y="265"/>
                    <a:pt x="251" y="235"/>
                  </a:cubicBezTo>
                  <a:cubicBezTo>
                    <a:pt x="310" y="188"/>
                    <a:pt x="310" y="104"/>
                    <a:pt x="251" y="45"/>
                  </a:cubicBezTo>
                  <a:cubicBezTo>
                    <a:pt x="221" y="15"/>
                    <a:pt x="188"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1"/>
            <p:cNvSpPr/>
            <p:nvPr/>
          </p:nvSpPr>
          <p:spPr>
            <a:xfrm>
              <a:off x="1697395" y="1961332"/>
              <a:ext cx="18169" cy="16415"/>
            </a:xfrm>
            <a:custGeom>
              <a:avLst/>
              <a:gdLst/>
              <a:ahLst/>
              <a:cxnLst/>
              <a:rect l="l" t="t" r="r" b="b"/>
              <a:pathLst>
                <a:path w="311" h="281" extrusionOk="0">
                  <a:moveTo>
                    <a:pt x="151" y="0"/>
                  </a:moveTo>
                  <a:cubicBezTo>
                    <a:pt x="117" y="0"/>
                    <a:pt x="84" y="15"/>
                    <a:pt x="60" y="45"/>
                  </a:cubicBezTo>
                  <a:cubicBezTo>
                    <a:pt x="1" y="81"/>
                    <a:pt x="13" y="176"/>
                    <a:pt x="60" y="235"/>
                  </a:cubicBezTo>
                  <a:cubicBezTo>
                    <a:pt x="84" y="265"/>
                    <a:pt x="117" y="280"/>
                    <a:pt x="151" y="280"/>
                  </a:cubicBezTo>
                  <a:cubicBezTo>
                    <a:pt x="185" y="280"/>
                    <a:pt x="221" y="265"/>
                    <a:pt x="251" y="235"/>
                  </a:cubicBezTo>
                  <a:cubicBezTo>
                    <a:pt x="311" y="188"/>
                    <a:pt x="311"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1"/>
            <p:cNvSpPr/>
            <p:nvPr/>
          </p:nvSpPr>
          <p:spPr>
            <a:xfrm>
              <a:off x="1736360" y="1921491"/>
              <a:ext cx="18169" cy="15890"/>
            </a:xfrm>
            <a:custGeom>
              <a:avLst/>
              <a:gdLst/>
              <a:ahLst/>
              <a:cxnLst/>
              <a:rect l="l" t="t" r="r" b="b"/>
              <a:pathLst>
                <a:path w="311" h="272" extrusionOk="0">
                  <a:moveTo>
                    <a:pt x="164" y="1"/>
                  </a:moveTo>
                  <a:cubicBezTo>
                    <a:pt x="129" y="1"/>
                    <a:pt x="90" y="13"/>
                    <a:pt x="60" y="36"/>
                  </a:cubicBezTo>
                  <a:cubicBezTo>
                    <a:pt x="1" y="84"/>
                    <a:pt x="1" y="167"/>
                    <a:pt x="60" y="227"/>
                  </a:cubicBezTo>
                  <a:cubicBezTo>
                    <a:pt x="84" y="257"/>
                    <a:pt x="117" y="271"/>
                    <a:pt x="151" y="271"/>
                  </a:cubicBezTo>
                  <a:cubicBezTo>
                    <a:pt x="185" y="271"/>
                    <a:pt x="221" y="257"/>
                    <a:pt x="251" y="227"/>
                  </a:cubicBezTo>
                  <a:cubicBezTo>
                    <a:pt x="310" y="191"/>
                    <a:pt x="310" y="96"/>
                    <a:pt x="251" y="36"/>
                  </a:cubicBezTo>
                  <a:cubicBezTo>
                    <a:pt x="233" y="13"/>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1"/>
            <p:cNvSpPr/>
            <p:nvPr/>
          </p:nvSpPr>
          <p:spPr>
            <a:xfrm>
              <a:off x="1778129" y="1879956"/>
              <a:ext cx="18110" cy="17058"/>
            </a:xfrm>
            <a:custGeom>
              <a:avLst/>
              <a:gdLst/>
              <a:ahLst/>
              <a:cxnLst/>
              <a:rect l="l" t="t" r="r" b="b"/>
              <a:pathLst>
                <a:path w="310" h="292" extrusionOk="0">
                  <a:moveTo>
                    <a:pt x="155" y="0"/>
                  </a:moveTo>
                  <a:cubicBezTo>
                    <a:pt x="122" y="0"/>
                    <a:pt x="89" y="15"/>
                    <a:pt x="60" y="45"/>
                  </a:cubicBezTo>
                  <a:cubicBezTo>
                    <a:pt x="0" y="93"/>
                    <a:pt x="0" y="188"/>
                    <a:pt x="60" y="247"/>
                  </a:cubicBezTo>
                  <a:cubicBezTo>
                    <a:pt x="83" y="277"/>
                    <a:pt x="116" y="292"/>
                    <a:pt x="150" y="292"/>
                  </a:cubicBezTo>
                  <a:cubicBezTo>
                    <a:pt x="185" y="292"/>
                    <a:pt x="220" y="277"/>
                    <a:pt x="250" y="247"/>
                  </a:cubicBezTo>
                  <a:cubicBezTo>
                    <a:pt x="310" y="200"/>
                    <a:pt x="310" y="104"/>
                    <a:pt x="250" y="45"/>
                  </a:cubicBezTo>
                  <a:cubicBezTo>
                    <a:pt x="220"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1"/>
            <p:cNvSpPr/>
            <p:nvPr/>
          </p:nvSpPr>
          <p:spPr>
            <a:xfrm>
              <a:off x="1819839" y="1838187"/>
              <a:ext cx="18110" cy="17116"/>
            </a:xfrm>
            <a:custGeom>
              <a:avLst/>
              <a:gdLst/>
              <a:ahLst/>
              <a:cxnLst/>
              <a:rect l="l" t="t" r="r" b="b"/>
              <a:pathLst>
                <a:path w="310" h="293" extrusionOk="0">
                  <a:moveTo>
                    <a:pt x="151" y="1"/>
                  </a:moveTo>
                  <a:cubicBezTo>
                    <a:pt x="117" y="1"/>
                    <a:pt x="84" y="16"/>
                    <a:pt x="60" y="46"/>
                  </a:cubicBezTo>
                  <a:cubicBezTo>
                    <a:pt x="0" y="93"/>
                    <a:pt x="0" y="188"/>
                    <a:pt x="60" y="248"/>
                  </a:cubicBezTo>
                  <a:cubicBezTo>
                    <a:pt x="84" y="278"/>
                    <a:pt x="117" y="293"/>
                    <a:pt x="151" y="293"/>
                  </a:cubicBezTo>
                  <a:cubicBezTo>
                    <a:pt x="185" y="293"/>
                    <a:pt x="221" y="278"/>
                    <a:pt x="250" y="248"/>
                  </a:cubicBezTo>
                  <a:cubicBezTo>
                    <a:pt x="310" y="200"/>
                    <a:pt x="310" y="105"/>
                    <a:pt x="250" y="46"/>
                  </a:cubicBezTo>
                  <a:cubicBezTo>
                    <a:pt x="221"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1"/>
            <p:cNvSpPr/>
            <p:nvPr/>
          </p:nvSpPr>
          <p:spPr>
            <a:xfrm>
              <a:off x="1776727" y="1961858"/>
              <a:ext cx="18110" cy="15890"/>
            </a:xfrm>
            <a:custGeom>
              <a:avLst/>
              <a:gdLst/>
              <a:ahLst/>
              <a:cxnLst/>
              <a:rect l="l" t="t" r="r" b="b"/>
              <a:pathLst>
                <a:path w="310" h="272" extrusionOk="0">
                  <a:moveTo>
                    <a:pt x="155" y="0"/>
                  </a:moveTo>
                  <a:cubicBezTo>
                    <a:pt x="122" y="0"/>
                    <a:pt x="90" y="12"/>
                    <a:pt x="60" y="36"/>
                  </a:cubicBezTo>
                  <a:cubicBezTo>
                    <a:pt x="0" y="72"/>
                    <a:pt x="0" y="167"/>
                    <a:pt x="60" y="226"/>
                  </a:cubicBezTo>
                  <a:cubicBezTo>
                    <a:pt x="78" y="256"/>
                    <a:pt x="110" y="271"/>
                    <a:pt x="146" y="271"/>
                  </a:cubicBezTo>
                  <a:cubicBezTo>
                    <a:pt x="182" y="271"/>
                    <a:pt x="221" y="256"/>
                    <a:pt x="250" y="226"/>
                  </a:cubicBezTo>
                  <a:cubicBezTo>
                    <a:pt x="310" y="179"/>
                    <a:pt x="310" y="95"/>
                    <a:pt x="250" y="36"/>
                  </a:cubicBezTo>
                  <a:cubicBezTo>
                    <a:pt x="221" y="12"/>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1"/>
            <p:cNvSpPr/>
            <p:nvPr/>
          </p:nvSpPr>
          <p:spPr>
            <a:xfrm>
              <a:off x="1818437" y="1920089"/>
              <a:ext cx="18169" cy="15890"/>
            </a:xfrm>
            <a:custGeom>
              <a:avLst/>
              <a:gdLst/>
              <a:ahLst/>
              <a:cxnLst/>
              <a:rect l="l" t="t" r="r" b="b"/>
              <a:pathLst>
                <a:path w="311" h="272" extrusionOk="0">
                  <a:moveTo>
                    <a:pt x="146" y="1"/>
                  </a:moveTo>
                  <a:cubicBezTo>
                    <a:pt x="111" y="1"/>
                    <a:pt x="78" y="13"/>
                    <a:pt x="60" y="37"/>
                  </a:cubicBezTo>
                  <a:cubicBezTo>
                    <a:pt x="1" y="72"/>
                    <a:pt x="1" y="168"/>
                    <a:pt x="60" y="227"/>
                  </a:cubicBezTo>
                  <a:cubicBezTo>
                    <a:pt x="78" y="257"/>
                    <a:pt x="111" y="272"/>
                    <a:pt x="146" y="272"/>
                  </a:cubicBezTo>
                  <a:cubicBezTo>
                    <a:pt x="182" y="272"/>
                    <a:pt x="221" y="257"/>
                    <a:pt x="251" y="227"/>
                  </a:cubicBezTo>
                  <a:cubicBezTo>
                    <a:pt x="310" y="179"/>
                    <a:pt x="310" y="96"/>
                    <a:pt x="251" y="37"/>
                  </a:cubicBezTo>
                  <a:cubicBezTo>
                    <a:pt x="221" y="13"/>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1"/>
            <p:cNvSpPr/>
            <p:nvPr/>
          </p:nvSpPr>
          <p:spPr>
            <a:xfrm>
              <a:off x="1860206" y="1878378"/>
              <a:ext cx="18110" cy="15890"/>
            </a:xfrm>
            <a:custGeom>
              <a:avLst/>
              <a:gdLst/>
              <a:ahLst/>
              <a:cxnLst/>
              <a:rect l="l" t="t" r="r" b="b"/>
              <a:pathLst>
                <a:path w="310" h="272" extrusionOk="0">
                  <a:moveTo>
                    <a:pt x="146" y="0"/>
                  </a:moveTo>
                  <a:cubicBezTo>
                    <a:pt x="110" y="0"/>
                    <a:pt x="77" y="12"/>
                    <a:pt x="60" y="36"/>
                  </a:cubicBezTo>
                  <a:cubicBezTo>
                    <a:pt x="0" y="72"/>
                    <a:pt x="0" y="167"/>
                    <a:pt x="60" y="227"/>
                  </a:cubicBezTo>
                  <a:cubicBezTo>
                    <a:pt x="77" y="256"/>
                    <a:pt x="110" y="271"/>
                    <a:pt x="146" y="271"/>
                  </a:cubicBezTo>
                  <a:cubicBezTo>
                    <a:pt x="182" y="271"/>
                    <a:pt x="220" y="256"/>
                    <a:pt x="250" y="227"/>
                  </a:cubicBezTo>
                  <a:cubicBezTo>
                    <a:pt x="310" y="179"/>
                    <a:pt x="310" y="96"/>
                    <a:pt x="250" y="36"/>
                  </a:cubicBezTo>
                  <a:cubicBezTo>
                    <a:pt x="220" y="12"/>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1"/>
            <p:cNvSpPr/>
            <p:nvPr/>
          </p:nvSpPr>
          <p:spPr>
            <a:xfrm>
              <a:off x="1858103" y="1959755"/>
              <a:ext cx="18110" cy="15890"/>
            </a:xfrm>
            <a:custGeom>
              <a:avLst/>
              <a:gdLst/>
              <a:ahLst/>
              <a:cxnLst/>
              <a:rect l="l" t="t" r="r" b="b"/>
              <a:pathLst>
                <a:path w="310" h="272" extrusionOk="0">
                  <a:moveTo>
                    <a:pt x="151" y="0"/>
                  </a:moveTo>
                  <a:cubicBezTo>
                    <a:pt x="116" y="0"/>
                    <a:pt x="84" y="12"/>
                    <a:pt x="60" y="36"/>
                  </a:cubicBezTo>
                  <a:cubicBezTo>
                    <a:pt x="0" y="84"/>
                    <a:pt x="0" y="167"/>
                    <a:pt x="60" y="227"/>
                  </a:cubicBezTo>
                  <a:cubicBezTo>
                    <a:pt x="84" y="256"/>
                    <a:pt x="116" y="271"/>
                    <a:pt x="151" y="271"/>
                  </a:cubicBezTo>
                  <a:cubicBezTo>
                    <a:pt x="185" y="271"/>
                    <a:pt x="221" y="256"/>
                    <a:pt x="250" y="227"/>
                  </a:cubicBezTo>
                  <a:cubicBezTo>
                    <a:pt x="310" y="191"/>
                    <a:pt x="310" y="96"/>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1"/>
            <p:cNvSpPr/>
            <p:nvPr/>
          </p:nvSpPr>
          <p:spPr>
            <a:xfrm>
              <a:off x="1899814" y="1918044"/>
              <a:ext cx="18169" cy="15597"/>
            </a:xfrm>
            <a:custGeom>
              <a:avLst/>
              <a:gdLst/>
              <a:ahLst/>
              <a:cxnLst/>
              <a:rect l="l" t="t" r="r" b="b"/>
              <a:pathLst>
                <a:path w="311" h="267" extrusionOk="0">
                  <a:moveTo>
                    <a:pt x="151" y="0"/>
                  </a:moveTo>
                  <a:cubicBezTo>
                    <a:pt x="117" y="0"/>
                    <a:pt x="84" y="12"/>
                    <a:pt x="60" y="36"/>
                  </a:cubicBezTo>
                  <a:cubicBezTo>
                    <a:pt x="1" y="83"/>
                    <a:pt x="13" y="167"/>
                    <a:pt x="60" y="226"/>
                  </a:cubicBezTo>
                  <a:cubicBezTo>
                    <a:pt x="83" y="254"/>
                    <a:pt x="113" y="267"/>
                    <a:pt x="145" y="267"/>
                  </a:cubicBezTo>
                  <a:cubicBezTo>
                    <a:pt x="181" y="267"/>
                    <a:pt x="219" y="251"/>
                    <a:pt x="251" y="226"/>
                  </a:cubicBezTo>
                  <a:cubicBezTo>
                    <a:pt x="310" y="191"/>
                    <a:pt x="310" y="95"/>
                    <a:pt x="251"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1"/>
            <p:cNvSpPr/>
            <p:nvPr/>
          </p:nvSpPr>
          <p:spPr>
            <a:xfrm>
              <a:off x="1940180" y="1958353"/>
              <a:ext cx="18110" cy="15890"/>
            </a:xfrm>
            <a:custGeom>
              <a:avLst/>
              <a:gdLst/>
              <a:ahLst/>
              <a:cxnLst/>
              <a:rect l="l" t="t" r="r" b="b"/>
              <a:pathLst>
                <a:path w="310" h="272" extrusionOk="0">
                  <a:moveTo>
                    <a:pt x="146" y="1"/>
                  </a:moveTo>
                  <a:cubicBezTo>
                    <a:pt x="110" y="1"/>
                    <a:pt x="78" y="13"/>
                    <a:pt x="60" y="36"/>
                  </a:cubicBezTo>
                  <a:cubicBezTo>
                    <a:pt x="0" y="72"/>
                    <a:pt x="12" y="167"/>
                    <a:pt x="60" y="227"/>
                  </a:cubicBezTo>
                  <a:cubicBezTo>
                    <a:pt x="78" y="257"/>
                    <a:pt x="110" y="272"/>
                    <a:pt x="146" y="272"/>
                  </a:cubicBezTo>
                  <a:cubicBezTo>
                    <a:pt x="182" y="272"/>
                    <a:pt x="220" y="257"/>
                    <a:pt x="250" y="227"/>
                  </a:cubicBezTo>
                  <a:cubicBezTo>
                    <a:pt x="310" y="179"/>
                    <a:pt x="310" y="96"/>
                    <a:pt x="250" y="36"/>
                  </a:cubicBezTo>
                  <a:cubicBezTo>
                    <a:pt x="220" y="13"/>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21"/>
          <p:cNvGrpSpPr/>
          <p:nvPr/>
        </p:nvGrpSpPr>
        <p:grpSpPr>
          <a:xfrm>
            <a:off x="-773643" y="-162660"/>
            <a:ext cx="1836557" cy="921271"/>
            <a:chOff x="-773643" y="-162660"/>
            <a:chExt cx="1836557" cy="921271"/>
          </a:xfrm>
        </p:grpSpPr>
        <p:sp>
          <p:nvSpPr>
            <p:cNvPr id="1372" name="Google Shape;1372;p21"/>
            <p:cNvSpPr/>
            <p:nvPr/>
          </p:nvSpPr>
          <p:spPr>
            <a:xfrm>
              <a:off x="142891" y="-162660"/>
              <a:ext cx="920023" cy="921271"/>
            </a:xfrm>
            <a:custGeom>
              <a:avLst/>
              <a:gdLst/>
              <a:ahLst/>
              <a:cxnLst/>
              <a:rect l="l" t="t" r="r" b="b"/>
              <a:pathLst>
                <a:path w="8550" h="8562" extrusionOk="0">
                  <a:moveTo>
                    <a:pt x="1" y="1"/>
                  </a:moveTo>
                  <a:lnTo>
                    <a:pt x="1" y="8561"/>
                  </a:lnTo>
                  <a:lnTo>
                    <a:pt x="8550"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1"/>
            <p:cNvSpPr/>
            <p:nvPr/>
          </p:nvSpPr>
          <p:spPr>
            <a:xfrm>
              <a:off x="-773643" y="-161299"/>
              <a:ext cx="920023" cy="896870"/>
            </a:xfrm>
            <a:custGeom>
              <a:avLst/>
              <a:gdLst/>
              <a:ahLst/>
              <a:cxnLst/>
              <a:rect l="l" t="t" r="r" b="b"/>
              <a:pathLst>
                <a:path w="8550" h="8562" extrusionOk="0">
                  <a:moveTo>
                    <a:pt x="8549" y="0"/>
                  </a:moveTo>
                  <a:lnTo>
                    <a:pt x="1" y="8561"/>
                  </a:lnTo>
                  <a:lnTo>
                    <a:pt x="8549" y="8561"/>
                  </a:lnTo>
                  <a:lnTo>
                    <a:pt x="8549"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374"/>
        <p:cNvGrpSpPr/>
        <p:nvPr/>
      </p:nvGrpSpPr>
      <p:grpSpPr>
        <a:xfrm>
          <a:off x="0" y="0"/>
          <a:ext cx="0" cy="0"/>
          <a:chOff x="0" y="0"/>
          <a:chExt cx="0" cy="0"/>
        </a:xfrm>
      </p:grpSpPr>
      <p:sp>
        <p:nvSpPr>
          <p:cNvPr id="1375" name="Google Shape;1375;p22"/>
          <p:cNvSpPr txBox="1">
            <a:spLocks noGrp="1"/>
          </p:cNvSpPr>
          <p:nvPr>
            <p:ph type="ctrTitle"/>
          </p:nvPr>
        </p:nvSpPr>
        <p:spPr>
          <a:xfrm>
            <a:off x="791375" y="828675"/>
            <a:ext cx="4721100" cy="73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76" name="Google Shape;1376;p22"/>
          <p:cNvSpPr txBox="1">
            <a:spLocks noGrp="1"/>
          </p:cNvSpPr>
          <p:nvPr>
            <p:ph type="subTitle" idx="1"/>
          </p:nvPr>
        </p:nvSpPr>
        <p:spPr>
          <a:xfrm>
            <a:off x="791500" y="1520400"/>
            <a:ext cx="4721100" cy="106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377" name="Google Shape;1377;p22"/>
          <p:cNvSpPr txBox="1"/>
          <p:nvPr/>
        </p:nvSpPr>
        <p:spPr>
          <a:xfrm>
            <a:off x="791300" y="3388975"/>
            <a:ext cx="47211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b="1">
                <a:solidFill>
                  <a:schemeClr val="dk1"/>
                </a:solidFill>
                <a:latin typeface="Questrial"/>
                <a:ea typeface="Questrial"/>
                <a:cs typeface="Questrial"/>
                <a:sym typeface="Questrial"/>
              </a:rPr>
              <a:t>CREDITS:</a:t>
            </a:r>
            <a:r>
              <a:rPr lang="en" sz="1000">
                <a:solidFill>
                  <a:schemeClr val="dk1"/>
                </a:solidFill>
                <a:latin typeface="Questrial"/>
                <a:ea typeface="Questrial"/>
                <a:cs typeface="Questrial"/>
                <a:sym typeface="Questrial"/>
              </a:rPr>
              <a:t> This presentation template was created by </a:t>
            </a:r>
            <a:r>
              <a:rPr lang="en" sz="1000" b="1" u="sng">
                <a:solidFill>
                  <a:schemeClr val="hlink"/>
                </a:solidFill>
                <a:latin typeface="Questrial"/>
                <a:ea typeface="Questrial"/>
                <a:cs typeface="Questrial"/>
                <a:sym typeface="Questrial"/>
                <a:hlinkClick r:id="rId2"/>
              </a:rPr>
              <a:t>Slidesgo</a:t>
            </a:r>
            <a:r>
              <a:rPr lang="en" sz="1000" b="1" u="sng">
                <a:solidFill>
                  <a:schemeClr val="dk1"/>
                </a:solidFill>
                <a:latin typeface="Questrial"/>
                <a:ea typeface="Questrial"/>
                <a:cs typeface="Questrial"/>
                <a:sym typeface="Questrial"/>
              </a:rPr>
              <a:t>,</a:t>
            </a:r>
            <a:r>
              <a:rPr lang="en" sz="1000" b="1">
                <a:solidFill>
                  <a:schemeClr val="dk1"/>
                </a:solidFill>
                <a:latin typeface="Questrial"/>
                <a:ea typeface="Questrial"/>
                <a:cs typeface="Questrial"/>
                <a:sym typeface="Questrial"/>
              </a:rPr>
              <a:t> </a:t>
            </a:r>
            <a:r>
              <a:rPr lang="en" sz="1000">
                <a:solidFill>
                  <a:schemeClr val="dk1"/>
                </a:solidFill>
                <a:latin typeface="Questrial"/>
                <a:ea typeface="Questrial"/>
                <a:cs typeface="Questrial"/>
                <a:sym typeface="Questrial"/>
              </a:rPr>
              <a:t>including icons by </a:t>
            </a:r>
            <a:r>
              <a:rPr lang="en" sz="1000" b="1" u="sng">
                <a:solidFill>
                  <a:schemeClr val="dk1"/>
                </a:solidFill>
                <a:latin typeface="Questrial"/>
                <a:ea typeface="Questrial"/>
                <a:cs typeface="Questrial"/>
                <a:sym typeface="Questrial"/>
                <a:hlinkClick r:id="rId3">
                  <a:extLst>
                    <a:ext uri="{A12FA001-AC4F-418D-AE19-62706E023703}">
                      <ahyp:hlinkClr xmlns:ahyp="http://schemas.microsoft.com/office/drawing/2018/hyperlinkcolor" val="tx"/>
                    </a:ext>
                  </a:extLst>
                </a:hlinkClick>
              </a:rPr>
              <a:t>Flaticon</a:t>
            </a:r>
            <a:r>
              <a:rPr lang="en" sz="1000" b="1">
                <a:solidFill>
                  <a:schemeClr val="dk1"/>
                </a:solidFill>
                <a:latin typeface="Questrial"/>
                <a:ea typeface="Questrial"/>
                <a:cs typeface="Questrial"/>
                <a:sym typeface="Questrial"/>
              </a:rPr>
              <a:t> </a:t>
            </a:r>
            <a:r>
              <a:rPr lang="en" sz="1000">
                <a:solidFill>
                  <a:schemeClr val="dk1"/>
                </a:solidFill>
                <a:latin typeface="Questrial"/>
                <a:ea typeface="Questrial"/>
                <a:cs typeface="Questrial"/>
                <a:sym typeface="Questrial"/>
              </a:rPr>
              <a:t>and infographics &amp; images by </a:t>
            </a:r>
            <a:r>
              <a:rPr lang="en" sz="1000" b="1" u="sng">
                <a:solidFill>
                  <a:schemeClr val="dk1"/>
                </a:solidFill>
                <a:latin typeface="Questrial"/>
                <a:ea typeface="Questrial"/>
                <a:cs typeface="Questrial"/>
                <a:sym typeface="Questrial"/>
                <a:hlinkClick r:id="rId4">
                  <a:extLst>
                    <a:ext uri="{A12FA001-AC4F-418D-AE19-62706E023703}">
                      <ahyp:hlinkClr xmlns:ahyp="http://schemas.microsoft.com/office/drawing/2018/hyperlinkcolor" val="tx"/>
                    </a:ext>
                  </a:extLst>
                </a:hlinkClick>
              </a:rPr>
              <a:t>Freepik</a:t>
            </a:r>
            <a:endParaRPr sz="1000" b="1" u="sng">
              <a:solidFill>
                <a:schemeClr val="dk1"/>
              </a:solidFill>
              <a:highlight>
                <a:srgbClr val="DFDEFC"/>
              </a:highlight>
              <a:latin typeface="Questrial"/>
              <a:ea typeface="Questrial"/>
              <a:cs typeface="Questrial"/>
              <a:sym typeface="Questrial"/>
            </a:endParaRPr>
          </a:p>
        </p:txBody>
      </p:sp>
      <p:grpSp>
        <p:nvGrpSpPr>
          <p:cNvPr id="1378" name="Google Shape;1378;p22"/>
          <p:cNvGrpSpPr/>
          <p:nvPr/>
        </p:nvGrpSpPr>
        <p:grpSpPr>
          <a:xfrm>
            <a:off x="-1069570" y="4058153"/>
            <a:ext cx="2585296" cy="1291743"/>
            <a:chOff x="-1069570" y="4058153"/>
            <a:chExt cx="2585296" cy="1291743"/>
          </a:xfrm>
        </p:grpSpPr>
        <p:sp>
          <p:nvSpPr>
            <p:cNvPr id="1379" name="Google Shape;1379;p22"/>
            <p:cNvSpPr/>
            <p:nvPr/>
          </p:nvSpPr>
          <p:spPr>
            <a:xfrm>
              <a:off x="-1069570" y="4058153"/>
              <a:ext cx="1252798" cy="1252602"/>
            </a:xfrm>
            <a:custGeom>
              <a:avLst/>
              <a:gdLst/>
              <a:ahLst/>
              <a:cxnLst/>
              <a:rect l="l" t="t" r="r" b="b"/>
              <a:pathLst>
                <a:path w="8026" h="8025" extrusionOk="0">
                  <a:moveTo>
                    <a:pt x="1" y="0"/>
                  </a:moveTo>
                  <a:lnTo>
                    <a:pt x="8026" y="8025"/>
                  </a:lnTo>
                  <a:lnTo>
                    <a:pt x="8026"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2"/>
            <p:cNvSpPr/>
            <p:nvPr/>
          </p:nvSpPr>
          <p:spPr>
            <a:xfrm>
              <a:off x="183008" y="4058185"/>
              <a:ext cx="1332718" cy="1291711"/>
            </a:xfrm>
            <a:custGeom>
              <a:avLst/>
              <a:gdLst/>
              <a:ahLst/>
              <a:cxnLst/>
              <a:rect l="l" t="t" r="r" b="b"/>
              <a:pathLst>
                <a:path w="8538" h="8549" extrusionOk="0">
                  <a:moveTo>
                    <a:pt x="1" y="0"/>
                  </a:moveTo>
                  <a:lnTo>
                    <a:pt x="1" y="8549"/>
                  </a:lnTo>
                  <a:lnTo>
                    <a:pt x="8537" y="8549"/>
                  </a:lnTo>
                  <a:lnTo>
                    <a:pt x="1"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 name="Google Shape;1381;p22"/>
          <p:cNvGrpSpPr/>
          <p:nvPr/>
        </p:nvGrpSpPr>
        <p:grpSpPr>
          <a:xfrm>
            <a:off x="6371820" y="-1303249"/>
            <a:ext cx="2848386" cy="2573259"/>
            <a:chOff x="6295620" y="-1303249"/>
            <a:chExt cx="2848386" cy="2573259"/>
          </a:xfrm>
        </p:grpSpPr>
        <p:sp>
          <p:nvSpPr>
            <p:cNvPr id="1382" name="Google Shape;1382;p22"/>
            <p:cNvSpPr/>
            <p:nvPr/>
          </p:nvSpPr>
          <p:spPr>
            <a:xfrm>
              <a:off x="7809415" y="-62665"/>
              <a:ext cx="1334591" cy="1332675"/>
            </a:xfrm>
            <a:custGeom>
              <a:avLst/>
              <a:gdLst/>
              <a:ahLst/>
              <a:cxnLst/>
              <a:rect l="l" t="t" r="r" b="b"/>
              <a:pathLst>
                <a:path w="8550" h="8538" extrusionOk="0">
                  <a:moveTo>
                    <a:pt x="0" y="1"/>
                  </a:moveTo>
                  <a:lnTo>
                    <a:pt x="8549" y="8537"/>
                  </a:lnTo>
                  <a:lnTo>
                    <a:pt x="8549" y="1"/>
                  </a:lnTo>
                  <a:close/>
                </a:path>
              </a:pathLst>
            </a:custGeom>
            <a:gradFill>
              <a:gsLst>
                <a:gs pos="0">
                  <a:schemeClr val="dk2">
                    <a:alpha val="54750"/>
                  </a:schemeClr>
                </a:gs>
                <a:gs pos="100000">
                  <a:srgbClr val="C5585A">
                    <a:alpha val="54901"/>
                    <a:alpha val="547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2"/>
            <p:cNvSpPr/>
            <p:nvPr/>
          </p:nvSpPr>
          <p:spPr>
            <a:xfrm>
              <a:off x="6295620" y="-1303249"/>
              <a:ext cx="2196846" cy="2196775"/>
            </a:xfrm>
            <a:custGeom>
              <a:avLst/>
              <a:gdLst/>
              <a:ahLst/>
              <a:cxnLst/>
              <a:rect l="l" t="t" r="r" b="b"/>
              <a:pathLst>
                <a:path w="14074" h="14074" extrusionOk="0">
                  <a:moveTo>
                    <a:pt x="107" y="0"/>
                  </a:moveTo>
                  <a:lnTo>
                    <a:pt x="0" y="107"/>
                  </a:lnTo>
                  <a:lnTo>
                    <a:pt x="13978" y="14073"/>
                  </a:lnTo>
                  <a:lnTo>
                    <a:pt x="14073" y="13978"/>
                  </a:lnTo>
                  <a:lnTo>
                    <a:pt x="1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 name="Google Shape;1384;p22"/>
          <p:cNvGrpSpPr/>
          <p:nvPr/>
        </p:nvGrpSpPr>
        <p:grpSpPr>
          <a:xfrm>
            <a:off x="-1961066" y="-108116"/>
            <a:ext cx="2676174" cy="3246936"/>
            <a:chOff x="-1961066" y="-108116"/>
            <a:chExt cx="2676174" cy="3246936"/>
          </a:xfrm>
        </p:grpSpPr>
        <p:sp>
          <p:nvSpPr>
            <p:cNvPr id="1385" name="Google Shape;1385;p22"/>
            <p:cNvSpPr/>
            <p:nvPr/>
          </p:nvSpPr>
          <p:spPr>
            <a:xfrm>
              <a:off x="-1040060" y="1804428"/>
              <a:ext cx="1334591" cy="1334392"/>
            </a:xfrm>
            <a:custGeom>
              <a:avLst/>
              <a:gdLst/>
              <a:ahLst/>
              <a:cxnLst/>
              <a:rect l="l" t="t" r="r" b="b"/>
              <a:pathLst>
                <a:path w="8550" h="8549" extrusionOk="0">
                  <a:moveTo>
                    <a:pt x="0" y="0"/>
                  </a:moveTo>
                  <a:lnTo>
                    <a:pt x="8549" y="8549"/>
                  </a:lnTo>
                  <a:lnTo>
                    <a:pt x="8549" y="0"/>
                  </a:lnTo>
                  <a:close/>
                </a:path>
              </a:pathLst>
            </a:custGeom>
            <a:gradFill>
              <a:gsLst>
                <a:gs pos="0">
                  <a:schemeClr val="accent2">
                    <a:alpha val="54750"/>
                  </a:schemeClr>
                </a:gs>
                <a:gs pos="100000">
                  <a:srgbClr val="3084B3">
                    <a:alpha val="46666"/>
                    <a:alpha val="5475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 name="Google Shape;1386;p22"/>
            <p:cNvGrpSpPr/>
            <p:nvPr/>
          </p:nvGrpSpPr>
          <p:grpSpPr>
            <a:xfrm>
              <a:off x="-1961066" y="-108116"/>
              <a:ext cx="2676174" cy="2604369"/>
              <a:chOff x="3756224" y="3417341"/>
              <a:chExt cx="1001637" cy="974762"/>
            </a:xfrm>
          </p:grpSpPr>
          <p:sp>
            <p:nvSpPr>
              <p:cNvPr id="1387" name="Google Shape;1387;p22"/>
              <p:cNvSpPr/>
              <p:nvPr/>
            </p:nvSpPr>
            <p:spPr>
              <a:xfrm>
                <a:off x="3756224" y="3417341"/>
                <a:ext cx="15364" cy="15597"/>
              </a:xfrm>
              <a:custGeom>
                <a:avLst/>
                <a:gdLst/>
                <a:ahLst/>
                <a:cxnLst/>
                <a:rect l="l" t="t" r="r" b="b"/>
                <a:pathLst>
                  <a:path w="263" h="267" extrusionOk="0">
                    <a:moveTo>
                      <a:pt x="156" y="1"/>
                    </a:moveTo>
                    <a:cubicBezTo>
                      <a:pt x="148" y="1"/>
                      <a:pt x="140" y="2"/>
                      <a:pt x="131" y="5"/>
                    </a:cubicBezTo>
                    <a:cubicBezTo>
                      <a:pt x="60" y="5"/>
                      <a:pt x="0" y="64"/>
                      <a:pt x="0" y="136"/>
                    </a:cubicBezTo>
                    <a:cubicBezTo>
                      <a:pt x="0" y="207"/>
                      <a:pt x="60" y="267"/>
                      <a:pt x="131" y="267"/>
                    </a:cubicBezTo>
                    <a:cubicBezTo>
                      <a:pt x="203" y="267"/>
                      <a:pt x="262" y="207"/>
                      <a:pt x="262" y="136"/>
                    </a:cubicBezTo>
                    <a:cubicBezTo>
                      <a:pt x="262" y="73"/>
                      <a:pt x="216"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2"/>
              <p:cNvSpPr/>
              <p:nvPr/>
            </p:nvSpPr>
            <p:spPr>
              <a:xfrm>
                <a:off x="3814642" y="3417575"/>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2"/>
              <p:cNvSpPr/>
              <p:nvPr/>
            </p:nvSpPr>
            <p:spPr>
              <a:xfrm>
                <a:off x="3873761" y="3417341"/>
                <a:ext cx="15364" cy="15597"/>
              </a:xfrm>
              <a:custGeom>
                <a:avLst/>
                <a:gdLst/>
                <a:ahLst/>
                <a:cxnLst/>
                <a:rect l="l" t="t" r="r" b="b"/>
                <a:pathLst>
                  <a:path w="263" h="267" extrusionOk="0">
                    <a:moveTo>
                      <a:pt x="156" y="1"/>
                    </a:moveTo>
                    <a:cubicBezTo>
                      <a:pt x="148" y="1"/>
                      <a:pt x="140" y="2"/>
                      <a:pt x="132" y="5"/>
                    </a:cubicBezTo>
                    <a:cubicBezTo>
                      <a:pt x="60" y="5"/>
                      <a:pt x="1" y="64"/>
                      <a:pt x="1" y="136"/>
                    </a:cubicBezTo>
                    <a:cubicBezTo>
                      <a:pt x="1" y="207"/>
                      <a:pt x="60" y="267"/>
                      <a:pt x="132" y="267"/>
                    </a:cubicBezTo>
                    <a:cubicBezTo>
                      <a:pt x="203" y="267"/>
                      <a:pt x="263" y="207"/>
                      <a:pt x="263" y="136"/>
                    </a:cubicBezTo>
                    <a:cubicBezTo>
                      <a:pt x="263" y="73"/>
                      <a:pt x="216"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2"/>
              <p:cNvSpPr/>
              <p:nvPr/>
            </p:nvSpPr>
            <p:spPr>
              <a:xfrm>
                <a:off x="3929433" y="3417341"/>
                <a:ext cx="15364" cy="15597"/>
              </a:xfrm>
              <a:custGeom>
                <a:avLst/>
                <a:gdLst/>
                <a:ahLst/>
                <a:cxnLst/>
                <a:rect l="l" t="t" r="r" b="b"/>
                <a:pathLst>
                  <a:path w="263" h="267" extrusionOk="0">
                    <a:moveTo>
                      <a:pt x="156" y="1"/>
                    </a:moveTo>
                    <a:cubicBezTo>
                      <a:pt x="148" y="1"/>
                      <a:pt x="140" y="2"/>
                      <a:pt x="131" y="5"/>
                    </a:cubicBezTo>
                    <a:cubicBezTo>
                      <a:pt x="60" y="5"/>
                      <a:pt x="0" y="64"/>
                      <a:pt x="0" y="136"/>
                    </a:cubicBezTo>
                    <a:cubicBezTo>
                      <a:pt x="0" y="207"/>
                      <a:pt x="60" y="267"/>
                      <a:pt x="131" y="267"/>
                    </a:cubicBezTo>
                    <a:cubicBezTo>
                      <a:pt x="203" y="267"/>
                      <a:pt x="262" y="207"/>
                      <a:pt x="262" y="136"/>
                    </a:cubicBezTo>
                    <a:cubicBezTo>
                      <a:pt x="262" y="73"/>
                      <a:pt x="216"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2"/>
              <p:cNvSpPr/>
              <p:nvPr/>
            </p:nvSpPr>
            <p:spPr>
              <a:xfrm>
                <a:off x="3988553" y="3417341"/>
                <a:ext cx="15364" cy="15597"/>
              </a:xfrm>
              <a:custGeom>
                <a:avLst/>
                <a:gdLst/>
                <a:ahLst/>
                <a:cxnLst/>
                <a:rect l="l" t="t" r="r" b="b"/>
                <a:pathLst>
                  <a:path w="263" h="267" extrusionOk="0">
                    <a:moveTo>
                      <a:pt x="156" y="1"/>
                    </a:moveTo>
                    <a:cubicBezTo>
                      <a:pt x="148" y="1"/>
                      <a:pt x="140" y="2"/>
                      <a:pt x="131" y="5"/>
                    </a:cubicBezTo>
                    <a:cubicBezTo>
                      <a:pt x="60" y="5"/>
                      <a:pt x="0" y="64"/>
                      <a:pt x="0" y="136"/>
                    </a:cubicBezTo>
                    <a:cubicBezTo>
                      <a:pt x="0" y="207"/>
                      <a:pt x="60" y="267"/>
                      <a:pt x="131" y="267"/>
                    </a:cubicBezTo>
                    <a:cubicBezTo>
                      <a:pt x="203" y="267"/>
                      <a:pt x="262" y="207"/>
                      <a:pt x="262" y="136"/>
                    </a:cubicBezTo>
                    <a:cubicBezTo>
                      <a:pt x="262" y="73"/>
                      <a:pt x="216"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2"/>
              <p:cNvSpPr/>
              <p:nvPr/>
            </p:nvSpPr>
            <p:spPr>
              <a:xfrm>
                <a:off x="4047672" y="3417575"/>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2"/>
              <p:cNvSpPr/>
              <p:nvPr/>
            </p:nvSpPr>
            <p:spPr>
              <a:xfrm>
                <a:off x="4103286" y="3417341"/>
                <a:ext cx="15364" cy="15597"/>
              </a:xfrm>
              <a:custGeom>
                <a:avLst/>
                <a:gdLst/>
                <a:ahLst/>
                <a:cxnLst/>
                <a:rect l="l" t="t" r="r" b="b"/>
                <a:pathLst>
                  <a:path w="263" h="267" extrusionOk="0">
                    <a:moveTo>
                      <a:pt x="157" y="1"/>
                    </a:moveTo>
                    <a:cubicBezTo>
                      <a:pt x="148" y="1"/>
                      <a:pt x="140" y="2"/>
                      <a:pt x="132" y="5"/>
                    </a:cubicBezTo>
                    <a:cubicBezTo>
                      <a:pt x="60" y="5"/>
                      <a:pt x="1" y="64"/>
                      <a:pt x="1" y="136"/>
                    </a:cubicBezTo>
                    <a:cubicBezTo>
                      <a:pt x="1" y="207"/>
                      <a:pt x="60" y="267"/>
                      <a:pt x="132" y="267"/>
                    </a:cubicBezTo>
                    <a:cubicBezTo>
                      <a:pt x="203" y="267"/>
                      <a:pt x="263" y="207"/>
                      <a:pt x="263" y="136"/>
                    </a:cubicBezTo>
                    <a:cubicBezTo>
                      <a:pt x="263" y="73"/>
                      <a:pt x="216"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2"/>
              <p:cNvSpPr/>
              <p:nvPr/>
            </p:nvSpPr>
            <p:spPr>
              <a:xfrm>
                <a:off x="4162405" y="3417341"/>
                <a:ext cx="15364" cy="15597"/>
              </a:xfrm>
              <a:custGeom>
                <a:avLst/>
                <a:gdLst/>
                <a:ahLst/>
                <a:cxnLst/>
                <a:rect l="l" t="t" r="r" b="b"/>
                <a:pathLst>
                  <a:path w="263" h="267" extrusionOk="0">
                    <a:moveTo>
                      <a:pt x="157" y="1"/>
                    </a:moveTo>
                    <a:cubicBezTo>
                      <a:pt x="148" y="1"/>
                      <a:pt x="140" y="2"/>
                      <a:pt x="132" y="5"/>
                    </a:cubicBezTo>
                    <a:cubicBezTo>
                      <a:pt x="60" y="5"/>
                      <a:pt x="1" y="64"/>
                      <a:pt x="1" y="136"/>
                    </a:cubicBezTo>
                    <a:cubicBezTo>
                      <a:pt x="1" y="207"/>
                      <a:pt x="60" y="267"/>
                      <a:pt x="132" y="267"/>
                    </a:cubicBezTo>
                    <a:cubicBezTo>
                      <a:pt x="203" y="267"/>
                      <a:pt x="263" y="207"/>
                      <a:pt x="263" y="136"/>
                    </a:cubicBezTo>
                    <a:cubicBezTo>
                      <a:pt x="263" y="73"/>
                      <a:pt x="216"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2"/>
              <p:cNvSpPr/>
              <p:nvPr/>
            </p:nvSpPr>
            <p:spPr>
              <a:xfrm>
                <a:off x="4220122" y="3417575"/>
                <a:ext cx="16065" cy="15364"/>
              </a:xfrm>
              <a:custGeom>
                <a:avLst/>
                <a:gdLst/>
                <a:ahLst/>
                <a:cxnLst/>
                <a:rect l="l" t="t" r="r" b="b"/>
                <a:pathLst>
                  <a:path w="275" h="263" extrusionOk="0">
                    <a:moveTo>
                      <a:pt x="144" y="1"/>
                    </a:moveTo>
                    <a:cubicBezTo>
                      <a:pt x="60" y="1"/>
                      <a:pt x="1" y="60"/>
                      <a:pt x="1" y="132"/>
                    </a:cubicBezTo>
                    <a:cubicBezTo>
                      <a:pt x="1" y="203"/>
                      <a:pt x="60" y="263"/>
                      <a:pt x="144" y="263"/>
                    </a:cubicBezTo>
                    <a:cubicBezTo>
                      <a:pt x="215" y="263"/>
                      <a:pt x="275" y="203"/>
                      <a:pt x="275" y="132"/>
                    </a:cubicBezTo>
                    <a:cubicBezTo>
                      <a:pt x="275" y="60"/>
                      <a:pt x="215" y="1"/>
                      <a:pt x="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2"/>
              <p:cNvSpPr/>
              <p:nvPr/>
            </p:nvSpPr>
            <p:spPr>
              <a:xfrm>
                <a:off x="4277196" y="3417575"/>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2"/>
              <p:cNvSpPr/>
              <p:nvPr/>
            </p:nvSpPr>
            <p:spPr>
              <a:xfrm>
                <a:off x="4336315" y="3417341"/>
                <a:ext cx="15364" cy="15597"/>
              </a:xfrm>
              <a:custGeom>
                <a:avLst/>
                <a:gdLst/>
                <a:ahLst/>
                <a:cxnLst/>
                <a:rect l="l" t="t" r="r" b="b"/>
                <a:pathLst>
                  <a:path w="263" h="267" extrusionOk="0">
                    <a:moveTo>
                      <a:pt x="156" y="1"/>
                    </a:moveTo>
                    <a:cubicBezTo>
                      <a:pt x="148" y="1"/>
                      <a:pt x="140" y="2"/>
                      <a:pt x="131" y="5"/>
                    </a:cubicBezTo>
                    <a:cubicBezTo>
                      <a:pt x="60" y="5"/>
                      <a:pt x="0" y="64"/>
                      <a:pt x="0" y="136"/>
                    </a:cubicBezTo>
                    <a:cubicBezTo>
                      <a:pt x="0" y="207"/>
                      <a:pt x="60" y="267"/>
                      <a:pt x="131" y="267"/>
                    </a:cubicBezTo>
                    <a:cubicBezTo>
                      <a:pt x="203" y="267"/>
                      <a:pt x="262" y="207"/>
                      <a:pt x="262" y="136"/>
                    </a:cubicBezTo>
                    <a:cubicBezTo>
                      <a:pt x="262" y="73"/>
                      <a:pt x="216"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2"/>
              <p:cNvSpPr/>
              <p:nvPr/>
            </p:nvSpPr>
            <p:spPr>
              <a:xfrm>
                <a:off x="4394033" y="3417575"/>
                <a:ext cx="16065" cy="15364"/>
              </a:xfrm>
              <a:custGeom>
                <a:avLst/>
                <a:gdLst/>
                <a:ahLst/>
                <a:cxnLst/>
                <a:rect l="l" t="t" r="r" b="b"/>
                <a:pathLst>
                  <a:path w="275" h="263" extrusionOk="0">
                    <a:moveTo>
                      <a:pt x="143" y="1"/>
                    </a:moveTo>
                    <a:cubicBezTo>
                      <a:pt x="60" y="1"/>
                      <a:pt x="0" y="60"/>
                      <a:pt x="0" y="132"/>
                    </a:cubicBezTo>
                    <a:cubicBezTo>
                      <a:pt x="0"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2"/>
              <p:cNvSpPr/>
              <p:nvPr/>
            </p:nvSpPr>
            <p:spPr>
              <a:xfrm>
                <a:off x="4451049" y="3417575"/>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2"/>
              <p:cNvSpPr/>
              <p:nvPr/>
            </p:nvSpPr>
            <p:spPr>
              <a:xfrm>
                <a:off x="4510168" y="3417575"/>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2"/>
              <p:cNvSpPr/>
              <p:nvPr/>
            </p:nvSpPr>
            <p:spPr>
              <a:xfrm>
                <a:off x="4567943" y="3417341"/>
                <a:ext cx="16007" cy="15597"/>
              </a:xfrm>
              <a:custGeom>
                <a:avLst/>
                <a:gdLst/>
                <a:ahLst/>
                <a:cxnLst/>
                <a:rect l="l" t="t" r="r" b="b"/>
                <a:pathLst>
                  <a:path w="274" h="267" extrusionOk="0">
                    <a:moveTo>
                      <a:pt x="168" y="1"/>
                    </a:moveTo>
                    <a:cubicBezTo>
                      <a:pt x="160" y="1"/>
                      <a:pt x="151" y="2"/>
                      <a:pt x="143" y="5"/>
                    </a:cubicBezTo>
                    <a:cubicBezTo>
                      <a:pt x="60" y="5"/>
                      <a:pt x="0" y="64"/>
                      <a:pt x="0" y="136"/>
                    </a:cubicBezTo>
                    <a:cubicBezTo>
                      <a:pt x="0" y="207"/>
                      <a:pt x="60" y="267"/>
                      <a:pt x="143" y="267"/>
                    </a:cubicBezTo>
                    <a:cubicBezTo>
                      <a:pt x="214" y="267"/>
                      <a:pt x="274" y="207"/>
                      <a:pt x="274" y="136"/>
                    </a:cubicBezTo>
                    <a:cubicBezTo>
                      <a:pt x="274" y="73"/>
                      <a:pt x="228" y="1"/>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2"/>
              <p:cNvSpPr/>
              <p:nvPr/>
            </p:nvSpPr>
            <p:spPr>
              <a:xfrm>
                <a:off x="4623557" y="3417575"/>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4" y="203"/>
                      <a:pt x="274" y="132"/>
                    </a:cubicBezTo>
                    <a:cubicBezTo>
                      <a:pt x="274" y="60"/>
                      <a:pt x="215"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2"/>
              <p:cNvSpPr/>
              <p:nvPr/>
            </p:nvSpPr>
            <p:spPr>
              <a:xfrm>
                <a:off x="4682676" y="3417575"/>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2"/>
              <p:cNvSpPr/>
              <p:nvPr/>
            </p:nvSpPr>
            <p:spPr>
              <a:xfrm>
                <a:off x="4741795" y="3417341"/>
                <a:ext cx="16065" cy="15597"/>
              </a:xfrm>
              <a:custGeom>
                <a:avLst/>
                <a:gdLst/>
                <a:ahLst/>
                <a:cxnLst/>
                <a:rect l="l" t="t" r="r" b="b"/>
                <a:pathLst>
                  <a:path w="275" h="267" extrusionOk="0">
                    <a:moveTo>
                      <a:pt x="168" y="1"/>
                    </a:moveTo>
                    <a:cubicBezTo>
                      <a:pt x="160" y="1"/>
                      <a:pt x="152" y="2"/>
                      <a:pt x="143" y="5"/>
                    </a:cubicBezTo>
                    <a:cubicBezTo>
                      <a:pt x="60" y="5"/>
                      <a:pt x="1" y="64"/>
                      <a:pt x="1" y="136"/>
                    </a:cubicBezTo>
                    <a:cubicBezTo>
                      <a:pt x="1" y="207"/>
                      <a:pt x="60" y="267"/>
                      <a:pt x="143" y="267"/>
                    </a:cubicBezTo>
                    <a:cubicBezTo>
                      <a:pt x="215" y="267"/>
                      <a:pt x="274" y="207"/>
                      <a:pt x="274" y="136"/>
                    </a:cubicBezTo>
                    <a:cubicBezTo>
                      <a:pt x="274" y="73"/>
                      <a:pt x="228" y="1"/>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2"/>
              <p:cNvSpPr/>
              <p:nvPr/>
            </p:nvSpPr>
            <p:spPr>
              <a:xfrm>
                <a:off x="3814642" y="3473948"/>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48"/>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2"/>
              <p:cNvSpPr/>
              <p:nvPr/>
            </p:nvSpPr>
            <p:spPr>
              <a:xfrm>
                <a:off x="3873761" y="3473831"/>
                <a:ext cx="15364" cy="15481"/>
              </a:xfrm>
              <a:custGeom>
                <a:avLst/>
                <a:gdLst/>
                <a:ahLst/>
                <a:cxnLst/>
                <a:rect l="l" t="t" r="r" b="b"/>
                <a:pathLst>
                  <a:path w="263" h="265" extrusionOk="0">
                    <a:moveTo>
                      <a:pt x="150" y="1"/>
                    </a:moveTo>
                    <a:cubicBezTo>
                      <a:pt x="144" y="1"/>
                      <a:pt x="138" y="1"/>
                      <a:pt x="132" y="2"/>
                    </a:cubicBezTo>
                    <a:cubicBezTo>
                      <a:pt x="60" y="2"/>
                      <a:pt x="1" y="62"/>
                      <a:pt x="1" y="133"/>
                    </a:cubicBezTo>
                    <a:cubicBezTo>
                      <a:pt x="1" y="205"/>
                      <a:pt x="60" y="264"/>
                      <a:pt x="132" y="264"/>
                    </a:cubicBezTo>
                    <a:cubicBezTo>
                      <a:pt x="203" y="264"/>
                      <a:pt x="263" y="205"/>
                      <a:pt x="263" y="133"/>
                    </a:cubicBezTo>
                    <a:cubicBezTo>
                      <a:pt x="263" y="57"/>
                      <a:pt x="213"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2"/>
              <p:cNvSpPr/>
              <p:nvPr/>
            </p:nvSpPr>
            <p:spPr>
              <a:xfrm>
                <a:off x="3929433" y="3473831"/>
                <a:ext cx="15364" cy="15481"/>
              </a:xfrm>
              <a:custGeom>
                <a:avLst/>
                <a:gdLst/>
                <a:ahLst/>
                <a:cxnLst/>
                <a:rect l="l" t="t" r="r" b="b"/>
                <a:pathLst>
                  <a:path w="263" h="265" extrusionOk="0">
                    <a:moveTo>
                      <a:pt x="149" y="1"/>
                    </a:moveTo>
                    <a:cubicBezTo>
                      <a:pt x="143" y="1"/>
                      <a:pt x="137" y="1"/>
                      <a:pt x="131" y="2"/>
                    </a:cubicBezTo>
                    <a:cubicBezTo>
                      <a:pt x="60" y="2"/>
                      <a:pt x="0" y="62"/>
                      <a:pt x="0" y="133"/>
                    </a:cubicBezTo>
                    <a:cubicBezTo>
                      <a:pt x="0" y="205"/>
                      <a:pt x="60" y="264"/>
                      <a:pt x="131" y="264"/>
                    </a:cubicBezTo>
                    <a:cubicBezTo>
                      <a:pt x="203" y="264"/>
                      <a:pt x="262" y="205"/>
                      <a:pt x="262" y="133"/>
                    </a:cubicBezTo>
                    <a:cubicBezTo>
                      <a:pt x="262" y="57"/>
                      <a:pt x="212" y="1"/>
                      <a:pt x="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2"/>
              <p:cNvSpPr/>
              <p:nvPr/>
            </p:nvSpPr>
            <p:spPr>
              <a:xfrm>
                <a:off x="3988553" y="3473831"/>
                <a:ext cx="15364" cy="15481"/>
              </a:xfrm>
              <a:custGeom>
                <a:avLst/>
                <a:gdLst/>
                <a:ahLst/>
                <a:cxnLst/>
                <a:rect l="l" t="t" r="r" b="b"/>
                <a:pathLst>
                  <a:path w="263" h="265" extrusionOk="0">
                    <a:moveTo>
                      <a:pt x="149" y="1"/>
                    </a:moveTo>
                    <a:cubicBezTo>
                      <a:pt x="143" y="1"/>
                      <a:pt x="137" y="1"/>
                      <a:pt x="131" y="2"/>
                    </a:cubicBezTo>
                    <a:cubicBezTo>
                      <a:pt x="60" y="2"/>
                      <a:pt x="0" y="62"/>
                      <a:pt x="0" y="133"/>
                    </a:cubicBezTo>
                    <a:cubicBezTo>
                      <a:pt x="0" y="205"/>
                      <a:pt x="60" y="264"/>
                      <a:pt x="131" y="264"/>
                    </a:cubicBezTo>
                    <a:cubicBezTo>
                      <a:pt x="203" y="264"/>
                      <a:pt x="262" y="205"/>
                      <a:pt x="262" y="133"/>
                    </a:cubicBezTo>
                    <a:cubicBezTo>
                      <a:pt x="262" y="57"/>
                      <a:pt x="212" y="1"/>
                      <a:pt x="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2"/>
              <p:cNvSpPr/>
              <p:nvPr/>
            </p:nvSpPr>
            <p:spPr>
              <a:xfrm>
                <a:off x="4047672" y="3473831"/>
                <a:ext cx="15364" cy="15481"/>
              </a:xfrm>
              <a:custGeom>
                <a:avLst/>
                <a:gdLst/>
                <a:ahLst/>
                <a:cxnLst/>
                <a:rect l="l" t="t" r="r" b="b"/>
                <a:pathLst>
                  <a:path w="263" h="265" extrusionOk="0">
                    <a:moveTo>
                      <a:pt x="149" y="1"/>
                    </a:moveTo>
                    <a:cubicBezTo>
                      <a:pt x="143" y="1"/>
                      <a:pt x="137" y="1"/>
                      <a:pt x="131" y="2"/>
                    </a:cubicBezTo>
                    <a:cubicBezTo>
                      <a:pt x="60" y="2"/>
                      <a:pt x="0" y="62"/>
                      <a:pt x="0" y="133"/>
                    </a:cubicBezTo>
                    <a:cubicBezTo>
                      <a:pt x="0" y="205"/>
                      <a:pt x="60" y="264"/>
                      <a:pt x="131" y="264"/>
                    </a:cubicBezTo>
                    <a:cubicBezTo>
                      <a:pt x="203" y="264"/>
                      <a:pt x="262" y="205"/>
                      <a:pt x="262" y="133"/>
                    </a:cubicBezTo>
                    <a:cubicBezTo>
                      <a:pt x="262" y="57"/>
                      <a:pt x="212" y="1"/>
                      <a:pt x="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2"/>
              <p:cNvSpPr/>
              <p:nvPr/>
            </p:nvSpPr>
            <p:spPr>
              <a:xfrm>
                <a:off x="4103286" y="3473831"/>
                <a:ext cx="15364" cy="15481"/>
              </a:xfrm>
              <a:custGeom>
                <a:avLst/>
                <a:gdLst/>
                <a:ahLst/>
                <a:cxnLst/>
                <a:rect l="l" t="t" r="r" b="b"/>
                <a:pathLst>
                  <a:path w="263" h="265" extrusionOk="0">
                    <a:moveTo>
                      <a:pt x="150" y="1"/>
                    </a:moveTo>
                    <a:cubicBezTo>
                      <a:pt x="144" y="1"/>
                      <a:pt x="138" y="1"/>
                      <a:pt x="132" y="2"/>
                    </a:cubicBezTo>
                    <a:cubicBezTo>
                      <a:pt x="60" y="2"/>
                      <a:pt x="1" y="62"/>
                      <a:pt x="1" y="133"/>
                    </a:cubicBezTo>
                    <a:cubicBezTo>
                      <a:pt x="1" y="205"/>
                      <a:pt x="60" y="264"/>
                      <a:pt x="132" y="264"/>
                    </a:cubicBezTo>
                    <a:cubicBezTo>
                      <a:pt x="203" y="264"/>
                      <a:pt x="263" y="205"/>
                      <a:pt x="263" y="133"/>
                    </a:cubicBezTo>
                    <a:cubicBezTo>
                      <a:pt x="263" y="57"/>
                      <a:pt x="213"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2"/>
              <p:cNvSpPr/>
              <p:nvPr/>
            </p:nvSpPr>
            <p:spPr>
              <a:xfrm>
                <a:off x="4162405" y="3473831"/>
                <a:ext cx="15364" cy="15481"/>
              </a:xfrm>
              <a:custGeom>
                <a:avLst/>
                <a:gdLst/>
                <a:ahLst/>
                <a:cxnLst/>
                <a:rect l="l" t="t" r="r" b="b"/>
                <a:pathLst>
                  <a:path w="263" h="265" extrusionOk="0">
                    <a:moveTo>
                      <a:pt x="150" y="1"/>
                    </a:moveTo>
                    <a:cubicBezTo>
                      <a:pt x="144" y="1"/>
                      <a:pt x="138" y="1"/>
                      <a:pt x="132" y="2"/>
                    </a:cubicBezTo>
                    <a:cubicBezTo>
                      <a:pt x="60" y="2"/>
                      <a:pt x="1" y="62"/>
                      <a:pt x="1" y="133"/>
                    </a:cubicBezTo>
                    <a:cubicBezTo>
                      <a:pt x="1" y="205"/>
                      <a:pt x="60" y="264"/>
                      <a:pt x="132" y="264"/>
                    </a:cubicBezTo>
                    <a:cubicBezTo>
                      <a:pt x="203" y="264"/>
                      <a:pt x="263" y="205"/>
                      <a:pt x="263" y="133"/>
                    </a:cubicBezTo>
                    <a:cubicBezTo>
                      <a:pt x="263" y="57"/>
                      <a:pt x="213"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2"/>
              <p:cNvSpPr/>
              <p:nvPr/>
            </p:nvSpPr>
            <p:spPr>
              <a:xfrm>
                <a:off x="4221524" y="3473948"/>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48"/>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2"/>
              <p:cNvSpPr/>
              <p:nvPr/>
            </p:nvSpPr>
            <p:spPr>
              <a:xfrm>
                <a:off x="4277196" y="3473831"/>
                <a:ext cx="15364" cy="15481"/>
              </a:xfrm>
              <a:custGeom>
                <a:avLst/>
                <a:gdLst/>
                <a:ahLst/>
                <a:cxnLst/>
                <a:rect l="l" t="t" r="r" b="b"/>
                <a:pathLst>
                  <a:path w="263" h="265" extrusionOk="0">
                    <a:moveTo>
                      <a:pt x="149" y="1"/>
                    </a:moveTo>
                    <a:cubicBezTo>
                      <a:pt x="143" y="1"/>
                      <a:pt x="137" y="1"/>
                      <a:pt x="131" y="2"/>
                    </a:cubicBezTo>
                    <a:cubicBezTo>
                      <a:pt x="60" y="2"/>
                      <a:pt x="0" y="62"/>
                      <a:pt x="0" y="133"/>
                    </a:cubicBezTo>
                    <a:cubicBezTo>
                      <a:pt x="0" y="205"/>
                      <a:pt x="60" y="264"/>
                      <a:pt x="131" y="264"/>
                    </a:cubicBezTo>
                    <a:cubicBezTo>
                      <a:pt x="203" y="264"/>
                      <a:pt x="262" y="205"/>
                      <a:pt x="262" y="133"/>
                    </a:cubicBezTo>
                    <a:cubicBezTo>
                      <a:pt x="262" y="57"/>
                      <a:pt x="212" y="1"/>
                      <a:pt x="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2"/>
              <p:cNvSpPr/>
              <p:nvPr/>
            </p:nvSpPr>
            <p:spPr>
              <a:xfrm>
                <a:off x="4336315" y="3473831"/>
                <a:ext cx="15364" cy="15481"/>
              </a:xfrm>
              <a:custGeom>
                <a:avLst/>
                <a:gdLst/>
                <a:ahLst/>
                <a:cxnLst/>
                <a:rect l="l" t="t" r="r" b="b"/>
                <a:pathLst>
                  <a:path w="263" h="265" extrusionOk="0">
                    <a:moveTo>
                      <a:pt x="149" y="1"/>
                    </a:moveTo>
                    <a:cubicBezTo>
                      <a:pt x="143" y="1"/>
                      <a:pt x="137" y="1"/>
                      <a:pt x="131" y="2"/>
                    </a:cubicBezTo>
                    <a:cubicBezTo>
                      <a:pt x="60" y="2"/>
                      <a:pt x="0" y="62"/>
                      <a:pt x="0" y="133"/>
                    </a:cubicBezTo>
                    <a:cubicBezTo>
                      <a:pt x="0" y="205"/>
                      <a:pt x="60" y="264"/>
                      <a:pt x="131" y="264"/>
                    </a:cubicBezTo>
                    <a:cubicBezTo>
                      <a:pt x="203" y="264"/>
                      <a:pt x="262" y="205"/>
                      <a:pt x="262" y="133"/>
                    </a:cubicBezTo>
                    <a:cubicBezTo>
                      <a:pt x="262" y="57"/>
                      <a:pt x="212" y="1"/>
                      <a:pt x="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2"/>
              <p:cNvSpPr/>
              <p:nvPr/>
            </p:nvSpPr>
            <p:spPr>
              <a:xfrm>
                <a:off x="4395435" y="3473831"/>
                <a:ext cx="15364" cy="15481"/>
              </a:xfrm>
              <a:custGeom>
                <a:avLst/>
                <a:gdLst/>
                <a:ahLst/>
                <a:cxnLst/>
                <a:rect l="l" t="t" r="r" b="b"/>
                <a:pathLst>
                  <a:path w="263" h="265" extrusionOk="0">
                    <a:moveTo>
                      <a:pt x="147" y="1"/>
                    </a:moveTo>
                    <a:cubicBezTo>
                      <a:pt x="142" y="1"/>
                      <a:pt x="136" y="1"/>
                      <a:pt x="131" y="2"/>
                    </a:cubicBezTo>
                    <a:cubicBezTo>
                      <a:pt x="60" y="2"/>
                      <a:pt x="0" y="62"/>
                      <a:pt x="0" y="133"/>
                    </a:cubicBezTo>
                    <a:cubicBezTo>
                      <a:pt x="0" y="205"/>
                      <a:pt x="60" y="264"/>
                      <a:pt x="131" y="264"/>
                    </a:cubicBezTo>
                    <a:cubicBezTo>
                      <a:pt x="203" y="264"/>
                      <a:pt x="262" y="205"/>
                      <a:pt x="262" y="133"/>
                    </a:cubicBezTo>
                    <a:cubicBezTo>
                      <a:pt x="262" y="57"/>
                      <a:pt x="203"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2"/>
              <p:cNvSpPr/>
              <p:nvPr/>
            </p:nvSpPr>
            <p:spPr>
              <a:xfrm>
                <a:off x="4451049" y="3473948"/>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48"/>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2"/>
              <p:cNvSpPr/>
              <p:nvPr/>
            </p:nvSpPr>
            <p:spPr>
              <a:xfrm>
                <a:off x="4510168" y="3473948"/>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48"/>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2"/>
              <p:cNvSpPr/>
              <p:nvPr/>
            </p:nvSpPr>
            <p:spPr>
              <a:xfrm>
                <a:off x="4567943" y="3473831"/>
                <a:ext cx="16007" cy="15481"/>
              </a:xfrm>
              <a:custGeom>
                <a:avLst/>
                <a:gdLst/>
                <a:ahLst/>
                <a:cxnLst/>
                <a:rect l="l" t="t" r="r" b="b"/>
                <a:pathLst>
                  <a:path w="274" h="265" extrusionOk="0">
                    <a:moveTo>
                      <a:pt x="161" y="1"/>
                    </a:moveTo>
                    <a:cubicBezTo>
                      <a:pt x="155" y="1"/>
                      <a:pt x="149" y="1"/>
                      <a:pt x="143" y="2"/>
                    </a:cubicBezTo>
                    <a:cubicBezTo>
                      <a:pt x="60" y="2"/>
                      <a:pt x="0" y="62"/>
                      <a:pt x="0" y="133"/>
                    </a:cubicBezTo>
                    <a:cubicBezTo>
                      <a:pt x="0" y="205"/>
                      <a:pt x="60" y="264"/>
                      <a:pt x="143" y="264"/>
                    </a:cubicBezTo>
                    <a:cubicBezTo>
                      <a:pt x="214" y="264"/>
                      <a:pt x="274" y="205"/>
                      <a:pt x="274" y="133"/>
                    </a:cubicBezTo>
                    <a:cubicBezTo>
                      <a:pt x="274" y="57"/>
                      <a:pt x="224"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2"/>
              <p:cNvSpPr/>
              <p:nvPr/>
            </p:nvSpPr>
            <p:spPr>
              <a:xfrm>
                <a:off x="4624959" y="3473831"/>
                <a:ext cx="15364" cy="15481"/>
              </a:xfrm>
              <a:custGeom>
                <a:avLst/>
                <a:gdLst/>
                <a:ahLst/>
                <a:cxnLst/>
                <a:rect l="l" t="t" r="r" b="b"/>
                <a:pathLst>
                  <a:path w="263" h="265" extrusionOk="0">
                    <a:moveTo>
                      <a:pt x="147" y="1"/>
                    </a:moveTo>
                    <a:cubicBezTo>
                      <a:pt x="142" y="1"/>
                      <a:pt x="136" y="1"/>
                      <a:pt x="131" y="2"/>
                    </a:cubicBezTo>
                    <a:cubicBezTo>
                      <a:pt x="60" y="2"/>
                      <a:pt x="0" y="62"/>
                      <a:pt x="0" y="133"/>
                    </a:cubicBezTo>
                    <a:cubicBezTo>
                      <a:pt x="0" y="205"/>
                      <a:pt x="60" y="264"/>
                      <a:pt x="131" y="264"/>
                    </a:cubicBezTo>
                    <a:cubicBezTo>
                      <a:pt x="203" y="264"/>
                      <a:pt x="262" y="205"/>
                      <a:pt x="262" y="133"/>
                    </a:cubicBezTo>
                    <a:cubicBezTo>
                      <a:pt x="262" y="57"/>
                      <a:pt x="203"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2"/>
              <p:cNvSpPr/>
              <p:nvPr/>
            </p:nvSpPr>
            <p:spPr>
              <a:xfrm>
                <a:off x="4682676" y="3473948"/>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48"/>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2"/>
              <p:cNvSpPr/>
              <p:nvPr/>
            </p:nvSpPr>
            <p:spPr>
              <a:xfrm>
                <a:off x="4741795" y="3473831"/>
                <a:ext cx="16065" cy="15481"/>
              </a:xfrm>
              <a:custGeom>
                <a:avLst/>
                <a:gdLst/>
                <a:ahLst/>
                <a:cxnLst/>
                <a:rect l="l" t="t" r="r" b="b"/>
                <a:pathLst>
                  <a:path w="275" h="265" extrusionOk="0">
                    <a:moveTo>
                      <a:pt x="162" y="1"/>
                    </a:moveTo>
                    <a:cubicBezTo>
                      <a:pt x="156" y="1"/>
                      <a:pt x="150" y="1"/>
                      <a:pt x="143" y="2"/>
                    </a:cubicBezTo>
                    <a:cubicBezTo>
                      <a:pt x="60" y="2"/>
                      <a:pt x="1" y="62"/>
                      <a:pt x="1" y="133"/>
                    </a:cubicBezTo>
                    <a:cubicBezTo>
                      <a:pt x="1" y="205"/>
                      <a:pt x="60" y="264"/>
                      <a:pt x="143" y="264"/>
                    </a:cubicBezTo>
                    <a:cubicBezTo>
                      <a:pt x="215" y="264"/>
                      <a:pt x="274" y="205"/>
                      <a:pt x="274" y="133"/>
                    </a:cubicBezTo>
                    <a:cubicBezTo>
                      <a:pt x="274" y="57"/>
                      <a:pt x="225" y="1"/>
                      <a:pt x="1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2"/>
              <p:cNvSpPr/>
              <p:nvPr/>
            </p:nvSpPr>
            <p:spPr>
              <a:xfrm>
                <a:off x="3873761" y="3529562"/>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2"/>
              <p:cNvSpPr/>
              <p:nvPr/>
            </p:nvSpPr>
            <p:spPr>
              <a:xfrm>
                <a:off x="3929433" y="3529562"/>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2"/>
              <p:cNvSpPr/>
              <p:nvPr/>
            </p:nvSpPr>
            <p:spPr>
              <a:xfrm>
                <a:off x="3988553" y="3529562"/>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2"/>
              <p:cNvSpPr/>
              <p:nvPr/>
            </p:nvSpPr>
            <p:spPr>
              <a:xfrm>
                <a:off x="4047672" y="3529562"/>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2"/>
              <p:cNvSpPr/>
              <p:nvPr/>
            </p:nvSpPr>
            <p:spPr>
              <a:xfrm>
                <a:off x="4103286" y="3529562"/>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2"/>
              <p:cNvSpPr/>
              <p:nvPr/>
            </p:nvSpPr>
            <p:spPr>
              <a:xfrm>
                <a:off x="4162405" y="3529562"/>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2"/>
              <p:cNvSpPr/>
              <p:nvPr/>
            </p:nvSpPr>
            <p:spPr>
              <a:xfrm>
                <a:off x="4221524" y="3529562"/>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2"/>
              <p:cNvSpPr/>
              <p:nvPr/>
            </p:nvSpPr>
            <p:spPr>
              <a:xfrm>
                <a:off x="4277196" y="3529562"/>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2"/>
              <p:cNvSpPr/>
              <p:nvPr/>
            </p:nvSpPr>
            <p:spPr>
              <a:xfrm>
                <a:off x="4336315" y="3529562"/>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2"/>
              <p:cNvSpPr/>
              <p:nvPr/>
            </p:nvSpPr>
            <p:spPr>
              <a:xfrm>
                <a:off x="4395435" y="3529562"/>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2"/>
              <p:cNvSpPr/>
              <p:nvPr/>
            </p:nvSpPr>
            <p:spPr>
              <a:xfrm>
                <a:off x="4451049" y="3529562"/>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2"/>
              <p:cNvSpPr/>
              <p:nvPr/>
            </p:nvSpPr>
            <p:spPr>
              <a:xfrm>
                <a:off x="4510168" y="3529562"/>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2"/>
              <p:cNvSpPr/>
              <p:nvPr/>
            </p:nvSpPr>
            <p:spPr>
              <a:xfrm>
                <a:off x="4567943" y="3529562"/>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2"/>
              <p:cNvSpPr/>
              <p:nvPr/>
            </p:nvSpPr>
            <p:spPr>
              <a:xfrm>
                <a:off x="4624959" y="3529562"/>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2"/>
              <p:cNvSpPr/>
              <p:nvPr/>
            </p:nvSpPr>
            <p:spPr>
              <a:xfrm>
                <a:off x="4682676" y="3529562"/>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2"/>
              <p:cNvSpPr/>
              <p:nvPr/>
            </p:nvSpPr>
            <p:spPr>
              <a:xfrm>
                <a:off x="4741795" y="3529562"/>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2"/>
              <p:cNvSpPr/>
              <p:nvPr/>
            </p:nvSpPr>
            <p:spPr>
              <a:xfrm>
                <a:off x="3929433" y="3585936"/>
                <a:ext cx="15364" cy="16065"/>
              </a:xfrm>
              <a:custGeom>
                <a:avLst/>
                <a:gdLst/>
                <a:ahLst/>
                <a:cxnLst/>
                <a:rect l="l" t="t" r="r" b="b"/>
                <a:pathLst>
                  <a:path w="263" h="275" extrusionOk="0">
                    <a:moveTo>
                      <a:pt x="131" y="0"/>
                    </a:moveTo>
                    <a:cubicBezTo>
                      <a:pt x="60" y="0"/>
                      <a:pt x="0" y="60"/>
                      <a:pt x="0" y="131"/>
                    </a:cubicBezTo>
                    <a:cubicBezTo>
                      <a:pt x="0" y="215"/>
                      <a:pt x="60" y="274"/>
                      <a:pt x="131" y="274"/>
                    </a:cubicBezTo>
                    <a:cubicBezTo>
                      <a:pt x="203" y="274"/>
                      <a:pt x="262" y="215"/>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2"/>
              <p:cNvSpPr/>
              <p:nvPr/>
            </p:nvSpPr>
            <p:spPr>
              <a:xfrm>
                <a:off x="3988553" y="3585936"/>
                <a:ext cx="15364" cy="16065"/>
              </a:xfrm>
              <a:custGeom>
                <a:avLst/>
                <a:gdLst/>
                <a:ahLst/>
                <a:cxnLst/>
                <a:rect l="l" t="t" r="r" b="b"/>
                <a:pathLst>
                  <a:path w="263" h="275" extrusionOk="0">
                    <a:moveTo>
                      <a:pt x="131" y="0"/>
                    </a:moveTo>
                    <a:cubicBezTo>
                      <a:pt x="60" y="0"/>
                      <a:pt x="0" y="60"/>
                      <a:pt x="0" y="131"/>
                    </a:cubicBezTo>
                    <a:cubicBezTo>
                      <a:pt x="0" y="215"/>
                      <a:pt x="60" y="274"/>
                      <a:pt x="131" y="274"/>
                    </a:cubicBezTo>
                    <a:cubicBezTo>
                      <a:pt x="203" y="274"/>
                      <a:pt x="262" y="215"/>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2"/>
              <p:cNvSpPr/>
              <p:nvPr/>
            </p:nvSpPr>
            <p:spPr>
              <a:xfrm>
                <a:off x="4047672" y="3585936"/>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2"/>
              <p:cNvSpPr/>
              <p:nvPr/>
            </p:nvSpPr>
            <p:spPr>
              <a:xfrm>
                <a:off x="4103286" y="3585936"/>
                <a:ext cx="15364" cy="16065"/>
              </a:xfrm>
              <a:custGeom>
                <a:avLst/>
                <a:gdLst/>
                <a:ahLst/>
                <a:cxnLst/>
                <a:rect l="l" t="t" r="r" b="b"/>
                <a:pathLst>
                  <a:path w="263" h="275" extrusionOk="0">
                    <a:moveTo>
                      <a:pt x="132" y="0"/>
                    </a:moveTo>
                    <a:cubicBezTo>
                      <a:pt x="60" y="0"/>
                      <a:pt x="1" y="60"/>
                      <a:pt x="1" y="131"/>
                    </a:cubicBezTo>
                    <a:cubicBezTo>
                      <a:pt x="1" y="215"/>
                      <a:pt x="60" y="274"/>
                      <a:pt x="132" y="274"/>
                    </a:cubicBezTo>
                    <a:cubicBezTo>
                      <a:pt x="203" y="274"/>
                      <a:pt x="263" y="215"/>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2"/>
              <p:cNvSpPr/>
              <p:nvPr/>
            </p:nvSpPr>
            <p:spPr>
              <a:xfrm>
                <a:off x="4162405" y="3585936"/>
                <a:ext cx="15364" cy="16065"/>
              </a:xfrm>
              <a:custGeom>
                <a:avLst/>
                <a:gdLst/>
                <a:ahLst/>
                <a:cxnLst/>
                <a:rect l="l" t="t" r="r" b="b"/>
                <a:pathLst>
                  <a:path w="263" h="275" extrusionOk="0">
                    <a:moveTo>
                      <a:pt x="132" y="0"/>
                    </a:moveTo>
                    <a:cubicBezTo>
                      <a:pt x="60" y="0"/>
                      <a:pt x="1" y="60"/>
                      <a:pt x="1" y="131"/>
                    </a:cubicBezTo>
                    <a:cubicBezTo>
                      <a:pt x="1" y="215"/>
                      <a:pt x="60" y="274"/>
                      <a:pt x="132" y="274"/>
                    </a:cubicBezTo>
                    <a:cubicBezTo>
                      <a:pt x="203" y="274"/>
                      <a:pt x="263" y="215"/>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2"/>
              <p:cNvSpPr/>
              <p:nvPr/>
            </p:nvSpPr>
            <p:spPr>
              <a:xfrm>
                <a:off x="4220122" y="3585936"/>
                <a:ext cx="16065" cy="15364"/>
              </a:xfrm>
              <a:custGeom>
                <a:avLst/>
                <a:gdLst/>
                <a:ahLst/>
                <a:cxnLst/>
                <a:rect l="l" t="t" r="r" b="b"/>
                <a:pathLst>
                  <a:path w="275" h="263" extrusionOk="0">
                    <a:moveTo>
                      <a:pt x="144" y="0"/>
                    </a:moveTo>
                    <a:cubicBezTo>
                      <a:pt x="60" y="0"/>
                      <a:pt x="1" y="60"/>
                      <a:pt x="1" y="131"/>
                    </a:cubicBezTo>
                    <a:cubicBezTo>
                      <a:pt x="1" y="203"/>
                      <a:pt x="60" y="262"/>
                      <a:pt x="144" y="262"/>
                    </a:cubicBezTo>
                    <a:cubicBezTo>
                      <a:pt x="215" y="262"/>
                      <a:pt x="275" y="203"/>
                      <a:pt x="275" y="131"/>
                    </a:cubicBezTo>
                    <a:cubicBezTo>
                      <a:pt x="275" y="60"/>
                      <a:pt x="215" y="0"/>
                      <a:pt x="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2"/>
              <p:cNvSpPr/>
              <p:nvPr/>
            </p:nvSpPr>
            <p:spPr>
              <a:xfrm>
                <a:off x="4277196" y="3585936"/>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2"/>
              <p:cNvSpPr/>
              <p:nvPr/>
            </p:nvSpPr>
            <p:spPr>
              <a:xfrm>
                <a:off x="4336315" y="3585936"/>
                <a:ext cx="15364" cy="16065"/>
              </a:xfrm>
              <a:custGeom>
                <a:avLst/>
                <a:gdLst/>
                <a:ahLst/>
                <a:cxnLst/>
                <a:rect l="l" t="t" r="r" b="b"/>
                <a:pathLst>
                  <a:path w="263" h="275" extrusionOk="0">
                    <a:moveTo>
                      <a:pt x="131" y="0"/>
                    </a:moveTo>
                    <a:cubicBezTo>
                      <a:pt x="60" y="0"/>
                      <a:pt x="0" y="60"/>
                      <a:pt x="0" y="131"/>
                    </a:cubicBezTo>
                    <a:cubicBezTo>
                      <a:pt x="0" y="215"/>
                      <a:pt x="60" y="274"/>
                      <a:pt x="131" y="274"/>
                    </a:cubicBezTo>
                    <a:cubicBezTo>
                      <a:pt x="203" y="274"/>
                      <a:pt x="262" y="215"/>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2"/>
              <p:cNvSpPr/>
              <p:nvPr/>
            </p:nvSpPr>
            <p:spPr>
              <a:xfrm>
                <a:off x="4394033" y="3585936"/>
                <a:ext cx="16065" cy="15364"/>
              </a:xfrm>
              <a:custGeom>
                <a:avLst/>
                <a:gdLst/>
                <a:ahLst/>
                <a:cxnLst/>
                <a:rect l="l" t="t" r="r" b="b"/>
                <a:pathLst>
                  <a:path w="275" h="263" extrusionOk="0">
                    <a:moveTo>
                      <a:pt x="143" y="0"/>
                    </a:moveTo>
                    <a:cubicBezTo>
                      <a:pt x="60" y="0"/>
                      <a:pt x="0" y="60"/>
                      <a:pt x="0" y="131"/>
                    </a:cubicBezTo>
                    <a:cubicBezTo>
                      <a:pt x="0"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2"/>
              <p:cNvSpPr/>
              <p:nvPr/>
            </p:nvSpPr>
            <p:spPr>
              <a:xfrm>
                <a:off x="4451049" y="3585936"/>
                <a:ext cx="15364" cy="16065"/>
              </a:xfrm>
              <a:custGeom>
                <a:avLst/>
                <a:gdLst/>
                <a:ahLst/>
                <a:cxnLst/>
                <a:rect l="l" t="t" r="r" b="b"/>
                <a:pathLst>
                  <a:path w="263" h="275" extrusionOk="0">
                    <a:moveTo>
                      <a:pt x="132" y="0"/>
                    </a:moveTo>
                    <a:cubicBezTo>
                      <a:pt x="60" y="0"/>
                      <a:pt x="1" y="60"/>
                      <a:pt x="1" y="131"/>
                    </a:cubicBezTo>
                    <a:cubicBezTo>
                      <a:pt x="1" y="215"/>
                      <a:pt x="60" y="274"/>
                      <a:pt x="132" y="274"/>
                    </a:cubicBezTo>
                    <a:cubicBezTo>
                      <a:pt x="203" y="274"/>
                      <a:pt x="263" y="215"/>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2"/>
              <p:cNvSpPr/>
              <p:nvPr/>
            </p:nvSpPr>
            <p:spPr>
              <a:xfrm>
                <a:off x="4510168" y="3585936"/>
                <a:ext cx="15364" cy="16065"/>
              </a:xfrm>
              <a:custGeom>
                <a:avLst/>
                <a:gdLst/>
                <a:ahLst/>
                <a:cxnLst/>
                <a:rect l="l" t="t" r="r" b="b"/>
                <a:pathLst>
                  <a:path w="263" h="275" extrusionOk="0">
                    <a:moveTo>
                      <a:pt x="132" y="0"/>
                    </a:moveTo>
                    <a:cubicBezTo>
                      <a:pt x="60" y="0"/>
                      <a:pt x="1" y="60"/>
                      <a:pt x="1" y="131"/>
                    </a:cubicBezTo>
                    <a:cubicBezTo>
                      <a:pt x="1" y="215"/>
                      <a:pt x="60" y="274"/>
                      <a:pt x="132" y="274"/>
                    </a:cubicBezTo>
                    <a:cubicBezTo>
                      <a:pt x="203" y="274"/>
                      <a:pt x="263" y="215"/>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2"/>
              <p:cNvSpPr/>
              <p:nvPr/>
            </p:nvSpPr>
            <p:spPr>
              <a:xfrm>
                <a:off x="4567943" y="3585936"/>
                <a:ext cx="16007" cy="16065"/>
              </a:xfrm>
              <a:custGeom>
                <a:avLst/>
                <a:gdLst/>
                <a:ahLst/>
                <a:cxnLst/>
                <a:rect l="l" t="t" r="r" b="b"/>
                <a:pathLst>
                  <a:path w="274" h="275" extrusionOk="0">
                    <a:moveTo>
                      <a:pt x="143" y="0"/>
                    </a:moveTo>
                    <a:cubicBezTo>
                      <a:pt x="60" y="0"/>
                      <a:pt x="0" y="60"/>
                      <a:pt x="0" y="131"/>
                    </a:cubicBezTo>
                    <a:cubicBezTo>
                      <a:pt x="0" y="215"/>
                      <a:pt x="60" y="274"/>
                      <a:pt x="143" y="274"/>
                    </a:cubicBezTo>
                    <a:cubicBezTo>
                      <a:pt x="214" y="274"/>
                      <a:pt x="274" y="215"/>
                      <a:pt x="274" y="131"/>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2"/>
              <p:cNvSpPr/>
              <p:nvPr/>
            </p:nvSpPr>
            <p:spPr>
              <a:xfrm>
                <a:off x="4623557" y="3585936"/>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203"/>
                      <a:pt x="274" y="131"/>
                    </a:cubicBezTo>
                    <a:cubicBezTo>
                      <a:pt x="274"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2"/>
              <p:cNvSpPr/>
              <p:nvPr/>
            </p:nvSpPr>
            <p:spPr>
              <a:xfrm>
                <a:off x="4682676" y="3585936"/>
                <a:ext cx="16065" cy="16065"/>
              </a:xfrm>
              <a:custGeom>
                <a:avLst/>
                <a:gdLst/>
                <a:ahLst/>
                <a:cxnLst/>
                <a:rect l="l" t="t" r="r" b="b"/>
                <a:pathLst>
                  <a:path w="275" h="275" extrusionOk="0">
                    <a:moveTo>
                      <a:pt x="143" y="0"/>
                    </a:moveTo>
                    <a:cubicBezTo>
                      <a:pt x="60" y="0"/>
                      <a:pt x="1" y="60"/>
                      <a:pt x="1" y="131"/>
                    </a:cubicBezTo>
                    <a:cubicBezTo>
                      <a:pt x="1" y="215"/>
                      <a:pt x="60" y="274"/>
                      <a:pt x="143" y="274"/>
                    </a:cubicBezTo>
                    <a:cubicBezTo>
                      <a:pt x="215" y="274"/>
                      <a:pt x="274" y="215"/>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2"/>
              <p:cNvSpPr/>
              <p:nvPr/>
            </p:nvSpPr>
            <p:spPr>
              <a:xfrm>
                <a:off x="4741795" y="3585936"/>
                <a:ext cx="16065" cy="16065"/>
              </a:xfrm>
              <a:custGeom>
                <a:avLst/>
                <a:gdLst/>
                <a:ahLst/>
                <a:cxnLst/>
                <a:rect l="l" t="t" r="r" b="b"/>
                <a:pathLst>
                  <a:path w="275" h="275" extrusionOk="0">
                    <a:moveTo>
                      <a:pt x="143" y="0"/>
                    </a:moveTo>
                    <a:cubicBezTo>
                      <a:pt x="60" y="0"/>
                      <a:pt x="1" y="60"/>
                      <a:pt x="1" y="131"/>
                    </a:cubicBezTo>
                    <a:cubicBezTo>
                      <a:pt x="1" y="215"/>
                      <a:pt x="60" y="274"/>
                      <a:pt x="143" y="274"/>
                    </a:cubicBezTo>
                    <a:cubicBezTo>
                      <a:pt x="215" y="274"/>
                      <a:pt x="274" y="215"/>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2"/>
              <p:cNvSpPr/>
              <p:nvPr/>
            </p:nvSpPr>
            <p:spPr>
              <a:xfrm>
                <a:off x="3988553" y="3642250"/>
                <a:ext cx="15364" cy="16065"/>
              </a:xfrm>
              <a:custGeom>
                <a:avLst/>
                <a:gdLst/>
                <a:ahLst/>
                <a:cxnLst/>
                <a:rect l="l" t="t" r="r" b="b"/>
                <a:pathLst>
                  <a:path w="263" h="275" extrusionOk="0">
                    <a:moveTo>
                      <a:pt x="131" y="1"/>
                    </a:moveTo>
                    <a:cubicBezTo>
                      <a:pt x="60" y="1"/>
                      <a:pt x="0" y="60"/>
                      <a:pt x="0" y="144"/>
                    </a:cubicBezTo>
                    <a:cubicBezTo>
                      <a:pt x="0" y="215"/>
                      <a:pt x="60" y="274"/>
                      <a:pt x="131" y="274"/>
                    </a:cubicBezTo>
                    <a:cubicBezTo>
                      <a:pt x="203" y="274"/>
                      <a:pt x="262" y="215"/>
                      <a:pt x="262" y="144"/>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2"/>
              <p:cNvSpPr/>
              <p:nvPr/>
            </p:nvSpPr>
            <p:spPr>
              <a:xfrm>
                <a:off x="4047672" y="3642250"/>
                <a:ext cx="15364" cy="16065"/>
              </a:xfrm>
              <a:custGeom>
                <a:avLst/>
                <a:gdLst/>
                <a:ahLst/>
                <a:cxnLst/>
                <a:rect l="l" t="t" r="r" b="b"/>
                <a:pathLst>
                  <a:path w="263" h="275" extrusionOk="0">
                    <a:moveTo>
                      <a:pt x="131" y="1"/>
                    </a:moveTo>
                    <a:cubicBezTo>
                      <a:pt x="60" y="1"/>
                      <a:pt x="0" y="60"/>
                      <a:pt x="0" y="144"/>
                    </a:cubicBezTo>
                    <a:cubicBezTo>
                      <a:pt x="0" y="215"/>
                      <a:pt x="60" y="274"/>
                      <a:pt x="131" y="274"/>
                    </a:cubicBezTo>
                    <a:cubicBezTo>
                      <a:pt x="203" y="274"/>
                      <a:pt x="262" y="215"/>
                      <a:pt x="262" y="144"/>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2"/>
              <p:cNvSpPr/>
              <p:nvPr/>
            </p:nvSpPr>
            <p:spPr>
              <a:xfrm>
                <a:off x="4103286" y="3642250"/>
                <a:ext cx="15364" cy="16065"/>
              </a:xfrm>
              <a:custGeom>
                <a:avLst/>
                <a:gdLst/>
                <a:ahLst/>
                <a:cxnLst/>
                <a:rect l="l" t="t" r="r" b="b"/>
                <a:pathLst>
                  <a:path w="263" h="275" extrusionOk="0">
                    <a:moveTo>
                      <a:pt x="132" y="1"/>
                    </a:moveTo>
                    <a:cubicBezTo>
                      <a:pt x="60" y="1"/>
                      <a:pt x="1" y="60"/>
                      <a:pt x="1" y="144"/>
                    </a:cubicBezTo>
                    <a:cubicBezTo>
                      <a:pt x="1" y="215"/>
                      <a:pt x="60" y="274"/>
                      <a:pt x="132" y="274"/>
                    </a:cubicBezTo>
                    <a:cubicBezTo>
                      <a:pt x="203" y="274"/>
                      <a:pt x="263" y="215"/>
                      <a:pt x="263" y="144"/>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2"/>
              <p:cNvSpPr/>
              <p:nvPr/>
            </p:nvSpPr>
            <p:spPr>
              <a:xfrm>
                <a:off x="4162405" y="3642250"/>
                <a:ext cx="15364" cy="16065"/>
              </a:xfrm>
              <a:custGeom>
                <a:avLst/>
                <a:gdLst/>
                <a:ahLst/>
                <a:cxnLst/>
                <a:rect l="l" t="t" r="r" b="b"/>
                <a:pathLst>
                  <a:path w="263" h="275" extrusionOk="0">
                    <a:moveTo>
                      <a:pt x="132" y="1"/>
                    </a:moveTo>
                    <a:cubicBezTo>
                      <a:pt x="60" y="1"/>
                      <a:pt x="1" y="60"/>
                      <a:pt x="1" y="144"/>
                    </a:cubicBezTo>
                    <a:cubicBezTo>
                      <a:pt x="1" y="215"/>
                      <a:pt x="60" y="274"/>
                      <a:pt x="132" y="274"/>
                    </a:cubicBezTo>
                    <a:cubicBezTo>
                      <a:pt x="203" y="274"/>
                      <a:pt x="263" y="215"/>
                      <a:pt x="263" y="144"/>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2"/>
              <p:cNvSpPr/>
              <p:nvPr/>
            </p:nvSpPr>
            <p:spPr>
              <a:xfrm>
                <a:off x="4221524" y="3642250"/>
                <a:ext cx="15364" cy="16065"/>
              </a:xfrm>
              <a:custGeom>
                <a:avLst/>
                <a:gdLst/>
                <a:ahLst/>
                <a:cxnLst/>
                <a:rect l="l" t="t" r="r" b="b"/>
                <a:pathLst>
                  <a:path w="263" h="275" extrusionOk="0">
                    <a:moveTo>
                      <a:pt x="132" y="1"/>
                    </a:moveTo>
                    <a:cubicBezTo>
                      <a:pt x="60" y="1"/>
                      <a:pt x="1" y="60"/>
                      <a:pt x="1" y="144"/>
                    </a:cubicBezTo>
                    <a:cubicBezTo>
                      <a:pt x="1" y="215"/>
                      <a:pt x="60" y="274"/>
                      <a:pt x="132" y="274"/>
                    </a:cubicBezTo>
                    <a:cubicBezTo>
                      <a:pt x="203" y="274"/>
                      <a:pt x="263" y="215"/>
                      <a:pt x="263" y="144"/>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2"/>
              <p:cNvSpPr/>
              <p:nvPr/>
            </p:nvSpPr>
            <p:spPr>
              <a:xfrm>
                <a:off x="4277196" y="3642250"/>
                <a:ext cx="15364" cy="16065"/>
              </a:xfrm>
              <a:custGeom>
                <a:avLst/>
                <a:gdLst/>
                <a:ahLst/>
                <a:cxnLst/>
                <a:rect l="l" t="t" r="r" b="b"/>
                <a:pathLst>
                  <a:path w="263" h="275" extrusionOk="0">
                    <a:moveTo>
                      <a:pt x="131" y="1"/>
                    </a:moveTo>
                    <a:cubicBezTo>
                      <a:pt x="60" y="1"/>
                      <a:pt x="0" y="60"/>
                      <a:pt x="0" y="144"/>
                    </a:cubicBezTo>
                    <a:cubicBezTo>
                      <a:pt x="0" y="215"/>
                      <a:pt x="60" y="274"/>
                      <a:pt x="131" y="274"/>
                    </a:cubicBezTo>
                    <a:cubicBezTo>
                      <a:pt x="203" y="274"/>
                      <a:pt x="262" y="215"/>
                      <a:pt x="262" y="144"/>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2"/>
              <p:cNvSpPr/>
              <p:nvPr/>
            </p:nvSpPr>
            <p:spPr>
              <a:xfrm>
                <a:off x="4336315" y="3642250"/>
                <a:ext cx="15364" cy="16065"/>
              </a:xfrm>
              <a:custGeom>
                <a:avLst/>
                <a:gdLst/>
                <a:ahLst/>
                <a:cxnLst/>
                <a:rect l="l" t="t" r="r" b="b"/>
                <a:pathLst>
                  <a:path w="263" h="275" extrusionOk="0">
                    <a:moveTo>
                      <a:pt x="131" y="1"/>
                    </a:moveTo>
                    <a:cubicBezTo>
                      <a:pt x="60" y="1"/>
                      <a:pt x="0" y="60"/>
                      <a:pt x="0" y="144"/>
                    </a:cubicBezTo>
                    <a:cubicBezTo>
                      <a:pt x="0" y="215"/>
                      <a:pt x="60" y="274"/>
                      <a:pt x="131" y="274"/>
                    </a:cubicBezTo>
                    <a:cubicBezTo>
                      <a:pt x="203" y="274"/>
                      <a:pt x="262" y="215"/>
                      <a:pt x="262" y="144"/>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2"/>
              <p:cNvSpPr/>
              <p:nvPr/>
            </p:nvSpPr>
            <p:spPr>
              <a:xfrm>
                <a:off x="4395435" y="3642250"/>
                <a:ext cx="15364" cy="16065"/>
              </a:xfrm>
              <a:custGeom>
                <a:avLst/>
                <a:gdLst/>
                <a:ahLst/>
                <a:cxnLst/>
                <a:rect l="l" t="t" r="r" b="b"/>
                <a:pathLst>
                  <a:path w="263" h="275" extrusionOk="0">
                    <a:moveTo>
                      <a:pt x="131" y="1"/>
                    </a:moveTo>
                    <a:cubicBezTo>
                      <a:pt x="60" y="1"/>
                      <a:pt x="0" y="60"/>
                      <a:pt x="0" y="144"/>
                    </a:cubicBezTo>
                    <a:cubicBezTo>
                      <a:pt x="0" y="215"/>
                      <a:pt x="60" y="274"/>
                      <a:pt x="131" y="274"/>
                    </a:cubicBezTo>
                    <a:cubicBezTo>
                      <a:pt x="203" y="274"/>
                      <a:pt x="262" y="215"/>
                      <a:pt x="262" y="144"/>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2"/>
              <p:cNvSpPr/>
              <p:nvPr/>
            </p:nvSpPr>
            <p:spPr>
              <a:xfrm>
                <a:off x="4451049" y="3642250"/>
                <a:ext cx="15364" cy="16065"/>
              </a:xfrm>
              <a:custGeom>
                <a:avLst/>
                <a:gdLst/>
                <a:ahLst/>
                <a:cxnLst/>
                <a:rect l="l" t="t" r="r" b="b"/>
                <a:pathLst>
                  <a:path w="263" h="275" extrusionOk="0">
                    <a:moveTo>
                      <a:pt x="132" y="1"/>
                    </a:moveTo>
                    <a:cubicBezTo>
                      <a:pt x="60" y="1"/>
                      <a:pt x="1" y="60"/>
                      <a:pt x="1" y="144"/>
                    </a:cubicBezTo>
                    <a:cubicBezTo>
                      <a:pt x="1" y="215"/>
                      <a:pt x="60" y="274"/>
                      <a:pt x="132" y="274"/>
                    </a:cubicBezTo>
                    <a:cubicBezTo>
                      <a:pt x="203" y="274"/>
                      <a:pt x="263" y="215"/>
                      <a:pt x="263" y="144"/>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2"/>
              <p:cNvSpPr/>
              <p:nvPr/>
            </p:nvSpPr>
            <p:spPr>
              <a:xfrm>
                <a:off x="4510168" y="3642250"/>
                <a:ext cx="15364" cy="16065"/>
              </a:xfrm>
              <a:custGeom>
                <a:avLst/>
                <a:gdLst/>
                <a:ahLst/>
                <a:cxnLst/>
                <a:rect l="l" t="t" r="r" b="b"/>
                <a:pathLst>
                  <a:path w="263" h="275" extrusionOk="0">
                    <a:moveTo>
                      <a:pt x="132" y="1"/>
                    </a:moveTo>
                    <a:cubicBezTo>
                      <a:pt x="60" y="1"/>
                      <a:pt x="1" y="60"/>
                      <a:pt x="1" y="144"/>
                    </a:cubicBezTo>
                    <a:cubicBezTo>
                      <a:pt x="1" y="215"/>
                      <a:pt x="60" y="274"/>
                      <a:pt x="132" y="274"/>
                    </a:cubicBezTo>
                    <a:cubicBezTo>
                      <a:pt x="203" y="274"/>
                      <a:pt x="263" y="215"/>
                      <a:pt x="263" y="144"/>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2"/>
              <p:cNvSpPr/>
              <p:nvPr/>
            </p:nvSpPr>
            <p:spPr>
              <a:xfrm>
                <a:off x="4567943" y="3642250"/>
                <a:ext cx="16007" cy="16065"/>
              </a:xfrm>
              <a:custGeom>
                <a:avLst/>
                <a:gdLst/>
                <a:ahLst/>
                <a:cxnLst/>
                <a:rect l="l" t="t" r="r" b="b"/>
                <a:pathLst>
                  <a:path w="274" h="275" extrusionOk="0">
                    <a:moveTo>
                      <a:pt x="143" y="1"/>
                    </a:moveTo>
                    <a:cubicBezTo>
                      <a:pt x="60" y="1"/>
                      <a:pt x="0" y="60"/>
                      <a:pt x="0" y="144"/>
                    </a:cubicBezTo>
                    <a:cubicBezTo>
                      <a:pt x="0" y="215"/>
                      <a:pt x="60" y="274"/>
                      <a:pt x="143" y="274"/>
                    </a:cubicBezTo>
                    <a:cubicBezTo>
                      <a:pt x="214" y="274"/>
                      <a:pt x="274" y="215"/>
                      <a:pt x="274" y="144"/>
                    </a:cubicBezTo>
                    <a:cubicBezTo>
                      <a:pt x="274" y="60"/>
                      <a:pt x="214"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2"/>
              <p:cNvSpPr/>
              <p:nvPr/>
            </p:nvSpPr>
            <p:spPr>
              <a:xfrm>
                <a:off x="4624959" y="3642250"/>
                <a:ext cx="15364" cy="16065"/>
              </a:xfrm>
              <a:custGeom>
                <a:avLst/>
                <a:gdLst/>
                <a:ahLst/>
                <a:cxnLst/>
                <a:rect l="l" t="t" r="r" b="b"/>
                <a:pathLst>
                  <a:path w="263" h="275" extrusionOk="0">
                    <a:moveTo>
                      <a:pt x="131" y="1"/>
                    </a:moveTo>
                    <a:cubicBezTo>
                      <a:pt x="60" y="1"/>
                      <a:pt x="0" y="60"/>
                      <a:pt x="0" y="144"/>
                    </a:cubicBezTo>
                    <a:cubicBezTo>
                      <a:pt x="0" y="215"/>
                      <a:pt x="60" y="274"/>
                      <a:pt x="131" y="274"/>
                    </a:cubicBezTo>
                    <a:cubicBezTo>
                      <a:pt x="203" y="274"/>
                      <a:pt x="262" y="215"/>
                      <a:pt x="262" y="144"/>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2"/>
              <p:cNvSpPr/>
              <p:nvPr/>
            </p:nvSpPr>
            <p:spPr>
              <a:xfrm>
                <a:off x="4682676" y="3642250"/>
                <a:ext cx="16065" cy="16065"/>
              </a:xfrm>
              <a:custGeom>
                <a:avLst/>
                <a:gdLst/>
                <a:ahLst/>
                <a:cxnLst/>
                <a:rect l="l" t="t" r="r" b="b"/>
                <a:pathLst>
                  <a:path w="275" h="275" extrusionOk="0">
                    <a:moveTo>
                      <a:pt x="143" y="1"/>
                    </a:moveTo>
                    <a:cubicBezTo>
                      <a:pt x="60" y="1"/>
                      <a:pt x="1" y="60"/>
                      <a:pt x="1" y="144"/>
                    </a:cubicBezTo>
                    <a:cubicBezTo>
                      <a:pt x="1" y="215"/>
                      <a:pt x="60" y="274"/>
                      <a:pt x="143" y="274"/>
                    </a:cubicBezTo>
                    <a:cubicBezTo>
                      <a:pt x="215" y="274"/>
                      <a:pt x="274" y="215"/>
                      <a:pt x="274" y="144"/>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2"/>
              <p:cNvSpPr/>
              <p:nvPr/>
            </p:nvSpPr>
            <p:spPr>
              <a:xfrm>
                <a:off x="4741795" y="3642250"/>
                <a:ext cx="16065" cy="16065"/>
              </a:xfrm>
              <a:custGeom>
                <a:avLst/>
                <a:gdLst/>
                <a:ahLst/>
                <a:cxnLst/>
                <a:rect l="l" t="t" r="r" b="b"/>
                <a:pathLst>
                  <a:path w="275" h="275" extrusionOk="0">
                    <a:moveTo>
                      <a:pt x="143" y="1"/>
                    </a:moveTo>
                    <a:cubicBezTo>
                      <a:pt x="60" y="1"/>
                      <a:pt x="1" y="60"/>
                      <a:pt x="1" y="144"/>
                    </a:cubicBezTo>
                    <a:cubicBezTo>
                      <a:pt x="1" y="215"/>
                      <a:pt x="60" y="274"/>
                      <a:pt x="143" y="274"/>
                    </a:cubicBezTo>
                    <a:cubicBezTo>
                      <a:pt x="215" y="274"/>
                      <a:pt x="274" y="215"/>
                      <a:pt x="274" y="144"/>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2"/>
              <p:cNvSpPr/>
              <p:nvPr/>
            </p:nvSpPr>
            <p:spPr>
              <a:xfrm>
                <a:off x="4047672" y="3699266"/>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2"/>
              <p:cNvSpPr/>
              <p:nvPr/>
            </p:nvSpPr>
            <p:spPr>
              <a:xfrm>
                <a:off x="4103286" y="3699266"/>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2"/>
              <p:cNvSpPr/>
              <p:nvPr/>
            </p:nvSpPr>
            <p:spPr>
              <a:xfrm>
                <a:off x="4162405" y="3699266"/>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2"/>
              <p:cNvSpPr/>
              <p:nvPr/>
            </p:nvSpPr>
            <p:spPr>
              <a:xfrm>
                <a:off x="4221524" y="3699266"/>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2"/>
              <p:cNvSpPr/>
              <p:nvPr/>
            </p:nvSpPr>
            <p:spPr>
              <a:xfrm>
                <a:off x="4277196" y="3699266"/>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2"/>
              <p:cNvSpPr/>
              <p:nvPr/>
            </p:nvSpPr>
            <p:spPr>
              <a:xfrm>
                <a:off x="4336315" y="3699266"/>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2"/>
              <p:cNvSpPr/>
              <p:nvPr/>
            </p:nvSpPr>
            <p:spPr>
              <a:xfrm>
                <a:off x="4395435" y="3699266"/>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2"/>
              <p:cNvSpPr/>
              <p:nvPr/>
            </p:nvSpPr>
            <p:spPr>
              <a:xfrm>
                <a:off x="4451049" y="3699266"/>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2"/>
              <p:cNvSpPr/>
              <p:nvPr/>
            </p:nvSpPr>
            <p:spPr>
              <a:xfrm>
                <a:off x="4510168" y="3699266"/>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2"/>
              <p:cNvSpPr/>
              <p:nvPr/>
            </p:nvSpPr>
            <p:spPr>
              <a:xfrm>
                <a:off x="4567943" y="3699266"/>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2"/>
              <p:cNvSpPr/>
              <p:nvPr/>
            </p:nvSpPr>
            <p:spPr>
              <a:xfrm>
                <a:off x="4624959" y="3699266"/>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2"/>
              <p:cNvSpPr/>
              <p:nvPr/>
            </p:nvSpPr>
            <p:spPr>
              <a:xfrm>
                <a:off x="4682676" y="3699266"/>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2"/>
              <p:cNvSpPr/>
              <p:nvPr/>
            </p:nvSpPr>
            <p:spPr>
              <a:xfrm>
                <a:off x="4741795" y="3699266"/>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2"/>
              <p:cNvSpPr/>
              <p:nvPr/>
            </p:nvSpPr>
            <p:spPr>
              <a:xfrm>
                <a:off x="4103286" y="3755640"/>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2"/>
              <p:cNvSpPr/>
              <p:nvPr/>
            </p:nvSpPr>
            <p:spPr>
              <a:xfrm>
                <a:off x="4162405" y="3755640"/>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2"/>
              <p:cNvSpPr/>
              <p:nvPr/>
            </p:nvSpPr>
            <p:spPr>
              <a:xfrm>
                <a:off x="4220122" y="3755640"/>
                <a:ext cx="16065" cy="15364"/>
              </a:xfrm>
              <a:custGeom>
                <a:avLst/>
                <a:gdLst/>
                <a:ahLst/>
                <a:cxnLst/>
                <a:rect l="l" t="t" r="r" b="b"/>
                <a:pathLst>
                  <a:path w="275" h="263" extrusionOk="0">
                    <a:moveTo>
                      <a:pt x="144" y="0"/>
                    </a:moveTo>
                    <a:cubicBezTo>
                      <a:pt x="60" y="0"/>
                      <a:pt x="1" y="60"/>
                      <a:pt x="1" y="131"/>
                    </a:cubicBezTo>
                    <a:cubicBezTo>
                      <a:pt x="1" y="203"/>
                      <a:pt x="60" y="262"/>
                      <a:pt x="144" y="262"/>
                    </a:cubicBezTo>
                    <a:cubicBezTo>
                      <a:pt x="215" y="262"/>
                      <a:pt x="275" y="203"/>
                      <a:pt x="275" y="131"/>
                    </a:cubicBezTo>
                    <a:cubicBezTo>
                      <a:pt x="275" y="60"/>
                      <a:pt x="215" y="0"/>
                      <a:pt x="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2"/>
              <p:cNvSpPr/>
              <p:nvPr/>
            </p:nvSpPr>
            <p:spPr>
              <a:xfrm>
                <a:off x="4277196" y="3755640"/>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2"/>
              <p:cNvSpPr/>
              <p:nvPr/>
            </p:nvSpPr>
            <p:spPr>
              <a:xfrm>
                <a:off x="4336315" y="3755640"/>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2"/>
              <p:cNvSpPr/>
              <p:nvPr/>
            </p:nvSpPr>
            <p:spPr>
              <a:xfrm>
                <a:off x="4394033" y="3755640"/>
                <a:ext cx="16065" cy="15364"/>
              </a:xfrm>
              <a:custGeom>
                <a:avLst/>
                <a:gdLst/>
                <a:ahLst/>
                <a:cxnLst/>
                <a:rect l="l" t="t" r="r" b="b"/>
                <a:pathLst>
                  <a:path w="275" h="263" extrusionOk="0">
                    <a:moveTo>
                      <a:pt x="143" y="0"/>
                    </a:moveTo>
                    <a:cubicBezTo>
                      <a:pt x="60" y="0"/>
                      <a:pt x="0" y="60"/>
                      <a:pt x="0" y="131"/>
                    </a:cubicBezTo>
                    <a:cubicBezTo>
                      <a:pt x="0"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2"/>
              <p:cNvSpPr/>
              <p:nvPr/>
            </p:nvSpPr>
            <p:spPr>
              <a:xfrm>
                <a:off x="4451049" y="3755640"/>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2"/>
              <p:cNvSpPr/>
              <p:nvPr/>
            </p:nvSpPr>
            <p:spPr>
              <a:xfrm>
                <a:off x="4510168" y="3755640"/>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2"/>
              <p:cNvSpPr/>
              <p:nvPr/>
            </p:nvSpPr>
            <p:spPr>
              <a:xfrm>
                <a:off x="4567943" y="3755640"/>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2"/>
              <p:cNvSpPr/>
              <p:nvPr/>
            </p:nvSpPr>
            <p:spPr>
              <a:xfrm>
                <a:off x="4623557" y="3755640"/>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203"/>
                      <a:pt x="274" y="131"/>
                    </a:cubicBezTo>
                    <a:cubicBezTo>
                      <a:pt x="274"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2"/>
              <p:cNvSpPr/>
              <p:nvPr/>
            </p:nvSpPr>
            <p:spPr>
              <a:xfrm>
                <a:off x="4682676" y="3755640"/>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2"/>
              <p:cNvSpPr/>
              <p:nvPr/>
            </p:nvSpPr>
            <p:spPr>
              <a:xfrm>
                <a:off x="4741795" y="3755640"/>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2"/>
              <p:cNvSpPr/>
              <p:nvPr/>
            </p:nvSpPr>
            <p:spPr>
              <a:xfrm>
                <a:off x="4162405" y="3811955"/>
                <a:ext cx="15364" cy="16065"/>
              </a:xfrm>
              <a:custGeom>
                <a:avLst/>
                <a:gdLst/>
                <a:ahLst/>
                <a:cxnLst/>
                <a:rect l="l" t="t" r="r" b="b"/>
                <a:pathLst>
                  <a:path w="263" h="275" extrusionOk="0">
                    <a:moveTo>
                      <a:pt x="132" y="1"/>
                    </a:moveTo>
                    <a:cubicBezTo>
                      <a:pt x="60" y="1"/>
                      <a:pt x="1" y="60"/>
                      <a:pt x="1" y="132"/>
                    </a:cubicBezTo>
                    <a:cubicBezTo>
                      <a:pt x="1" y="215"/>
                      <a:pt x="60" y="275"/>
                      <a:pt x="132" y="275"/>
                    </a:cubicBezTo>
                    <a:cubicBezTo>
                      <a:pt x="203" y="275"/>
                      <a:pt x="263" y="215"/>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2"/>
              <p:cNvSpPr/>
              <p:nvPr/>
            </p:nvSpPr>
            <p:spPr>
              <a:xfrm>
                <a:off x="4221524" y="3811955"/>
                <a:ext cx="15364" cy="16065"/>
              </a:xfrm>
              <a:custGeom>
                <a:avLst/>
                <a:gdLst/>
                <a:ahLst/>
                <a:cxnLst/>
                <a:rect l="l" t="t" r="r" b="b"/>
                <a:pathLst>
                  <a:path w="263" h="275" extrusionOk="0">
                    <a:moveTo>
                      <a:pt x="132" y="1"/>
                    </a:moveTo>
                    <a:cubicBezTo>
                      <a:pt x="60" y="1"/>
                      <a:pt x="1" y="60"/>
                      <a:pt x="1" y="132"/>
                    </a:cubicBezTo>
                    <a:cubicBezTo>
                      <a:pt x="1" y="215"/>
                      <a:pt x="60" y="275"/>
                      <a:pt x="132" y="275"/>
                    </a:cubicBezTo>
                    <a:cubicBezTo>
                      <a:pt x="203" y="275"/>
                      <a:pt x="263" y="215"/>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2"/>
              <p:cNvSpPr/>
              <p:nvPr/>
            </p:nvSpPr>
            <p:spPr>
              <a:xfrm>
                <a:off x="4277196" y="3811955"/>
                <a:ext cx="15364" cy="16065"/>
              </a:xfrm>
              <a:custGeom>
                <a:avLst/>
                <a:gdLst/>
                <a:ahLst/>
                <a:cxnLst/>
                <a:rect l="l" t="t" r="r" b="b"/>
                <a:pathLst>
                  <a:path w="263" h="275" extrusionOk="0">
                    <a:moveTo>
                      <a:pt x="131" y="1"/>
                    </a:moveTo>
                    <a:cubicBezTo>
                      <a:pt x="60" y="1"/>
                      <a:pt x="0" y="60"/>
                      <a:pt x="0" y="132"/>
                    </a:cubicBezTo>
                    <a:cubicBezTo>
                      <a:pt x="0" y="215"/>
                      <a:pt x="60" y="275"/>
                      <a:pt x="131" y="275"/>
                    </a:cubicBezTo>
                    <a:cubicBezTo>
                      <a:pt x="203" y="275"/>
                      <a:pt x="262" y="215"/>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2"/>
              <p:cNvSpPr/>
              <p:nvPr/>
            </p:nvSpPr>
            <p:spPr>
              <a:xfrm>
                <a:off x="4336315" y="3811955"/>
                <a:ext cx="15364" cy="16065"/>
              </a:xfrm>
              <a:custGeom>
                <a:avLst/>
                <a:gdLst/>
                <a:ahLst/>
                <a:cxnLst/>
                <a:rect l="l" t="t" r="r" b="b"/>
                <a:pathLst>
                  <a:path w="263" h="275" extrusionOk="0">
                    <a:moveTo>
                      <a:pt x="131" y="1"/>
                    </a:moveTo>
                    <a:cubicBezTo>
                      <a:pt x="60" y="1"/>
                      <a:pt x="0" y="60"/>
                      <a:pt x="0" y="132"/>
                    </a:cubicBezTo>
                    <a:cubicBezTo>
                      <a:pt x="0" y="215"/>
                      <a:pt x="60" y="275"/>
                      <a:pt x="131" y="275"/>
                    </a:cubicBezTo>
                    <a:cubicBezTo>
                      <a:pt x="203" y="275"/>
                      <a:pt x="262" y="215"/>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2"/>
              <p:cNvSpPr/>
              <p:nvPr/>
            </p:nvSpPr>
            <p:spPr>
              <a:xfrm>
                <a:off x="4395435" y="3811955"/>
                <a:ext cx="15364" cy="16065"/>
              </a:xfrm>
              <a:custGeom>
                <a:avLst/>
                <a:gdLst/>
                <a:ahLst/>
                <a:cxnLst/>
                <a:rect l="l" t="t" r="r" b="b"/>
                <a:pathLst>
                  <a:path w="263" h="275" extrusionOk="0">
                    <a:moveTo>
                      <a:pt x="131" y="1"/>
                    </a:moveTo>
                    <a:cubicBezTo>
                      <a:pt x="60" y="1"/>
                      <a:pt x="0" y="60"/>
                      <a:pt x="0" y="132"/>
                    </a:cubicBezTo>
                    <a:cubicBezTo>
                      <a:pt x="0" y="215"/>
                      <a:pt x="60" y="275"/>
                      <a:pt x="131" y="275"/>
                    </a:cubicBezTo>
                    <a:cubicBezTo>
                      <a:pt x="203" y="275"/>
                      <a:pt x="262" y="215"/>
                      <a:pt x="262" y="132"/>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2"/>
              <p:cNvSpPr/>
              <p:nvPr/>
            </p:nvSpPr>
            <p:spPr>
              <a:xfrm>
                <a:off x="4451049" y="3811955"/>
                <a:ext cx="15364" cy="16065"/>
              </a:xfrm>
              <a:custGeom>
                <a:avLst/>
                <a:gdLst/>
                <a:ahLst/>
                <a:cxnLst/>
                <a:rect l="l" t="t" r="r" b="b"/>
                <a:pathLst>
                  <a:path w="263" h="275" extrusionOk="0">
                    <a:moveTo>
                      <a:pt x="132" y="1"/>
                    </a:moveTo>
                    <a:cubicBezTo>
                      <a:pt x="60" y="1"/>
                      <a:pt x="1" y="60"/>
                      <a:pt x="1" y="132"/>
                    </a:cubicBezTo>
                    <a:cubicBezTo>
                      <a:pt x="1" y="215"/>
                      <a:pt x="60" y="275"/>
                      <a:pt x="132" y="275"/>
                    </a:cubicBezTo>
                    <a:cubicBezTo>
                      <a:pt x="203" y="275"/>
                      <a:pt x="263" y="215"/>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2"/>
              <p:cNvSpPr/>
              <p:nvPr/>
            </p:nvSpPr>
            <p:spPr>
              <a:xfrm>
                <a:off x="4510168" y="3811955"/>
                <a:ext cx="15364" cy="16065"/>
              </a:xfrm>
              <a:custGeom>
                <a:avLst/>
                <a:gdLst/>
                <a:ahLst/>
                <a:cxnLst/>
                <a:rect l="l" t="t" r="r" b="b"/>
                <a:pathLst>
                  <a:path w="263" h="275" extrusionOk="0">
                    <a:moveTo>
                      <a:pt x="132" y="1"/>
                    </a:moveTo>
                    <a:cubicBezTo>
                      <a:pt x="60" y="1"/>
                      <a:pt x="1" y="60"/>
                      <a:pt x="1" y="132"/>
                    </a:cubicBezTo>
                    <a:cubicBezTo>
                      <a:pt x="1" y="215"/>
                      <a:pt x="60" y="275"/>
                      <a:pt x="132" y="275"/>
                    </a:cubicBezTo>
                    <a:cubicBezTo>
                      <a:pt x="203" y="275"/>
                      <a:pt x="263" y="215"/>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2"/>
              <p:cNvSpPr/>
              <p:nvPr/>
            </p:nvSpPr>
            <p:spPr>
              <a:xfrm>
                <a:off x="4567943" y="3811955"/>
                <a:ext cx="16007" cy="16065"/>
              </a:xfrm>
              <a:custGeom>
                <a:avLst/>
                <a:gdLst/>
                <a:ahLst/>
                <a:cxnLst/>
                <a:rect l="l" t="t" r="r" b="b"/>
                <a:pathLst>
                  <a:path w="274" h="275" extrusionOk="0">
                    <a:moveTo>
                      <a:pt x="143" y="1"/>
                    </a:moveTo>
                    <a:cubicBezTo>
                      <a:pt x="60" y="1"/>
                      <a:pt x="0" y="60"/>
                      <a:pt x="0" y="132"/>
                    </a:cubicBezTo>
                    <a:cubicBezTo>
                      <a:pt x="0" y="215"/>
                      <a:pt x="60" y="275"/>
                      <a:pt x="143" y="275"/>
                    </a:cubicBezTo>
                    <a:cubicBezTo>
                      <a:pt x="214" y="275"/>
                      <a:pt x="274" y="215"/>
                      <a:pt x="274" y="132"/>
                    </a:cubicBezTo>
                    <a:cubicBezTo>
                      <a:pt x="274" y="60"/>
                      <a:pt x="214"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2"/>
              <p:cNvSpPr/>
              <p:nvPr/>
            </p:nvSpPr>
            <p:spPr>
              <a:xfrm>
                <a:off x="4624959" y="3811955"/>
                <a:ext cx="15364" cy="16065"/>
              </a:xfrm>
              <a:custGeom>
                <a:avLst/>
                <a:gdLst/>
                <a:ahLst/>
                <a:cxnLst/>
                <a:rect l="l" t="t" r="r" b="b"/>
                <a:pathLst>
                  <a:path w="263" h="275" extrusionOk="0">
                    <a:moveTo>
                      <a:pt x="131" y="1"/>
                    </a:moveTo>
                    <a:cubicBezTo>
                      <a:pt x="60" y="1"/>
                      <a:pt x="0" y="60"/>
                      <a:pt x="0" y="132"/>
                    </a:cubicBezTo>
                    <a:cubicBezTo>
                      <a:pt x="0" y="215"/>
                      <a:pt x="60" y="275"/>
                      <a:pt x="131" y="275"/>
                    </a:cubicBezTo>
                    <a:cubicBezTo>
                      <a:pt x="203" y="275"/>
                      <a:pt x="262" y="215"/>
                      <a:pt x="262" y="132"/>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2"/>
              <p:cNvSpPr/>
              <p:nvPr/>
            </p:nvSpPr>
            <p:spPr>
              <a:xfrm>
                <a:off x="4682676" y="3811955"/>
                <a:ext cx="16065" cy="16065"/>
              </a:xfrm>
              <a:custGeom>
                <a:avLst/>
                <a:gdLst/>
                <a:ahLst/>
                <a:cxnLst/>
                <a:rect l="l" t="t" r="r" b="b"/>
                <a:pathLst>
                  <a:path w="275" h="275" extrusionOk="0">
                    <a:moveTo>
                      <a:pt x="143" y="1"/>
                    </a:moveTo>
                    <a:cubicBezTo>
                      <a:pt x="60" y="1"/>
                      <a:pt x="1" y="60"/>
                      <a:pt x="1" y="132"/>
                    </a:cubicBezTo>
                    <a:cubicBezTo>
                      <a:pt x="1" y="215"/>
                      <a:pt x="60" y="275"/>
                      <a:pt x="143" y="275"/>
                    </a:cubicBezTo>
                    <a:cubicBezTo>
                      <a:pt x="215" y="275"/>
                      <a:pt x="274" y="215"/>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2"/>
              <p:cNvSpPr/>
              <p:nvPr/>
            </p:nvSpPr>
            <p:spPr>
              <a:xfrm>
                <a:off x="4741795" y="3811955"/>
                <a:ext cx="16065" cy="16065"/>
              </a:xfrm>
              <a:custGeom>
                <a:avLst/>
                <a:gdLst/>
                <a:ahLst/>
                <a:cxnLst/>
                <a:rect l="l" t="t" r="r" b="b"/>
                <a:pathLst>
                  <a:path w="275" h="275" extrusionOk="0">
                    <a:moveTo>
                      <a:pt x="143" y="1"/>
                    </a:moveTo>
                    <a:cubicBezTo>
                      <a:pt x="60" y="1"/>
                      <a:pt x="1" y="60"/>
                      <a:pt x="1" y="132"/>
                    </a:cubicBezTo>
                    <a:cubicBezTo>
                      <a:pt x="1" y="215"/>
                      <a:pt x="60" y="275"/>
                      <a:pt x="143" y="275"/>
                    </a:cubicBezTo>
                    <a:cubicBezTo>
                      <a:pt x="215" y="275"/>
                      <a:pt x="274" y="215"/>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2"/>
              <p:cNvSpPr/>
              <p:nvPr/>
            </p:nvSpPr>
            <p:spPr>
              <a:xfrm>
                <a:off x="4220122" y="3868328"/>
                <a:ext cx="16065" cy="16006"/>
              </a:xfrm>
              <a:custGeom>
                <a:avLst/>
                <a:gdLst/>
                <a:ahLst/>
                <a:cxnLst/>
                <a:rect l="l" t="t" r="r" b="b"/>
                <a:pathLst>
                  <a:path w="275" h="274" extrusionOk="0">
                    <a:moveTo>
                      <a:pt x="144" y="0"/>
                    </a:moveTo>
                    <a:cubicBezTo>
                      <a:pt x="60" y="0"/>
                      <a:pt x="1" y="60"/>
                      <a:pt x="1" y="131"/>
                    </a:cubicBezTo>
                    <a:cubicBezTo>
                      <a:pt x="1" y="214"/>
                      <a:pt x="60" y="274"/>
                      <a:pt x="144" y="274"/>
                    </a:cubicBezTo>
                    <a:cubicBezTo>
                      <a:pt x="215" y="274"/>
                      <a:pt x="275" y="214"/>
                      <a:pt x="275" y="131"/>
                    </a:cubicBezTo>
                    <a:cubicBezTo>
                      <a:pt x="275" y="60"/>
                      <a:pt x="215" y="0"/>
                      <a:pt x="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2"/>
              <p:cNvSpPr/>
              <p:nvPr/>
            </p:nvSpPr>
            <p:spPr>
              <a:xfrm>
                <a:off x="4277196" y="3868328"/>
                <a:ext cx="15364" cy="16006"/>
              </a:xfrm>
              <a:custGeom>
                <a:avLst/>
                <a:gdLst/>
                <a:ahLst/>
                <a:cxnLst/>
                <a:rect l="l" t="t" r="r" b="b"/>
                <a:pathLst>
                  <a:path w="263" h="274" extrusionOk="0">
                    <a:moveTo>
                      <a:pt x="131" y="0"/>
                    </a:moveTo>
                    <a:cubicBezTo>
                      <a:pt x="60" y="0"/>
                      <a:pt x="0" y="60"/>
                      <a:pt x="0" y="131"/>
                    </a:cubicBezTo>
                    <a:cubicBezTo>
                      <a:pt x="0" y="214"/>
                      <a:pt x="60" y="274"/>
                      <a:pt x="131" y="274"/>
                    </a:cubicBezTo>
                    <a:cubicBezTo>
                      <a:pt x="203" y="274"/>
                      <a:pt x="262" y="214"/>
                      <a:pt x="262" y="131"/>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2"/>
              <p:cNvSpPr/>
              <p:nvPr/>
            </p:nvSpPr>
            <p:spPr>
              <a:xfrm>
                <a:off x="4336315" y="3868328"/>
                <a:ext cx="15364" cy="16006"/>
              </a:xfrm>
              <a:custGeom>
                <a:avLst/>
                <a:gdLst/>
                <a:ahLst/>
                <a:cxnLst/>
                <a:rect l="l" t="t" r="r" b="b"/>
                <a:pathLst>
                  <a:path w="263" h="274" extrusionOk="0">
                    <a:moveTo>
                      <a:pt x="131" y="0"/>
                    </a:moveTo>
                    <a:cubicBezTo>
                      <a:pt x="60" y="0"/>
                      <a:pt x="0" y="60"/>
                      <a:pt x="0" y="143"/>
                    </a:cubicBezTo>
                    <a:cubicBezTo>
                      <a:pt x="0" y="214"/>
                      <a:pt x="60" y="274"/>
                      <a:pt x="131" y="274"/>
                    </a:cubicBezTo>
                    <a:cubicBezTo>
                      <a:pt x="203" y="274"/>
                      <a:pt x="262" y="214"/>
                      <a:pt x="262" y="143"/>
                    </a:cubicBezTo>
                    <a:cubicBezTo>
                      <a:pt x="262" y="60"/>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2"/>
              <p:cNvSpPr/>
              <p:nvPr/>
            </p:nvSpPr>
            <p:spPr>
              <a:xfrm>
                <a:off x="4394033" y="3868328"/>
                <a:ext cx="16065" cy="16006"/>
              </a:xfrm>
              <a:custGeom>
                <a:avLst/>
                <a:gdLst/>
                <a:ahLst/>
                <a:cxnLst/>
                <a:rect l="l" t="t" r="r" b="b"/>
                <a:pathLst>
                  <a:path w="275" h="274" extrusionOk="0">
                    <a:moveTo>
                      <a:pt x="143" y="0"/>
                    </a:moveTo>
                    <a:cubicBezTo>
                      <a:pt x="60" y="0"/>
                      <a:pt x="0" y="60"/>
                      <a:pt x="0" y="131"/>
                    </a:cubicBezTo>
                    <a:cubicBezTo>
                      <a:pt x="0" y="214"/>
                      <a:pt x="60" y="274"/>
                      <a:pt x="143" y="274"/>
                    </a:cubicBezTo>
                    <a:cubicBezTo>
                      <a:pt x="215" y="274"/>
                      <a:pt x="274" y="214"/>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2"/>
              <p:cNvSpPr/>
              <p:nvPr/>
            </p:nvSpPr>
            <p:spPr>
              <a:xfrm>
                <a:off x="4451049" y="3868328"/>
                <a:ext cx="15364" cy="16006"/>
              </a:xfrm>
              <a:custGeom>
                <a:avLst/>
                <a:gdLst/>
                <a:ahLst/>
                <a:cxnLst/>
                <a:rect l="l" t="t" r="r" b="b"/>
                <a:pathLst>
                  <a:path w="263" h="274" extrusionOk="0">
                    <a:moveTo>
                      <a:pt x="132" y="0"/>
                    </a:moveTo>
                    <a:cubicBezTo>
                      <a:pt x="60" y="0"/>
                      <a:pt x="1" y="60"/>
                      <a:pt x="1" y="143"/>
                    </a:cubicBezTo>
                    <a:cubicBezTo>
                      <a:pt x="1" y="214"/>
                      <a:pt x="60" y="274"/>
                      <a:pt x="132" y="274"/>
                    </a:cubicBezTo>
                    <a:cubicBezTo>
                      <a:pt x="203" y="274"/>
                      <a:pt x="263" y="214"/>
                      <a:pt x="263" y="143"/>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2"/>
              <p:cNvSpPr/>
              <p:nvPr/>
            </p:nvSpPr>
            <p:spPr>
              <a:xfrm>
                <a:off x="4510168" y="3868328"/>
                <a:ext cx="15364" cy="16006"/>
              </a:xfrm>
              <a:custGeom>
                <a:avLst/>
                <a:gdLst/>
                <a:ahLst/>
                <a:cxnLst/>
                <a:rect l="l" t="t" r="r" b="b"/>
                <a:pathLst>
                  <a:path w="263" h="274" extrusionOk="0">
                    <a:moveTo>
                      <a:pt x="132" y="0"/>
                    </a:moveTo>
                    <a:cubicBezTo>
                      <a:pt x="60" y="0"/>
                      <a:pt x="1" y="60"/>
                      <a:pt x="1" y="143"/>
                    </a:cubicBezTo>
                    <a:cubicBezTo>
                      <a:pt x="1" y="214"/>
                      <a:pt x="60" y="274"/>
                      <a:pt x="132" y="274"/>
                    </a:cubicBezTo>
                    <a:cubicBezTo>
                      <a:pt x="203" y="274"/>
                      <a:pt x="263" y="214"/>
                      <a:pt x="263" y="143"/>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2"/>
              <p:cNvSpPr/>
              <p:nvPr/>
            </p:nvSpPr>
            <p:spPr>
              <a:xfrm>
                <a:off x="4567943" y="3868328"/>
                <a:ext cx="16007" cy="16006"/>
              </a:xfrm>
              <a:custGeom>
                <a:avLst/>
                <a:gdLst/>
                <a:ahLst/>
                <a:cxnLst/>
                <a:rect l="l" t="t" r="r" b="b"/>
                <a:pathLst>
                  <a:path w="274" h="274" extrusionOk="0">
                    <a:moveTo>
                      <a:pt x="143" y="0"/>
                    </a:moveTo>
                    <a:cubicBezTo>
                      <a:pt x="60" y="0"/>
                      <a:pt x="0" y="60"/>
                      <a:pt x="0" y="143"/>
                    </a:cubicBezTo>
                    <a:cubicBezTo>
                      <a:pt x="0" y="214"/>
                      <a:pt x="60" y="274"/>
                      <a:pt x="143" y="274"/>
                    </a:cubicBezTo>
                    <a:cubicBezTo>
                      <a:pt x="214" y="274"/>
                      <a:pt x="274" y="214"/>
                      <a:pt x="274" y="143"/>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2"/>
              <p:cNvSpPr/>
              <p:nvPr/>
            </p:nvSpPr>
            <p:spPr>
              <a:xfrm>
                <a:off x="4623557" y="3868328"/>
                <a:ext cx="16065" cy="16006"/>
              </a:xfrm>
              <a:custGeom>
                <a:avLst/>
                <a:gdLst/>
                <a:ahLst/>
                <a:cxnLst/>
                <a:rect l="l" t="t" r="r" b="b"/>
                <a:pathLst>
                  <a:path w="275" h="274" extrusionOk="0">
                    <a:moveTo>
                      <a:pt x="132" y="0"/>
                    </a:moveTo>
                    <a:cubicBezTo>
                      <a:pt x="60" y="0"/>
                      <a:pt x="1" y="60"/>
                      <a:pt x="1" y="131"/>
                    </a:cubicBezTo>
                    <a:cubicBezTo>
                      <a:pt x="1" y="214"/>
                      <a:pt x="60" y="274"/>
                      <a:pt x="132" y="274"/>
                    </a:cubicBezTo>
                    <a:cubicBezTo>
                      <a:pt x="215" y="274"/>
                      <a:pt x="274" y="214"/>
                      <a:pt x="274" y="131"/>
                    </a:cubicBezTo>
                    <a:cubicBezTo>
                      <a:pt x="274"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2"/>
              <p:cNvSpPr/>
              <p:nvPr/>
            </p:nvSpPr>
            <p:spPr>
              <a:xfrm>
                <a:off x="4682676" y="3868328"/>
                <a:ext cx="16065" cy="16006"/>
              </a:xfrm>
              <a:custGeom>
                <a:avLst/>
                <a:gdLst/>
                <a:ahLst/>
                <a:cxnLst/>
                <a:rect l="l" t="t" r="r" b="b"/>
                <a:pathLst>
                  <a:path w="275" h="274" extrusionOk="0">
                    <a:moveTo>
                      <a:pt x="143" y="0"/>
                    </a:moveTo>
                    <a:cubicBezTo>
                      <a:pt x="60" y="0"/>
                      <a:pt x="1" y="60"/>
                      <a:pt x="1" y="143"/>
                    </a:cubicBezTo>
                    <a:cubicBezTo>
                      <a:pt x="1" y="214"/>
                      <a:pt x="60" y="274"/>
                      <a:pt x="143" y="274"/>
                    </a:cubicBezTo>
                    <a:cubicBezTo>
                      <a:pt x="215" y="274"/>
                      <a:pt x="274" y="214"/>
                      <a:pt x="274" y="143"/>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2"/>
              <p:cNvSpPr/>
              <p:nvPr/>
            </p:nvSpPr>
            <p:spPr>
              <a:xfrm>
                <a:off x="4741795" y="3868328"/>
                <a:ext cx="16065" cy="16006"/>
              </a:xfrm>
              <a:custGeom>
                <a:avLst/>
                <a:gdLst/>
                <a:ahLst/>
                <a:cxnLst/>
                <a:rect l="l" t="t" r="r" b="b"/>
                <a:pathLst>
                  <a:path w="275" h="274" extrusionOk="0">
                    <a:moveTo>
                      <a:pt x="143" y="0"/>
                    </a:moveTo>
                    <a:cubicBezTo>
                      <a:pt x="60" y="0"/>
                      <a:pt x="1" y="60"/>
                      <a:pt x="1" y="143"/>
                    </a:cubicBezTo>
                    <a:cubicBezTo>
                      <a:pt x="1" y="214"/>
                      <a:pt x="60" y="274"/>
                      <a:pt x="143" y="274"/>
                    </a:cubicBezTo>
                    <a:cubicBezTo>
                      <a:pt x="215" y="274"/>
                      <a:pt x="274" y="214"/>
                      <a:pt x="274" y="143"/>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2"/>
              <p:cNvSpPr/>
              <p:nvPr/>
            </p:nvSpPr>
            <p:spPr>
              <a:xfrm>
                <a:off x="4277196" y="3925110"/>
                <a:ext cx="15364" cy="15597"/>
              </a:xfrm>
              <a:custGeom>
                <a:avLst/>
                <a:gdLst/>
                <a:ahLst/>
                <a:cxnLst/>
                <a:rect l="l" t="t" r="r" b="b"/>
                <a:pathLst>
                  <a:path w="263" h="267" extrusionOk="0">
                    <a:moveTo>
                      <a:pt x="156" y="0"/>
                    </a:moveTo>
                    <a:cubicBezTo>
                      <a:pt x="148" y="0"/>
                      <a:pt x="140" y="2"/>
                      <a:pt x="131" y="4"/>
                    </a:cubicBezTo>
                    <a:cubicBezTo>
                      <a:pt x="60" y="4"/>
                      <a:pt x="0" y="64"/>
                      <a:pt x="0" y="135"/>
                    </a:cubicBezTo>
                    <a:cubicBezTo>
                      <a:pt x="0" y="207"/>
                      <a:pt x="60" y="266"/>
                      <a:pt x="131" y="266"/>
                    </a:cubicBezTo>
                    <a:cubicBezTo>
                      <a:pt x="203" y="266"/>
                      <a:pt x="262" y="207"/>
                      <a:pt x="262" y="135"/>
                    </a:cubicBezTo>
                    <a:cubicBezTo>
                      <a:pt x="262" y="72"/>
                      <a:pt x="216"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2"/>
              <p:cNvSpPr/>
              <p:nvPr/>
            </p:nvSpPr>
            <p:spPr>
              <a:xfrm>
                <a:off x="4336315" y="3925110"/>
                <a:ext cx="15364" cy="15597"/>
              </a:xfrm>
              <a:custGeom>
                <a:avLst/>
                <a:gdLst/>
                <a:ahLst/>
                <a:cxnLst/>
                <a:rect l="l" t="t" r="r" b="b"/>
                <a:pathLst>
                  <a:path w="263" h="267" extrusionOk="0">
                    <a:moveTo>
                      <a:pt x="156" y="0"/>
                    </a:moveTo>
                    <a:cubicBezTo>
                      <a:pt x="148" y="0"/>
                      <a:pt x="140" y="2"/>
                      <a:pt x="131" y="4"/>
                    </a:cubicBezTo>
                    <a:cubicBezTo>
                      <a:pt x="60" y="4"/>
                      <a:pt x="0" y="64"/>
                      <a:pt x="0" y="135"/>
                    </a:cubicBezTo>
                    <a:cubicBezTo>
                      <a:pt x="0" y="207"/>
                      <a:pt x="60" y="266"/>
                      <a:pt x="131" y="266"/>
                    </a:cubicBezTo>
                    <a:cubicBezTo>
                      <a:pt x="203" y="266"/>
                      <a:pt x="262" y="207"/>
                      <a:pt x="262" y="135"/>
                    </a:cubicBezTo>
                    <a:cubicBezTo>
                      <a:pt x="262" y="72"/>
                      <a:pt x="216"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2"/>
              <p:cNvSpPr/>
              <p:nvPr/>
            </p:nvSpPr>
            <p:spPr>
              <a:xfrm>
                <a:off x="4395435" y="3925110"/>
                <a:ext cx="15364" cy="15597"/>
              </a:xfrm>
              <a:custGeom>
                <a:avLst/>
                <a:gdLst/>
                <a:ahLst/>
                <a:cxnLst/>
                <a:rect l="l" t="t" r="r" b="b"/>
                <a:pathLst>
                  <a:path w="263" h="267" extrusionOk="0">
                    <a:moveTo>
                      <a:pt x="153" y="0"/>
                    </a:moveTo>
                    <a:cubicBezTo>
                      <a:pt x="146" y="0"/>
                      <a:pt x="138" y="2"/>
                      <a:pt x="131" y="4"/>
                    </a:cubicBezTo>
                    <a:cubicBezTo>
                      <a:pt x="60" y="4"/>
                      <a:pt x="0" y="64"/>
                      <a:pt x="0" y="135"/>
                    </a:cubicBezTo>
                    <a:cubicBezTo>
                      <a:pt x="0" y="207"/>
                      <a:pt x="60" y="266"/>
                      <a:pt x="131" y="266"/>
                    </a:cubicBezTo>
                    <a:cubicBezTo>
                      <a:pt x="203" y="266"/>
                      <a:pt x="262" y="207"/>
                      <a:pt x="262" y="135"/>
                    </a:cubicBezTo>
                    <a:cubicBezTo>
                      <a:pt x="262" y="72"/>
                      <a:pt x="207" y="0"/>
                      <a:pt x="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2"/>
              <p:cNvSpPr/>
              <p:nvPr/>
            </p:nvSpPr>
            <p:spPr>
              <a:xfrm>
                <a:off x="4451049" y="3925344"/>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2"/>
              <p:cNvSpPr/>
              <p:nvPr/>
            </p:nvSpPr>
            <p:spPr>
              <a:xfrm>
                <a:off x="4510168" y="3925344"/>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2"/>
              <p:cNvSpPr/>
              <p:nvPr/>
            </p:nvSpPr>
            <p:spPr>
              <a:xfrm>
                <a:off x="4567943" y="3925110"/>
                <a:ext cx="16007" cy="15597"/>
              </a:xfrm>
              <a:custGeom>
                <a:avLst/>
                <a:gdLst/>
                <a:ahLst/>
                <a:cxnLst/>
                <a:rect l="l" t="t" r="r" b="b"/>
                <a:pathLst>
                  <a:path w="274" h="267" extrusionOk="0">
                    <a:moveTo>
                      <a:pt x="168" y="0"/>
                    </a:moveTo>
                    <a:cubicBezTo>
                      <a:pt x="160" y="0"/>
                      <a:pt x="151" y="2"/>
                      <a:pt x="143" y="4"/>
                    </a:cubicBezTo>
                    <a:cubicBezTo>
                      <a:pt x="60" y="4"/>
                      <a:pt x="0" y="64"/>
                      <a:pt x="0" y="135"/>
                    </a:cubicBezTo>
                    <a:cubicBezTo>
                      <a:pt x="0" y="207"/>
                      <a:pt x="60" y="266"/>
                      <a:pt x="143" y="266"/>
                    </a:cubicBezTo>
                    <a:cubicBezTo>
                      <a:pt x="214" y="266"/>
                      <a:pt x="274" y="207"/>
                      <a:pt x="274" y="135"/>
                    </a:cubicBezTo>
                    <a:cubicBezTo>
                      <a:pt x="274" y="72"/>
                      <a:pt x="228" y="0"/>
                      <a:pt x="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2"/>
              <p:cNvSpPr/>
              <p:nvPr/>
            </p:nvSpPr>
            <p:spPr>
              <a:xfrm>
                <a:off x="4624959" y="3925110"/>
                <a:ext cx="15364" cy="15597"/>
              </a:xfrm>
              <a:custGeom>
                <a:avLst/>
                <a:gdLst/>
                <a:ahLst/>
                <a:cxnLst/>
                <a:rect l="l" t="t" r="r" b="b"/>
                <a:pathLst>
                  <a:path w="263" h="267" extrusionOk="0">
                    <a:moveTo>
                      <a:pt x="153" y="0"/>
                    </a:moveTo>
                    <a:cubicBezTo>
                      <a:pt x="146" y="0"/>
                      <a:pt x="138" y="2"/>
                      <a:pt x="131" y="4"/>
                    </a:cubicBezTo>
                    <a:cubicBezTo>
                      <a:pt x="60" y="4"/>
                      <a:pt x="0" y="64"/>
                      <a:pt x="0" y="135"/>
                    </a:cubicBezTo>
                    <a:cubicBezTo>
                      <a:pt x="0" y="207"/>
                      <a:pt x="60" y="266"/>
                      <a:pt x="131" y="266"/>
                    </a:cubicBezTo>
                    <a:cubicBezTo>
                      <a:pt x="203" y="266"/>
                      <a:pt x="262" y="207"/>
                      <a:pt x="262" y="135"/>
                    </a:cubicBezTo>
                    <a:cubicBezTo>
                      <a:pt x="262" y="72"/>
                      <a:pt x="207" y="0"/>
                      <a:pt x="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2"/>
              <p:cNvSpPr/>
              <p:nvPr/>
            </p:nvSpPr>
            <p:spPr>
              <a:xfrm>
                <a:off x="4682676" y="3925344"/>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2"/>
              <p:cNvSpPr/>
              <p:nvPr/>
            </p:nvSpPr>
            <p:spPr>
              <a:xfrm>
                <a:off x="4741795" y="3925110"/>
                <a:ext cx="16065" cy="15597"/>
              </a:xfrm>
              <a:custGeom>
                <a:avLst/>
                <a:gdLst/>
                <a:ahLst/>
                <a:cxnLst/>
                <a:rect l="l" t="t" r="r" b="b"/>
                <a:pathLst>
                  <a:path w="275" h="267" extrusionOk="0">
                    <a:moveTo>
                      <a:pt x="168" y="0"/>
                    </a:moveTo>
                    <a:cubicBezTo>
                      <a:pt x="160" y="0"/>
                      <a:pt x="152" y="2"/>
                      <a:pt x="143" y="4"/>
                    </a:cubicBezTo>
                    <a:cubicBezTo>
                      <a:pt x="60" y="4"/>
                      <a:pt x="1" y="64"/>
                      <a:pt x="1" y="135"/>
                    </a:cubicBezTo>
                    <a:cubicBezTo>
                      <a:pt x="1" y="207"/>
                      <a:pt x="60" y="266"/>
                      <a:pt x="143" y="266"/>
                    </a:cubicBezTo>
                    <a:cubicBezTo>
                      <a:pt x="215" y="266"/>
                      <a:pt x="274" y="207"/>
                      <a:pt x="274" y="135"/>
                    </a:cubicBezTo>
                    <a:cubicBezTo>
                      <a:pt x="274" y="72"/>
                      <a:pt x="228" y="0"/>
                      <a:pt x="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2"/>
              <p:cNvSpPr/>
              <p:nvPr/>
            </p:nvSpPr>
            <p:spPr>
              <a:xfrm>
                <a:off x="4336315" y="3981600"/>
                <a:ext cx="15364" cy="15422"/>
              </a:xfrm>
              <a:custGeom>
                <a:avLst/>
                <a:gdLst/>
                <a:ahLst/>
                <a:cxnLst/>
                <a:rect l="l" t="t" r="r" b="b"/>
                <a:pathLst>
                  <a:path w="263" h="264" extrusionOk="0">
                    <a:moveTo>
                      <a:pt x="147" y="1"/>
                    </a:moveTo>
                    <a:cubicBezTo>
                      <a:pt x="142" y="1"/>
                      <a:pt x="137" y="1"/>
                      <a:pt x="131" y="2"/>
                    </a:cubicBezTo>
                    <a:cubicBezTo>
                      <a:pt x="60" y="2"/>
                      <a:pt x="0" y="61"/>
                      <a:pt x="0" y="133"/>
                    </a:cubicBezTo>
                    <a:cubicBezTo>
                      <a:pt x="0" y="204"/>
                      <a:pt x="60" y="264"/>
                      <a:pt x="131" y="264"/>
                    </a:cubicBezTo>
                    <a:cubicBezTo>
                      <a:pt x="203" y="264"/>
                      <a:pt x="262" y="204"/>
                      <a:pt x="262" y="133"/>
                    </a:cubicBezTo>
                    <a:cubicBezTo>
                      <a:pt x="262" y="67"/>
                      <a:pt x="211"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2"/>
              <p:cNvSpPr/>
              <p:nvPr/>
            </p:nvSpPr>
            <p:spPr>
              <a:xfrm>
                <a:off x="4395435" y="3981600"/>
                <a:ext cx="15364" cy="15422"/>
              </a:xfrm>
              <a:custGeom>
                <a:avLst/>
                <a:gdLst/>
                <a:ahLst/>
                <a:cxnLst/>
                <a:rect l="l" t="t" r="r" b="b"/>
                <a:pathLst>
                  <a:path w="263" h="264" extrusionOk="0">
                    <a:moveTo>
                      <a:pt x="145" y="1"/>
                    </a:moveTo>
                    <a:cubicBezTo>
                      <a:pt x="140" y="1"/>
                      <a:pt x="136" y="1"/>
                      <a:pt x="131" y="2"/>
                    </a:cubicBezTo>
                    <a:cubicBezTo>
                      <a:pt x="60" y="2"/>
                      <a:pt x="0" y="61"/>
                      <a:pt x="0" y="133"/>
                    </a:cubicBezTo>
                    <a:cubicBezTo>
                      <a:pt x="0" y="204"/>
                      <a:pt x="60" y="264"/>
                      <a:pt x="131" y="264"/>
                    </a:cubicBezTo>
                    <a:cubicBezTo>
                      <a:pt x="203" y="264"/>
                      <a:pt x="262" y="204"/>
                      <a:pt x="262" y="133"/>
                    </a:cubicBezTo>
                    <a:cubicBezTo>
                      <a:pt x="262" y="67"/>
                      <a:pt x="201"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2"/>
              <p:cNvSpPr/>
              <p:nvPr/>
            </p:nvSpPr>
            <p:spPr>
              <a:xfrm>
                <a:off x="4451049" y="3981659"/>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2"/>
              <p:cNvSpPr/>
              <p:nvPr/>
            </p:nvSpPr>
            <p:spPr>
              <a:xfrm>
                <a:off x="4510168" y="3981659"/>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2"/>
              <p:cNvSpPr/>
              <p:nvPr/>
            </p:nvSpPr>
            <p:spPr>
              <a:xfrm>
                <a:off x="4567943" y="3981600"/>
                <a:ext cx="16007" cy="15422"/>
              </a:xfrm>
              <a:custGeom>
                <a:avLst/>
                <a:gdLst/>
                <a:ahLst/>
                <a:cxnLst/>
                <a:rect l="l" t="t" r="r" b="b"/>
                <a:pathLst>
                  <a:path w="274" h="264" extrusionOk="0">
                    <a:moveTo>
                      <a:pt x="159" y="1"/>
                    </a:moveTo>
                    <a:cubicBezTo>
                      <a:pt x="153" y="1"/>
                      <a:pt x="148" y="1"/>
                      <a:pt x="143" y="2"/>
                    </a:cubicBezTo>
                    <a:cubicBezTo>
                      <a:pt x="60" y="2"/>
                      <a:pt x="0" y="61"/>
                      <a:pt x="0" y="133"/>
                    </a:cubicBezTo>
                    <a:cubicBezTo>
                      <a:pt x="0" y="204"/>
                      <a:pt x="60" y="264"/>
                      <a:pt x="143" y="264"/>
                    </a:cubicBezTo>
                    <a:cubicBezTo>
                      <a:pt x="214" y="264"/>
                      <a:pt x="274" y="204"/>
                      <a:pt x="274" y="133"/>
                    </a:cubicBezTo>
                    <a:cubicBezTo>
                      <a:pt x="274" y="67"/>
                      <a:pt x="223"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2"/>
              <p:cNvSpPr/>
              <p:nvPr/>
            </p:nvSpPr>
            <p:spPr>
              <a:xfrm>
                <a:off x="4624959" y="3981600"/>
                <a:ext cx="15364" cy="15422"/>
              </a:xfrm>
              <a:custGeom>
                <a:avLst/>
                <a:gdLst/>
                <a:ahLst/>
                <a:cxnLst/>
                <a:rect l="l" t="t" r="r" b="b"/>
                <a:pathLst>
                  <a:path w="263" h="264" extrusionOk="0">
                    <a:moveTo>
                      <a:pt x="145" y="1"/>
                    </a:moveTo>
                    <a:cubicBezTo>
                      <a:pt x="140" y="1"/>
                      <a:pt x="136" y="1"/>
                      <a:pt x="131" y="2"/>
                    </a:cubicBezTo>
                    <a:cubicBezTo>
                      <a:pt x="60" y="2"/>
                      <a:pt x="0" y="61"/>
                      <a:pt x="0" y="133"/>
                    </a:cubicBezTo>
                    <a:cubicBezTo>
                      <a:pt x="0" y="204"/>
                      <a:pt x="60" y="264"/>
                      <a:pt x="131" y="264"/>
                    </a:cubicBezTo>
                    <a:cubicBezTo>
                      <a:pt x="203" y="264"/>
                      <a:pt x="262" y="204"/>
                      <a:pt x="262" y="133"/>
                    </a:cubicBezTo>
                    <a:cubicBezTo>
                      <a:pt x="262" y="67"/>
                      <a:pt x="201"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2"/>
              <p:cNvSpPr/>
              <p:nvPr/>
            </p:nvSpPr>
            <p:spPr>
              <a:xfrm>
                <a:off x="4682676" y="3981659"/>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2"/>
              <p:cNvSpPr/>
              <p:nvPr/>
            </p:nvSpPr>
            <p:spPr>
              <a:xfrm>
                <a:off x="4741795" y="3981600"/>
                <a:ext cx="16065" cy="15422"/>
              </a:xfrm>
              <a:custGeom>
                <a:avLst/>
                <a:gdLst/>
                <a:ahLst/>
                <a:cxnLst/>
                <a:rect l="l" t="t" r="r" b="b"/>
                <a:pathLst>
                  <a:path w="275" h="264" extrusionOk="0">
                    <a:moveTo>
                      <a:pt x="159" y="1"/>
                    </a:moveTo>
                    <a:cubicBezTo>
                      <a:pt x="154" y="1"/>
                      <a:pt x="149" y="1"/>
                      <a:pt x="143" y="2"/>
                    </a:cubicBezTo>
                    <a:cubicBezTo>
                      <a:pt x="60" y="2"/>
                      <a:pt x="1" y="61"/>
                      <a:pt x="1" y="133"/>
                    </a:cubicBezTo>
                    <a:cubicBezTo>
                      <a:pt x="1" y="204"/>
                      <a:pt x="60" y="264"/>
                      <a:pt x="143" y="264"/>
                    </a:cubicBezTo>
                    <a:cubicBezTo>
                      <a:pt x="215" y="264"/>
                      <a:pt x="274" y="204"/>
                      <a:pt x="274" y="133"/>
                    </a:cubicBezTo>
                    <a:cubicBezTo>
                      <a:pt x="274" y="67"/>
                      <a:pt x="223"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2"/>
              <p:cNvSpPr/>
              <p:nvPr/>
            </p:nvSpPr>
            <p:spPr>
              <a:xfrm>
                <a:off x="4394033" y="4038032"/>
                <a:ext cx="16065" cy="15364"/>
              </a:xfrm>
              <a:custGeom>
                <a:avLst/>
                <a:gdLst/>
                <a:ahLst/>
                <a:cxnLst/>
                <a:rect l="l" t="t" r="r" b="b"/>
                <a:pathLst>
                  <a:path w="275" h="263" extrusionOk="0">
                    <a:moveTo>
                      <a:pt x="143" y="0"/>
                    </a:moveTo>
                    <a:cubicBezTo>
                      <a:pt x="60" y="0"/>
                      <a:pt x="0" y="60"/>
                      <a:pt x="0" y="131"/>
                    </a:cubicBezTo>
                    <a:cubicBezTo>
                      <a:pt x="0"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2"/>
              <p:cNvSpPr/>
              <p:nvPr/>
            </p:nvSpPr>
            <p:spPr>
              <a:xfrm>
                <a:off x="4451049" y="4038032"/>
                <a:ext cx="15364" cy="16065"/>
              </a:xfrm>
              <a:custGeom>
                <a:avLst/>
                <a:gdLst/>
                <a:ahLst/>
                <a:cxnLst/>
                <a:rect l="l" t="t" r="r" b="b"/>
                <a:pathLst>
                  <a:path w="263" h="275" extrusionOk="0">
                    <a:moveTo>
                      <a:pt x="132" y="0"/>
                    </a:moveTo>
                    <a:cubicBezTo>
                      <a:pt x="60" y="0"/>
                      <a:pt x="1" y="60"/>
                      <a:pt x="1" y="131"/>
                    </a:cubicBezTo>
                    <a:cubicBezTo>
                      <a:pt x="1" y="215"/>
                      <a:pt x="60" y="274"/>
                      <a:pt x="132" y="274"/>
                    </a:cubicBezTo>
                    <a:cubicBezTo>
                      <a:pt x="203" y="274"/>
                      <a:pt x="263" y="215"/>
                      <a:pt x="263" y="131"/>
                    </a:cubicBezTo>
                    <a:cubicBezTo>
                      <a:pt x="263" y="48"/>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2"/>
              <p:cNvSpPr/>
              <p:nvPr/>
            </p:nvSpPr>
            <p:spPr>
              <a:xfrm>
                <a:off x="4510168" y="4038032"/>
                <a:ext cx="15364" cy="16065"/>
              </a:xfrm>
              <a:custGeom>
                <a:avLst/>
                <a:gdLst/>
                <a:ahLst/>
                <a:cxnLst/>
                <a:rect l="l" t="t" r="r" b="b"/>
                <a:pathLst>
                  <a:path w="263" h="275" extrusionOk="0">
                    <a:moveTo>
                      <a:pt x="132" y="0"/>
                    </a:moveTo>
                    <a:cubicBezTo>
                      <a:pt x="60" y="0"/>
                      <a:pt x="1" y="60"/>
                      <a:pt x="1" y="131"/>
                    </a:cubicBezTo>
                    <a:cubicBezTo>
                      <a:pt x="1" y="215"/>
                      <a:pt x="60" y="274"/>
                      <a:pt x="132" y="274"/>
                    </a:cubicBezTo>
                    <a:cubicBezTo>
                      <a:pt x="203" y="274"/>
                      <a:pt x="263" y="215"/>
                      <a:pt x="263" y="131"/>
                    </a:cubicBezTo>
                    <a:cubicBezTo>
                      <a:pt x="263" y="48"/>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2"/>
              <p:cNvSpPr/>
              <p:nvPr/>
            </p:nvSpPr>
            <p:spPr>
              <a:xfrm>
                <a:off x="4567943" y="4037915"/>
                <a:ext cx="16007" cy="16182"/>
              </a:xfrm>
              <a:custGeom>
                <a:avLst/>
                <a:gdLst/>
                <a:ahLst/>
                <a:cxnLst/>
                <a:rect l="l" t="t" r="r" b="b"/>
                <a:pathLst>
                  <a:path w="274" h="277" extrusionOk="0">
                    <a:moveTo>
                      <a:pt x="161" y="1"/>
                    </a:moveTo>
                    <a:cubicBezTo>
                      <a:pt x="155" y="1"/>
                      <a:pt x="149" y="1"/>
                      <a:pt x="143" y="2"/>
                    </a:cubicBezTo>
                    <a:cubicBezTo>
                      <a:pt x="60" y="2"/>
                      <a:pt x="0" y="62"/>
                      <a:pt x="0" y="133"/>
                    </a:cubicBezTo>
                    <a:cubicBezTo>
                      <a:pt x="0" y="217"/>
                      <a:pt x="60" y="276"/>
                      <a:pt x="143" y="276"/>
                    </a:cubicBezTo>
                    <a:cubicBezTo>
                      <a:pt x="214" y="276"/>
                      <a:pt x="274" y="217"/>
                      <a:pt x="274" y="133"/>
                    </a:cubicBezTo>
                    <a:cubicBezTo>
                      <a:pt x="274" y="57"/>
                      <a:pt x="224"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2"/>
              <p:cNvSpPr/>
              <p:nvPr/>
            </p:nvSpPr>
            <p:spPr>
              <a:xfrm>
                <a:off x="4623557" y="4038032"/>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203"/>
                      <a:pt x="274" y="131"/>
                    </a:cubicBezTo>
                    <a:cubicBezTo>
                      <a:pt x="274"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2"/>
              <p:cNvSpPr/>
              <p:nvPr/>
            </p:nvSpPr>
            <p:spPr>
              <a:xfrm>
                <a:off x="4682676" y="4038032"/>
                <a:ext cx="16065" cy="16065"/>
              </a:xfrm>
              <a:custGeom>
                <a:avLst/>
                <a:gdLst/>
                <a:ahLst/>
                <a:cxnLst/>
                <a:rect l="l" t="t" r="r" b="b"/>
                <a:pathLst>
                  <a:path w="275" h="275" extrusionOk="0">
                    <a:moveTo>
                      <a:pt x="143" y="0"/>
                    </a:moveTo>
                    <a:cubicBezTo>
                      <a:pt x="60" y="0"/>
                      <a:pt x="1" y="60"/>
                      <a:pt x="1" y="131"/>
                    </a:cubicBezTo>
                    <a:cubicBezTo>
                      <a:pt x="1" y="215"/>
                      <a:pt x="60" y="274"/>
                      <a:pt x="143" y="274"/>
                    </a:cubicBezTo>
                    <a:cubicBezTo>
                      <a:pt x="215" y="274"/>
                      <a:pt x="274" y="215"/>
                      <a:pt x="274" y="131"/>
                    </a:cubicBezTo>
                    <a:cubicBezTo>
                      <a:pt x="274" y="48"/>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2"/>
              <p:cNvSpPr/>
              <p:nvPr/>
            </p:nvSpPr>
            <p:spPr>
              <a:xfrm>
                <a:off x="4741795" y="4037915"/>
                <a:ext cx="16065" cy="16182"/>
              </a:xfrm>
              <a:custGeom>
                <a:avLst/>
                <a:gdLst/>
                <a:ahLst/>
                <a:cxnLst/>
                <a:rect l="l" t="t" r="r" b="b"/>
                <a:pathLst>
                  <a:path w="275" h="277" extrusionOk="0">
                    <a:moveTo>
                      <a:pt x="162" y="1"/>
                    </a:moveTo>
                    <a:cubicBezTo>
                      <a:pt x="156" y="1"/>
                      <a:pt x="150" y="1"/>
                      <a:pt x="143" y="2"/>
                    </a:cubicBezTo>
                    <a:cubicBezTo>
                      <a:pt x="60" y="2"/>
                      <a:pt x="1" y="62"/>
                      <a:pt x="1" y="133"/>
                    </a:cubicBezTo>
                    <a:cubicBezTo>
                      <a:pt x="1" y="217"/>
                      <a:pt x="60" y="276"/>
                      <a:pt x="143" y="276"/>
                    </a:cubicBezTo>
                    <a:cubicBezTo>
                      <a:pt x="215" y="276"/>
                      <a:pt x="274" y="217"/>
                      <a:pt x="274" y="133"/>
                    </a:cubicBezTo>
                    <a:cubicBezTo>
                      <a:pt x="274" y="57"/>
                      <a:pt x="225" y="1"/>
                      <a:pt x="1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2"/>
              <p:cNvSpPr/>
              <p:nvPr/>
            </p:nvSpPr>
            <p:spPr>
              <a:xfrm>
                <a:off x="4451049" y="4093646"/>
                <a:ext cx="15364" cy="16065"/>
              </a:xfrm>
              <a:custGeom>
                <a:avLst/>
                <a:gdLst/>
                <a:ahLst/>
                <a:cxnLst/>
                <a:rect l="l" t="t" r="r" b="b"/>
                <a:pathLst>
                  <a:path w="263" h="275" extrusionOk="0">
                    <a:moveTo>
                      <a:pt x="132" y="1"/>
                    </a:moveTo>
                    <a:cubicBezTo>
                      <a:pt x="60" y="1"/>
                      <a:pt x="1" y="60"/>
                      <a:pt x="1" y="132"/>
                    </a:cubicBezTo>
                    <a:cubicBezTo>
                      <a:pt x="1" y="215"/>
                      <a:pt x="60" y="275"/>
                      <a:pt x="132" y="275"/>
                    </a:cubicBezTo>
                    <a:cubicBezTo>
                      <a:pt x="203" y="275"/>
                      <a:pt x="263" y="215"/>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2"/>
              <p:cNvSpPr/>
              <p:nvPr/>
            </p:nvSpPr>
            <p:spPr>
              <a:xfrm>
                <a:off x="4510168" y="4093646"/>
                <a:ext cx="15364" cy="16065"/>
              </a:xfrm>
              <a:custGeom>
                <a:avLst/>
                <a:gdLst/>
                <a:ahLst/>
                <a:cxnLst/>
                <a:rect l="l" t="t" r="r" b="b"/>
                <a:pathLst>
                  <a:path w="263" h="275" extrusionOk="0">
                    <a:moveTo>
                      <a:pt x="132" y="1"/>
                    </a:moveTo>
                    <a:cubicBezTo>
                      <a:pt x="60" y="1"/>
                      <a:pt x="1" y="60"/>
                      <a:pt x="1" y="132"/>
                    </a:cubicBezTo>
                    <a:cubicBezTo>
                      <a:pt x="1" y="215"/>
                      <a:pt x="60" y="275"/>
                      <a:pt x="132" y="275"/>
                    </a:cubicBezTo>
                    <a:cubicBezTo>
                      <a:pt x="203" y="275"/>
                      <a:pt x="263" y="215"/>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2"/>
              <p:cNvSpPr/>
              <p:nvPr/>
            </p:nvSpPr>
            <p:spPr>
              <a:xfrm>
                <a:off x="4567943" y="4093646"/>
                <a:ext cx="16007" cy="16065"/>
              </a:xfrm>
              <a:custGeom>
                <a:avLst/>
                <a:gdLst/>
                <a:ahLst/>
                <a:cxnLst/>
                <a:rect l="l" t="t" r="r" b="b"/>
                <a:pathLst>
                  <a:path w="274" h="275" extrusionOk="0">
                    <a:moveTo>
                      <a:pt x="143" y="1"/>
                    </a:moveTo>
                    <a:cubicBezTo>
                      <a:pt x="60" y="1"/>
                      <a:pt x="0" y="60"/>
                      <a:pt x="0" y="132"/>
                    </a:cubicBezTo>
                    <a:cubicBezTo>
                      <a:pt x="0" y="215"/>
                      <a:pt x="60" y="275"/>
                      <a:pt x="143" y="275"/>
                    </a:cubicBezTo>
                    <a:cubicBezTo>
                      <a:pt x="214" y="275"/>
                      <a:pt x="274" y="215"/>
                      <a:pt x="274" y="132"/>
                    </a:cubicBezTo>
                    <a:cubicBezTo>
                      <a:pt x="274" y="60"/>
                      <a:pt x="214"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2"/>
              <p:cNvSpPr/>
              <p:nvPr/>
            </p:nvSpPr>
            <p:spPr>
              <a:xfrm>
                <a:off x="4624959" y="4093646"/>
                <a:ext cx="15364" cy="16065"/>
              </a:xfrm>
              <a:custGeom>
                <a:avLst/>
                <a:gdLst/>
                <a:ahLst/>
                <a:cxnLst/>
                <a:rect l="l" t="t" r="r" b="b"/>
                <a:pathLst>
                  <a:path w="263" h="275" extrusionOk="0">
                    <a:moveTo>
                      <a:pt x="131" y="1"/>
                    </a:moveTo>
                    <a:cubicBezTo>
                      <a:pt x="60" y="1"/>
                      <a:pt x="0" y="60"/>
                      <a:pt x="0" y="132"/>
                    </a:cubicBezTo>
                    <a:cubicBezTo>
                      <a:pt x="0" y="215"/>
                      <a:pt x="60" y="275"/>
                      <a:pt x="131" y="275"/>
                    </a:cubicBezTo>
                    <a:cubicBezTo>
                      <a:pt x="203" y="275"/>
                      <a:pt x="262" y="215"/>
                      <a:pt x="262" y="132"/>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2"/>
              <p:cNvSpPr/>
              <p:nvPr/>
            </p:nvSpPr>
            <p:spPr>
              <a:xfrm>
                <a:off x="4682676" y="4093646"/>
                <a:ext cx="16065" cy="16065"/>
              </a:xfrm>
              <a:custGeom>
                <a:avLst/>
                <a:gdLst/>
                <a:ahLst/>
                <a:cxnLst/>
                <a:rect l="l" t="t" r="r" b="b"/>
                <a:pathLst>
                  <a:path w="275" h="275" extrusionOk="0">
                    <a:moveTo>
                      <a:pt x="143" y="1"/>
                    </a:moveTo>
                    <a:cubicBezTo>
                      <a:pt x="60" y="1"/>
                      <a:pt x="1" y="60"/>
                      <a:pt x="1" y="132"/>
                    </a:cubicBezTo>
                    <a:cubicBezTo>
                      <a:pt x="1" y="215"/>
                      <a:pt x="60" y="275"/>
                      <a:pt x="143" y="275"/>
                    </a:cubicBezTo>
                    <a:cubicBezTo>
                      <a:pt x="215" y="275"/>
                      <a:pt x="274" y="215"/>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2"/>
              <p:cNvSpPr/>
              <p:nvPr/>
            </p:nvSpPr>
            <p:spPr>
              <a:xfrm>
                <a:off x="4741795" y="4093646"/>
                <a:ext cx="16065" cy="16065"/>
              </a:xfrm>
              <a:custGeom>
                <a:avLst/>
                <a:gdLst/>
                <a:ahLst/>
                <a:cxnLst/>
                <a:rect l="l" t="t" r="r" b="b"/>
                <a:pathLst>
                  <a:path w="275" h="275" extrusionOk="0">
                    <a:moveTo>
                      <a:pt x="143" y="1"/>
                    </a:moveTo>
                    <a:cubicBezTo>
                      <a:pt x="60" y="1"/>
                      <a:pt x="1" y="60"/>
                      <a:pt x="1" y="132"/>
                    </a:cubicBezTo>
                    <a:cubicBezTo>
                      <a:pt x="1" y="215"/>
                      <a:pt x="60" y="275"/>
                      <a:pt x="143" y="275"/>
                    </a:cubicBezTo>
                    <a:cubicBezTo>
                      <a:pt x="215" y="275"/>
                      <a:pt x="274" y="215"/>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2"/>
              <p:cNvSpPr/>
              <p:nvPr/>
            </p:nvSpPr>
            <p:spPr>
              <a:xfrm>
                <a:off x="4510168" y="4150019"/>
                <a:ext cx="15364" cy="16065"/>
              </a:xfrm>
              <a:custGeom>
                <a:avLst/>
                <a:gdLst/>
                <a:ahLst/>
                <a:cxnLst/>
                <a:rect l="l" t="t" r="r" b="b"/>
                <a:pathLst>
                  <a:path w="263" h="275" extrusionOk="0">
                    <a:moveTo>
                      <a:pt x="132" y="0"/>
                    </a:moveTo>
                    <a:cubicBezTo>
                      <a:pt x="60" y="0"/>
                      <a:pt x="1" y="60"/>
                      <a:pt x="1" y="143"/>
                    </a:cubicBezTo>
                    <a:cubicBezTo>
                      <a:pt x="1" y="214"/>
                      <a:pt x="60" y="274"/>
                      <a:pt x="132" y="274"/>
                    </a:cubicBezTo>
                    <a:cubicBezTo>
                      <a:pt x="203" y="274"/>
                      <a:pt x="263" y="214"/>
                      <a:pt x="263" y="143"/>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2"/>
              <p:cNvSpPr/>
              <p:nvPr/>
            </p:nvSpPr>
            <p:spPr>
              <a:xfrm>
                <a:off x="4567943" y="4150019"/>
                <a:ext cx="16007" cy="16065"/>
              </a:xfrm>
              <a:custGeom>
                <a:avLst/>
                <a:gdLst/>
                <a:ahLst/>
                <a:cxnLst/>
                <a:rect l="l" t="t" r="r" b="b"/>
                <a:pathLst>
                  <a:path w="274" h="275" extrusionOk="0">
                    <a:moveTo>
                      <a:pt x="143" y="0"/>
                    </a:moveTo>
                    <a:cubicBezTo>
                      <a:pt x="60" y="0"/>
                      <a:pt x="0" y="60"/>
                      <a:pt x="0" y="143"/>
                    </a:cubicBezTo>
                    <a:cubicBezTo>
                      <a:pt x="0" y="214"/>
                      <a:pt x="60" y="274"/>
                      <a:pt x="143" y="274"/>
                    </a:cubicBezTo>
                    <a:cubicBezTo>
                      <a:pt x="214" y="274"/>
                      <a:pt x="274" y="214"/>
                      <a:pt x="274" y="143"/>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2"/>
              <p:cNvSpPr/>
              <p:nvPr/>
            </p:nvSpPr>
            <p:spPr>
              <a:xfrm>
                <a:off x="4624959" y="4150019"/>
                <a:ext cx="15364" cy="16065"/>
              </a:xfrm>
              <a:custGeom>
                <a:avLst/>
                <a:gdLst/>
                <a:ahLst/>
                <a:cxnLst/>
                <a:rect l="l" t="t" r="r" b="b"/>
                <a:pathLst>
                  <a:path w="263" h="275" extrusionOk="0">
                    <a:moveTo>
                      <a:pt x="131" y="0"/>
                    </a:moveTo>
                    <a:cubicBezTo>
                      <a:pt x="60" y="0"/>
                      <a:pt x="0" y="60"/>
                      <a:pt x="0" y="143"/>
                    </a:cubicBezTo>
                    <a:cubicBezTo>
                      <a:pt x="0" y="214"/>
                      <a:pt x="60" y="274"/>
                      <a:pt x="131" y="274"/>
                    </a:cubicBezTo>
                    <a:cubicBezTo>
                      <a:pt x="203" y="274"/>
                      <a:pt x="262" y="214"/>
                      <a:pt x="262" y="143"/>
                    </a:cubicBezTo>
                    <a:cubicBezTo>
                      <a:pt x="262" y="60"/>
                      <a:pt x="191"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2"/>
              <p:cNvSpPr/>
              <p:nvPr/>
            </p:nvSpPr>
            <p:spPr>
              <a:xfrm>
                <a:off x="4682676" y="4150019"/>
                <a:ext cx="16065" cy="16065"/>
              </a:xfrm>
              <a:custGeom>
                <a:avLst/>
                <a:gdLst/>
                <a:ahLst/>
                <a:cxnLst/>
                <a:rect l="l" t="t" r="r" b="b"/>
                <a:pathLst>
                  <a:path w="275" h="275" extrusionOk="0">
                    <a:moveTo>
                      <a:pt x="143" y="0"/>
                    </a:moveTo>
                    <a:cubicBezTo>
                      <a:pt x="60" y="0"/>
                      <a:pt x="1" y="60"/>
                      <a:pt x="1" y="143"/>
                    </a:cubicBezTo>
                    <a:cubicBezTo>
                      <a:pt x="1" y="214"/>
                      <a:pt x="60" y="274"/>
                      <a:pt x="143" y="274"/>
                    </a:cubicBezTo>
                    <a:cubicBezTo>
                      <a:pt x="215" y="274"/>
                      <a:pt x="274" y="214"/>
                      <a:pt x="274" y="143"/>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2"/>
              <p:cNvSpPr/>
              <p:nvPr/>
            </p:nvSpPr>
            <p:spPr>
              <a:xfrm>
                <a:off x="4741795" y="4150019"/>
                <a:ext cx="16065" cy="16065"/>
              </a:xfrm>
              <a:custGeom>
                <a:avLst/>
                <a:gdLst/>
                <a:ahLst/>
                <a:cxnLst/>
                <a:rect l="l" t="t" r="r" b="b"/>
                <a:pathLst>
                  <a:path w="275" h="275" extrusionOk="0">
                    <a:moveTo>
                      <a:pt x="143" y="0"/>
                    </a:moveTo>
                    <a:cubicBezTo>
                      <a:pt x="60" y="0"/>
                      <a:pt x="1" y="60"/>
                      <a:pt x="1" y="143"/>
                    </a:cubicBezTo>
                    <a:cubicBezTo>
                      <a:pt x="1" y="214"/>
                      <a:pt x="60" y="274"/>
                      <a:pt x="143" y="274"/>
                    </a:cubicBezTo>
                    <a:cubicBezTo>
                      <a:pt x="215" y="274"/>
                      <a:pt x="274" y="214"/>
                      <a:pt x="274" y="143"/>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2"/>
              <p:cNvSpPr/>
              <p:nvPr/>
            </p:nvSpPr>
            <p:spPr>
              <a:xfrm>
                <a:off x="4567943" y="4207035"/>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2"/>
              <p:cNvSpPr/>
              <p:nvPr/>
            </p:nvSpPr>
            <p:spPr>
              <a:xfrm>
                <a:off x="4623557" y="4207035"/>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203"/>
                      <a:pt x="274" y="131"/>
                    </a:cubicBezTo>
                    <a:cubicBezTo>
                      <a:pt x="274" y="60"/>
                      <a:pt x="215"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2"/>
              <p:cNvSpPr/>
              <p:nvPr/>
            </p:nvSpPr>
            <p:spPr>
              <a:xfrm>
                <a:off x="4682676" y="4207035"/>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2"/>
              <p:cNvSpPr/>
              <p:nvPr/>
            </p:nvSpPr>
            <p:spPr>
              <a:xfrm>
                <a:off x="4741795" y="4207035"/>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2"/>
              <p:cNvSpPr/>
              <p:nvPr/>
            </p:nvSpPr>
            <p:spPr>
              <a:xfrm>
                <a:off x="4624959" y="4263350"/>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191"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2"/>
              <p:cNvSpPr/>
              <p:nvPr/>
            </p:nvSpPr>
            <p:spPr>
              <a:xfrm>
                <a:off x="4682676" y="4263350"/>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2"/>
              <p:cNvSpPr/>
              <p:nvPr/>
            </p:nvSpPr>
            <p:spPr>
              <a:xfrm>
                <a:off x="4741795" y="4263350"/>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2"/>
              <p:cNvSpPr/>
              <p:nvPr/>
            </p:nvSpPr>
            <p:spPr>
              <a:xfrm>
                <a:off x="4682676" y="4319724"/>
                <a:ext cx="16065" cy="16065"/>
              </a:xfrm>
              <a:custGeom>
                <a:avLst/>
                <a:gdLst/>
                <a:ahLst/>
                <a:cxnLst/>
                <a:rect l="l" t="t" r="r" b="b"/>
                <a:pathLst>
                  <a:path w="275" h="275" extrusionOk="0">
                    <a:moveTo>
                      <a:pt x="143" y="0"/>
                    </a:moveTo>
                    <a:cubicBezTo>
                      <a:pt x="60" y="0"/>
                      <a:pt x="1" y="60"/>
                      <a:pt x="1" y="131"/>
                    </a:cubicBezTo>
                    <a:cubicBezTo>
                      <a:pt x="1" y="215"/>
                      <a:pt x="60" y="274"/>
                      <a:pt x="143" y="274"/>
                    </a:cubicBezTo>
                    <a:cubicBezTo>
                      <a:pt x="215" y="274"/>
                      <a:pt x="274" y="215"/>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2"/>
              <p:cNvSpPr/>
              <p:nvPr/>
            </p:nvSpPr>
            <p:spPr>
              <a:xfrm>
                <a:off x="4741795" y="4319724"/>
                <a:ext cx="16065" cy="16065"/>
              </a:xfrm>
              <a:custGeom>
                <a:avLst/>
                <a:gdLst/>
                <a:ahLst/>
                <a:cxnLst/>
                <a:rect l="l" t="t" r="r" b="b"/>
                <a:pathLst>
                  <a:path w="275" h="275" extrusionOk="0">
                    <a:moveTo>
                      <a:pt x="143" y="0"/>
                    </a:moveTo>
                    <a:cubicBezTo>
                      <a:pt x="60" y="0"/>
                      <a:pt x="1" y="60"/>
                      <a:pt x="1" y="131"/>
                    </a:cubicBezTo>
                    <a:cubicBezTo>
                      <a:pt x="1" y="215"/>
                      <a:pt x="60" y="274"/>
                      <a:pt x="143" y="274"/>
                    </a:cubicBezTo>
                    <a:cubicBezTo>
                      <a:pt x="215" y="274"/>
                      <a:pt x="274" y="215"/>
                      <a:pt x="274" y="131"/>
                    </a:cubicBezTo>
                    <a:cubicBezTo>
                      <a:pt x="274" y="60"/>
                      <a:pt x="215" y="0"/>
                      <a:pt x="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2"/>
              <p:cNvSpPr/>
              <p:nvPr/>
            </p:nvSpPr>
            <p:spPr>
              <a:xfrm>
                <a:off x="4741795" y="4376039"/>
                <a:ext cx="16065" cy="16065"/>
              </a:xfrm>
              <a:custGeom>
                <a:avLst/>
                <a:gdLst/>
                <a:ahLst/>
                <a:cxnLst/>
                <a:rect l="l" t="t" r="r" b="b"/>
                <a:pathLst>
                  <a:path w="275" h="275" extrusionOk="0">
                    <a:moveTo>
                      <a:pt x="143" y="1"/>
                    </a:moveTo>
                    <a:cubicBezTo>
                      <a:pt x="60" y="1"/>
                      <a:pt x="1" y="60"/>
                      <a:pt x="1" y="144"/>
                    </a:cubicBezTo>
                    <a:cubicBezTo>
                      <a:pt x="1" y="215"/>
                      <a:pt x="60" y="275"/>
                      <a:pt x="143" y="275"/>
                    </a:cubicBezTo>
                    <a:cubicBezTo>
                      <a:pt x="215" y="275"/>
                      <a:pt x="274" y="215"/>
                      <a:pt x="274" y="144"/>
                    </a:cubicBezTo>
                    <a:cubicBezTo>
                      <a:pt x="274" y="60"/>
                      <a:pt x="215" y="1"/>
                      <a:pt x="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8" name="Google Shape;1558;p22"/>
          <p:cNvGrpSpPr/>
          <p:nvPr/>
        </p:nvGrpSpPr>
        <p:grpSpPr>
          <a:xfrm>
            <a:off x="4572723" y="-108135"/>
            <a:ext cx="711929" cy="362591"/>
            <a:chOff x="4572723" y="-108135"/>
            <a:chExt cx="711929" cy="362591"/>
          </a:xfrm>
        </p:grpSpPr>
        <p:sp>
          <p:nvSpPr>
            <p:cNvPr id="1559" name="Google Shape;1559;p22"/>
            <p:cNvSpPr/>
            <p:nvPr/>
          </p:nvSpPr>
          <p:spPr>
            <a:xfrm>
              <a:off x="4572723" y="-108135"/>
              <a:ext cx="461097" cy="362591"/>
            </a:xfrm>
            <a:custGeom>
              <a:avLst/>
              <a:gdLst/>
              <a:ahLst/>
              <a:cxnLst/>
              <a:rect l="l" t="t" r="r" b="b"/>
              <a:pathLst>
                <a:path w="2954" h="2323" extrusionOk="0">
                  <a:moveTo>
                    <a:pt x="1" y="1"/>
                  </a:moveTo>
                  <a:lnTo>
                    <a:pt x="2311" y="2323"/>
                  </a:lnTo>
                  <a:lnTo>
                    <a:pt x="2953" y="2323"/>
                  </a:lnTo>
                  <a:lnTo>
                    <a:pt x="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2"/>
            <p:cNvSpPr/>
            <p:nvPr/>
          </p:nvSpPr>
          <p:spPr>
            <a:xfrm>
              <a:off x="4823711" y="-108135"/>
              <a:ext cx="460941" cy="362591"/>
            </a:xfrm>
            <a:custGeom>
              <a:avLst/>
              <a:gdLst/>
              <a:ahLst/>
              <a:cxnLst/>
              <a:rect l="l" t="t" r="r" b="b"/>
              <a:pathLst>
                <a:path w="2953" h="2323" extrusionOk="0">
                  <a:moveTo>
                    <a:pt x="0" y="1"/>
                  </a:moveTo>
                  <a:lnTo>
                    <a:pt x="2310" y="2323"/>
                  </a:lnTo>
                  <a:lnTo>
                    <a:pt x="2953" y="2323"/>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22"/>
          <p:cNvGrpSpPr/>
          <p:nvPr/>
        </p:nvGrpSpPr>
        <p:grpSpPr>
          <a:xfrm>
            <a:off x="8050215" y="3851751"/>
            <a:ext cx="1485736" cy="1291755"/>
            <a:chOff x="8050215" y="3851751"/>
            <a:chExt cx="1485736" cy="1291755"/>
          </a:xfrm>
        </p:grpSpPr>
        <p:sp>
          <p:nvSpPr>
            <p:cNvPr id="1562" name="Google Shape;1562;p22"/>
            <p:cNvSpPr/>
            <p:nvPr/>
          </p:nvSpPr>
          <p:spPr>
            <a:xfrm flipH="1">
              <a:off x="8201516" y="3851751"/>
              <a:ext cx="1334435" cy="1291755"/>
            </a:xfrm>
            <a:custGeom>
              <a:avLst/>
              <a:gdLst/>
              <a:ahLst/>
              <a:cxnLst/>
              <a:rect l="l" t="t" r="r" b="b"/>
              <a:pathLst>
                <a:path w="8549" h="8550" extrusionOk="0">
                  <a:moveTo>
                    <a:pt x="0" y="1"/>
                  </a:moveTo>
                  <a:lnTo>
                    <a:pt x="0" y="8549"/>
                  </a:lnTo>
                  <a:lnTo>
                    <a:pt x="8549" y="8549"/>
                  </a:lnTo>
                  <a:lnTo>
                    <a:pt x="0"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2"/>
            <p:cNvSpPr/>
            <p:nvPr/>
          </p:nvSpPr>
          <p:spPr>
            <a:xfrm flipH="1">
              <a:off x="8050215" y="4403612"/>
              <a:ext cx="587376" cy="462956"/>
            </a:xfrm>
            <a:custGeom>
              <a:avLst/>
              <a:gdLst/>
              <a:ahLst/>
              <a:cxnLst/>
              <a:rect l="l" t="t" r="r" b="b"/>
              <a:pathLst>
                <a:path w="3763" h="2966" extrusionOk="0">
                  <a:moveTo>
                    <a:pt x="1" y="1"/>
                  </a:moveTo>
                  <a:lnTo>
                    <a:pt x="2953" y="2965"/>
                  </a:lnTo>
                  <a:lnTo>
                    <a:pt x="3763" y="2965"/>
                  </a:lnTo>
                  <a:lnTo>
                    <a:pt x="739" y="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64"/>
        <p:cNvGrpSpPr/>
        <p:nvPr/>
      </p:nvGrpSpPr>
      <p:grpSpPr>
        <a:xfrm>
          <a:off x="0" y="0"/>
          <a:ext cx="0" cy="0"/>
          <a:chOff x="0" y="0"/>
          <a:chExt cx="0" cy="0"/>
        </a:xfrm>
      </p:grpSpPr>
      <p:sp>
        <p:nvSpPr>
          <p:cNvPr id="1565" name="Google Shape;1565;p23"/>
          <p:cNvSpPr/>
          <p:nvPr/>
        </p:nvSpPr>
        <p:spPr>
          <a:xfrm rot="10800000">
            <a:off x="8580647" y="4045187"/>
            <a:ext cx="1344244" cy="1344044"/>
          </a:xfrm>
          <a:custGeom>
            <a:avLst/>
            <a:gdLst/>
            <a:ahLst/>
            <a:cxnLst/>
            <a:rect l="l" t="t" r="r" b="b"/>
            <a:pathLst>
              <a:path w="8538" h="8537" extrusionOk="0">
                <a:moveTo>
                  <a:pt x="8537" y="0"/>
                </a:moveTo>
                <a:lnTo>
                  <a:pt x="0" y="8537"/>
                </a:lnTo>
                <a:lnTo>
                  <a:pt x="8537" y="8537"/>
                </a:lnTo>
                <a:lnTo>
                  <a:pt x="8537"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3"/>
          <p:cNvSpPr/>
          <p:nvPr/>
        </p:nvSpPr>
        <p:spPr>
          <a:xfrm flipH="1">
            <a:off x="-888747" y="4608493"/>
            <a:ext cx="1346133" cy="1344201"/>
          </a:xfrm>
          <a:custGeom>
            <a:avLst/>
            <a:gdLst/>
            <a:ahLst/>
            <a:cxnLst/>
            <a:rect l="l" t="t" r="r" b="b"/>
            <a:pathLst>
              <a:path w="8550" h="8538" extrusionOk="0">
                <a:moveTo>
                  <a:pt x="1" y="1"/>
                </a:moveTo>
                <a:lnTo>
                  <a:pt x="1" y="8537"/>
                </a:lnTo>
                <a:lnTo>
                  <a:pt x="8550"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 name="Google Shape;1567;p23"/>
          <p:cNvGrpSpPr/>
          <p:nvPr/>
        </p:nvGrpSpPr>
        <p:grpSpPr>
          <a:xfrm flipH="1">
            <a:off x="6893820" y="-556469"/>
            <a:ext cx="2079490" cy="1312275"/>
            <a:chOff x="-89566" y="-556469"/>
            <a:chExt cx="2079490" cy="1312275"/>
          </a:xfrm>
        </p:grpSpPr>
        <p:sp>
          <p:nvSpPr>
            <p:cNvPr id="1568" name="Google Shape;1568;p23"/>
            <p:cNvSpPr/>
            <p:nvPr/>
          </p:nvSpPr>
          <p:spPr>
            <a:xfrm>
              <a:off x="-89566" y="-556469"/>
              <a:ext cx="1346091" cy="1312275"/>
            </a:xfrm>
            <a:custGeom>
              <a:avLst/>
              <a:gdLst/>
              <a:ahLst/>
              <a:cxnLst/>
              <a:rect l="l" t="t" r="r" b="b"/>
              <a:pathLst>
                <a:path w="8550" h="8550" extrusionOk="0">
                  <a:moveTo>
                    <a:pt x="1" y="0"/>
                  </a:moveTo>
                  <a:lnTo>
                    <a:pt x="1" y="8549"/>
                  </a:lnTo>
                  <a:lnTo>
                    <a:pt x="8550"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3"/>
            <p:cNvSpPr/>
            <p:nvPr/>
          </p:nvSpPr>
          <p:spPr>
            <a:xfrm>
              <a:off x="715112" y="-437718"/>
              <a:ext cx="1274812" cy="747986"/>
            </a:xfrm>
            <a:custGeom>
              <a:avLst/>
              <a:gdLst/>
              <a:ahLst/>
              <a:cxnLst/>
              <a:rect l="l" t="t" r="r" b="b"/>
              <a:pathLst>
                <a:path w="8097" h="4751" extrusionOk="0">
                  <a:moveTo>
                    <a:pt x="4835" y="0"/>
                  </a:moveTo>
                  <a:lnTo>
                    <a:pt x="1" y="4727"/>
                  </a:lnTo>
                  <a:lnTo>
                    <a:pt x="3358" y="4751"/>
                  </a:lnTo>
                  <a:lnTo>
                    <a:pt x="8097"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23"/>
          <p:cNvGrpSpPr/>
          <p:nvPr/>
        </p:nvGrpSpPr>
        <p:grpSpPr>
          <a:xfrm flipH="1">
            <a:off x="-888731" y="-797968"/>
            <a:ext cx="2687155" cy="1332975"/>
            <a:chOff x="7085320" y="-797968"/>
            <a:chExt cx="2687155" cy="1332975"/>
          </a:xfrm>
        </p:grpSpPr>
        <p:sp>
          <p:nvSpPr>
            <p:cNvPr id="1571" name="Google Shape;1571;p23"/>
            <p:cNvSpPr/>
            <p:nvPr/>
          </p:nvSpPr>
          <p:spPr>
            <a:xfrm>
              <a:off x="8426384" y="-771643"/>
              <a:ext cx="1346091" cy="1306651"/>
            </a:xfrm>
            <a:custGeom>
              <a:avLst/>
              <a:gdLst/>
              <a:ahLst/>
              <a:cxnLst/>
              <a:rect l="l" t="t" r="r" b="b"/>
              <a:pathLst>
                <a:path w="8550" h="8549" extrusionOk="0">
                  <a:moveTo>
                    <a:pt x="1" y="0"/>
                  </a:moveTo>
                  <a:lnTo>
                    <a:pt x="1" y="8549"/>
                  </a:lnTo>
                  <a:lnTo>
                    <a:pt x="8550"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3"/>
            <p:cNvSpPr/>
            <p:nvPr/>
          </p:nvSpPr>
          <p:spPr>
            <a:xfrm>
              <a:off x="7085320" y="-773664"/>
              <a:ext cx="1346133" cy="1302917"/>
            </a:xfrm>
            <a:custGeom>
              <a:avLst/>
              <a:gdLst/>
              <a:ahLst/>
              <a:cxnLst/>
              <a:rect l="l" t="t" r="r" b="b"/>
              <a:pathLst>
                <a:path w="8550" h="8537" extrusionOk="0">
                  <a:moveTo>
                    <a:pt x="8549" y="0"/>
                  </a:moveTo>
                  <a:lnTo>
                    <a:pt x="1" y="8537"/>
                  </a:lnTo>
                  <a:lnTo>
                    <a:pt x="8549" y="8537"/>
                  </a:lnTo>
                  <a:lnTo>
                    <a:pt x="85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3"/>
            <p:cNvSpPr/>
            <p:nvPr/>
          </p:nvSpPr>
          <p:spPr>
            <a:xfrm>
              <a:off x="7194885" y="-797968"/>
              <a:ext cx="922456" cy="920537"/>
            </a:xfrm>
            <a:custGeom>
              <a:avLst/>
              <a:gdLst/>
              <a:ahLst/>
              <a:cxnLst/>
              <a:rect l="l" t="t" r="r" b="b"/>
              <a:pathLst>
                <a:path w="5859" h="5847" extrusionOk="0">
                  <a:moveTo>
                    <a:pt x="5751" y="0"/>
                  </a:moveTo>
                  <a:lnTo>
                    <a:pt x="1" y="5739"/>
                  </a:lnTo>
                  <a:lnTo>
                    <a:pt x="108" y="5846"/>
                  </a:lnTo>
                  <a:lnTo>
                    <a:pt x="5858" y="108"/>
                  </a:lnTo>
                  <a:lnTo>
                    <a:pt x="57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574"/>
        <p:cNvGrpSpPr/>
        <p:nvPr/>
      </p:nvGrpSpPr>
      <p:grpSpPr>
        <a:xfrm>
          <a:off x="0" y="0"/>
          <a:ext cx="0" cy="0"/>
          <a:chOff x="0" y="0"/>
          <a:chExt cx="0" cy="0"/>
        </a:xfrm>
      </p:grpSpPr>
      <p:sp>
        <p:nvSpPr>
          <p:cNvPr id="1575" name="Google Shape;1575;p24"/>
          <p:cNvSpPr/>
          <p:nvPr/>
        </p:nvSpPr>
        <p:spPr>
          <a:xfrm>
            <a:off x="8704069" y="-461968"/>
            <a:ext cx="1330118" cy="1331920"/>
          </a:xfrm>
          <a:custGeom>
            <a:avLst/>
            <a:gdLst/>
            <a:ahLst/>
            <a:cxnLst/>
            <a:rect l="l" t="t" r="r" b="b"/>
            <a:pathLst>
              <a:path w="8549" h="8561" extrusionOk="0">
                <a:moveTo>
                  <a:pt x="0" y="0"/>
                </a:moveTo>
                <a:lnTo>
                  <a:pt x="0" y="8561"/>
                </a:lnTo>
                <a:lnTo>
                  <a:pt x="8549"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 name="Google Shape;1576;p24"/>
          <p:cNvGrpSpPr/>
          <p:nvPr/>
        </p:nvGrpSpPr>
        <p:grpSpPr>
          <a:xfrm flipH="1">
            <a:off x="-361134" y="83612"/>
            <a:ext cx="2456512" cy="361412"/>
            <a:chOff x="7044275" y="83612"/>
            <a:chExt cx="2456512" cy="361412"/>
          </a:xfrm>
        </p:grpSpPr>
        <p:sp>
          <p:nvSpPr>
            <p:cNvPr id="1577" name="Google Shape;1577;p24"/>
            <p:cNvSpPr/>
            <p:nvPr/>
          </p:nvSpPr>
          <p:spPr>
            <a:xfrm>
              <a:off x="9043048" y="83612"/>
              <a:ext cx="457738" cy="361412"/>
            </a:xfrm>
            <a:custGeom>
              <a:avLst/>
              <a:gdLst/>
              <a:ahLst/>
              <a:cxnLst/>
              <a:rect l="l" t="t" r="r" b="b"/>
              <a:pathLst>
                <a:path w="2942" h="2323" extrusionOk="0">
                  <a:moveTo>
                    <a:pt x="2358" y="0"/>
                  </a:moveTo>
                  <a:lnTo>
                    <a:pt x="1" y="2322"/>
                  </a:lnTo>
                  <a:lnTo>
                    <a:pt x="620"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4"/>
            <p:cNvSpPr/>
            <p:nvPr/>
          </p:nvSpPr>
          <p:spPr>
            <a:xfrm>
              <a:off x="8793027" y="83612"/>
              <a:ext cx="457738" cy="361412"/>
            </a:xfrm>
            <a:custGeom>
              <a:avLst/>
              <a:gdLst/>
              <a:ahLst/>
              <a:cxnLst/>
              <a:rect l="l" t="t" r="r" b="b"/>
              <a:pathLst>
                <a:path w="2942" h="2323" extrusionOk="0">
                  <a:moveTo>
                    <a:pt x="2370" y="0"/>
                  </a:moveTo>
                  <a:lnTo>
                    <a:pt x="0" y="2322"/>
                  </a:lnTo>
                  <a:lnTo>
                    <a:pt x="620"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4"/>
            <p:cNvSpPr/>
            <p:nvPr/>
          </p:nvSpPr>
          <p:spPr>
            <a:xfrm>
              <a:off x="8543005" y="83612"/>
              <a:ext cx="457583" cy="361412"/>
            </a:xfrm>
            <a:custGeom>
              <a:avLst/>
              <a:gdLst/>
              <a:ahLst/>
              <a:cxnLst/>
              <a:rect l="l" t="t" r="r" b="b"/>
              <a:pathLst>
                <a:path w="2941" h="2323" extrusionOk="0">
                  <a:moveTo>
                    <a:pt x="2369" y="0"/>
                  </a:moveTo>
                  <a:lnTo>
                    <a:pt x="0" y="2322"/>
                  </a:lnTo>
                  <a:lnTo>
                    <a:pt x="619"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4"/>
            <p:cNvSpPr/>
            <p:nvPr/>
          </p:nvSpPr>
          <p:spPr>
            <a:xfrm>
              <a:off x="8292828" y="83612"/>
              <a:ext cx="457738" cy="361412"/>
            </a:xfrm>
            <a:custGeom>
              <a:avLst/>
              <a:gdLst/>
              <a:ahLst/>
              <a:cxnLst/>
              <a:rect l="l" t="t" r="r" b="b"/>
              <a:pathLst>
                <a:path w="2942" h="2323" extrusionOk="0">
                  <a:moveTo>
                    <a:pt x="2370" y="0"/>
                  </a:moveTo>
                  <a:lnTo>
                    <a:pt x="1" y="2322"/>
                  </a:lnTo>
                  <a:lnTo>
                    <a:pt x="632"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4"/>
            <p:cNvSpPr/>
            <p:nvPr/>
          </p:nvSpPr>
          <p:spPr>
            <a:xfrm>
              <a:off x="8042806" y="83612"/>
              <a:ext cx="457738" cy="361412"/>
            </a:xfrm>
            <a:custGeom>
              <a:avLst/>
              <a:gdLst/>
              <a:ahLst/>
              <a:cxnLst/>
              <a:rect l="l" t="t" r="r" b="b"/>
              <a:pathLst>
                <a:path w="2942" h="2323" extrusionOk="0">
                  <a:moveTo>
                    <a:pt x="2370"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4"/>
            <p:cNvSpPr/>
            <p:nvPr/>
          </p:nvSpPr>
          <p:spPr>
            <a:xfrm>
              <a:off x="7792784" y="83612"/>
              <a:ext cx="457583" cy="361412"/>
            </a:xfrm>
            <a:custGeom>
              <a:avLst/>
              <a:gdLst/>
              <a:ahLst/>
              <a:cxnLst/>
              <a:rect l="l" t="t" r="r" b="b"/>
              <a:pathLst>
                <a:path w="2941" h="2323" extrusionOk="0">
                  <a:moveTo>
                    <a:pt x="2357"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4"/>
            <p:cNvSpPr/>
            <p:nvPr/>
          </p:nvSpPr>
          <p:spPr>
            <a:xfrm>
              <a:off x="7542607" y="83612"/>
              <a:ext cx="461473" cy="361412"/>
            </a:xfrm>
            <a:custGeom>
              <a:avLst/>
              <a:gdLst/>
              <a:ahLst/>
              <a:cxnLst/>
              <a:rect l="l" t="t" r="r" b="b"/>
              <a:pathLst>
                <a:path w="2966" h="2323" extrusionOk="0">
                  <a:moveTo>
                    <a:pt x="2370" y="0"/>
                  </a:moveTo>
                  <a:lnTo>
                    <a:pt x="1" y="2322"/>
                  </a:lnTo>
                  <a:lnTo>
                    <a:pt x="644" y="2322"/>
                  </a:lnTo>
                  <a:lnTo>
                    <a:pt x="2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4"/>
            <p:cNvSpPr/>
            <p:nvPr/>
          </p:nvSpPr>
          <p:spPr>
            <a:xfrm>
              <a:off x="7294453" y="83612"/>
              <a:ext cx="459450" cy="361412"/>
            </a:xfrm>
            <a:custGeom>
              <a:avLst/>
              <a:gdLst/>
              <a:ahLst/>
              <a:cxnLst/>
              <a:rect l="l" t="t" r="r" b="b"/>
              <a:pathLst>
                <a:path w="2953" h="2323" extrusionOk="0">
                  <a:moveTo>
                    <a:pt x="2370" y="0"/>
                  </a:moveTo>
                  <a:lnTo>
                    <a:pt x="0" y="2322"/>
                  </a:lnTo>
                  <a:lnTo>
                    <a:pt x="631" y="2322"/>
                  </a:lnTo>
                  <a:lnTo>
                    <a:pt x="2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4"/>
            <p:cNvSpPr/>
            <p:nvPr/>
          </p:nvSpPr>
          <p:spPr>
            <a:xfrm>
              <a:off x="7044275" y="83612"/>
              <a:ext cx="459605" cy="361412"/>
            </a:xfrm>
            <a:custGeom>
              <a:avLst/>
              <a:gdLst/>
              <a:ahLst/>
              <a:cxnLst/>
              <a:rect l="l" t="t" r="r" b="b"/>
              <a:pathLst>
                <a:path w="2954" h="2323" extrusionOk="0">
                  <a:moveTo>
                    <a:pt x="2370" y="0"/>
                  </a:moveTo>
                  <a:lnTo>
                    <a:pt x="1" y="2322"/>
                  </a:lnTo>
                  <a:lnTo>
                    <a:pt x="632" y="2322"/>
                  </a:lnTo>
                  <a:lnTo>
                    <a:pt x="2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24"/>
          <p:cNvGrpSpPr/>
          <p:nvPr/>
        </p:nvGrpSpPr>
        <p:grpSpPr>
          <a:xfrm flipH="1">
            <a:off x="2644093" y="-666001"/>
            <a:ext cx="2401140" cy="1031989"/>
            <a:chOff x="4094419" y="-666001"/>
            <a:chExt cx="2401140" cy="1031989"/>
          </a:xfrm>
        </p:grpSpPr>
        <p:sp>
          <p:nvSpPr>
            <p:cNvPr id="1587" name="Google Shape;1587;p24"/>
            <p:cNvSpPr/>
            <p:nvPr/>
          </p:nvSpPr>
          <p:spPr>
            <a:xfrm>
              <a:off x="4094419" y="-604846"/>
              <a:ext cx="911587" cy="909676"/>
            </a:xfrm>
            <a:custGeom>
              <a:avLst/>
              <a:gdLst/>
              <a:ahLst/>
              <a:cxnLst/>
              <a:rect l="l" t="t" r="r" b="b"/>
              <a:pathLst>
                <a:path w="5859" h="5847" extrusionOk="0">
                  <a:moveTo>
                    <a:pt x="5751" y="1"/>
                  </a:moveTo>
                  <a:lnTo>
                    <a:pt x="0" y="5739"/>
                  </a:lnTo>
                  <a:lnTo>
                    <a:pt x="107" y="5847"/>
                  </a:lnTo>
                  <a:lnTo>
                    <a:pt x="5858" y="108"/>
                  </a:lnTo>
                  <a:lnTo>
                    <a:pt x="57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4"/>
            <p:cNvSpPr/>
            <p:nvPr/>
          </p:nvSpPr>
          <p:spPr>
            <a:xfrm flipH="1">
              <a:off x="4527792" y="-666001"/>
              <a:ext cx="1967767" cy="1031989"/>
            </a:xfrm>
            <a:custGeom>
              <a:avLst/>
              <a:gdLst/>
              <a:ahLst/>
              <a:cxnLst/>
              <a:rect l="l" t="t" r="r" b="b"/>
              <a:pathLst>
                <a:path w="12443" h="6526" extrusionOk="0">
                  <a:moveTo>
                    <a:pt x="1" y="1"/>
                  </a:moveTo>
                  <a:lnTo>
                    <a:pt x="6514" y="6525"/>
                  </a:lnTo>
                  <a:lnTo>
                    <a:pt x="12443" y="6513"/>
                  </a:lnTo>
                  <a:lnTo>
                    <a:pt x="5776" y="13"/>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24"/>
          <p:cNvGrpSpPr/>
          <p:nvPr/>
        </p:nvGrpSpPr>
        <p:grpSpPr>
          <a:xfrm flipH="1">
            <a:off x="7754841" y="4006915"/>
            <a:ext cx="2107249" cy="2097485"/>
            <a:chOff x="-722438" y="4006915"/>
            <a:chExt cx="2107249" cy="2097485"/>
          </a:xfrm>
        </p:grpSpPr>
        <p:sp>
          <p:nvSpPr>
            <p:cNvPr id="1590" name="Google Shape;1590;p24"/>
            <p:cNvSpPr/>
            <p:nvPr/>
          </p:nvSpPr>
          <p:spPr>
            <a:xfrm flipH="1">
              <a:off x="54581" y="4813222"/>
              <a:ext cx="1330230" cy="1291179"/>
            </a:xfrm>
            <a:custGeom>
              <a:avLst/>
              <a:gdLst/>
              <a:ahLst/>
              <a:cxnLst/>
              <a:rect l="l" t="t" r="r" b="b"/>
              <a:pathLst>
                <a:path w="8550" h="8537" extrusionOk="0">
                  <a:moveTo>
                    <a:pt x="1" y="0"/>
                  </a:moveTo>
                  <a:lnTo>
                    <a:pt x="1" y="8537"/>
                  </a:lnTo>
                  <a:lnTo>
                    <a:pt x="8550"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4"/>
            <p:cNvSpPr/>
            <p:nvPr/>
          </p:nvSpPr>
          <p:spPr>
            <a:xfrm>
              <a:off x="-722438" y="4006915"/>
              <a:ext cx="1280480" cy="747504"/>
            </a:xfrm>
            <a:custGeom>
              <a:avLst/>
              <a:gdLst/>
              <a:ahLst/>
              <a:cxnLst/>
              <a:rect l="l" t="t" r="r" b="b"/>
              <a:pathLst>
                <a:path w="8097" h="4727" extrusionOk="0">
                  <a:moveTo>
                    <a:pt x="0" y="0"/>
                  </a:moveTo>
                  <a:lnTo>
                    <a:pt x="4739" y="4727"/>
                  </a:lnTo>
                  <a:lnTo>
                    <a:pt x="8096" y="4727"/>
                  </a:lnTo>
                  <a:lnTo>
                    <a:pt x="3262"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 name="Google Shape;1592;p24"/>
          <p:cNvGrpSpPr/>
          <p:nvPr/>
        </p:nvGrpSpPr>
        <p:grpSpPr>
          <a:xfrm flipH="1">
            <a:off x="-361115" y="2245608"/>
            <a:ext cx="4766243" cy="4465963"/>
            <a:chOff x="4734524" y="2245608"/>
            <a:chExt cx="4766243" cy="4465963"/>
          </a:xfrm>
        </p:grpSpPr>
        <p:sp>
          <p:nvSpPr>
            <p:cNvPr id="1593" name="Google Shape;1593;p24"/>
            <p:cNvSpPr/>
            <p:nvPr/>
          </p:nvSpPr>
          <p:spPr>
            <a:xfrm>
              <a:off x="8095081" y="4079780"/>
              <a:ext cx="1330273" cy="1332076"/>
            </a:xfrm>
            <a:custGeom>
              <a:avLst/>
              <a:gdLst/>
              <a:ahLst/>
              <a:cxnLst/>
              <a:rect l="l" t="t" r="r" b="b"/>
              <a:pathLst>
                <a:path w="8550" h="8562" extrusionOk="0">
                  <a:moveTo>
                    <a:pt x="1" y="1"/>
                  </a:moveTo>
                  <a:lnTo>
                    <a:pt x="1" y="8561"/>
                  </a:lnTo>
                  <a:lnTo>
                    <a:pt x="8550"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4"/>
            <p:cNvSpPr/>
            <p:nvPr/>
          </p:nvSpPr>
          <p:spPr>
            <a:xfrm>
              <a:off x="8190906" y="4161520"/>
              <a:ext cx="1291349" cy="1291200"/>
            </a:xfrm>
            <a:custGeom>
              <a:avLst/>
              <a:gdLst/>
              <a:ahLst/>
              <a:cxnLst/>
              <a:rect l="l" t="t" r="r" b="b"/>
              <a:pathLst>
                <a:path w="8550" h="8550" extrusionOk="0">
                  <a:moveTo>
                    <a:pt x="8549" y="1"/>
                  </a:moveTo>
                  <a:lnTo>
                    <a:pt x="1" y="8550"/>
                  </a:lnTo>
                  <a:lnTo>
                    <a:pt x="8549" y="8550"/>
                  </a:lnTo>
                  <a:lnTo>
                    <a:pt x="8549"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4"/>
            <p:cNvSpPr/>
            <p:nvPr/>
          </p:nvSpPr>
          <p:spPr>
            <a:xfrm>
              <a:off x="8172375" y="2710146"/>
              <a:ext cx="1328392" cy="1296778"/>
            </a:xfrm>
            <a:custGeom>
              <a:avLst/>
              <a:gdLst/>
              <a:ahLst/>
              <a:cxnLst/>
              <a:rect l="l" t="t" r="r" b="b"/>
              <a:pathLst>
                <a:path w="8550" h="8550" extrusionOk="0">
                  <a:moveTo>
                    <a:pt x="8549" y="1"/>
                  </a:moveTo>
                  <a:lnTo>
                    <a:pt x="1" y="8549"/>
                  </a:lnTo>
                  <a:lnTo>
                    <a:pt x="8549" y="8549"/>
                  </a:lnTo>
                  <a:lnTo>
                    <a:pt x="8549"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4"/>
            <p:cNvSpPr/>
            <p:nvPr/>
          </p:nvSpPr>
          <p:spPr>
            <a:xfrm>
              <a:off x="6769837" y="4081746"/>
              <a:ext cx="1330273" cy="1296779"/>
            </a:xfrm>
            <a:custGeom>
              <a:avLst/>
              <a:gdLst/>
              <a:ahLst/>
              <a:cxnLst/>
              <a:rect l="l" t="t" r="r" b="b"/>
              <a:pathLst>
                <a:path w="8550" h="8562" extrusionOk="0">
                  <a:moveTo>
                    <a:pt x="8549" y="0"/>
                  </a:moveTo>
                  <a:lnTo>
                    <a:pt x="1" y="8561"/>
                  </a:lnTo>
                  <a:lnTo>
                    <a:pt x="8549" y="8561"/>
                  </a:lnTo>
                  <a:lnTo>
                    <a:pt x="85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4"/>
            <p:cNvSpPr/>
            <p:nvPr/>
          </p:nvSpPr>
          <p:spPr>
            <a:xfrm>
              <a:off x="4734524" y="4521938"/>
              <a:ext cx="2191606" cy="2189633"/>
            </a:xfrm>
            <a:custGeom>
              <a:avLst/>
              <a:gdLst/>
              <a:ahLst/>
              <a:cxnLst/>
              <a:rect l="l" t="t" r="r" b="b"/>
              <a:pathLst>
                <a:path w="14086" h="14074" extrusionOk="0">
                  <a:moveTo>
                    <a:pt x="13979" y="0"/>
                  </a:moveTo>
                  <a:lnTo>
                    <a:pt x="1" y="13978"/>
                  </a:lnTo>
                  <a:lnTo>
                    <a:pt x="108" y="14073"/>
                  </a:lnTo>
                  <a:lnTo>
                    <a:pt x="14086" y="107"/>
                  </a:lnTo>
                  <a:lnTo>
                    <a:pt x="139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4"/>
            <p:cNvSpPr/>
            <p:nvPr/>
          </p:nvSpPr>
          <p:spPr>
            <a:xfrm rot="10800000" flipH="1">
              <a:off x="8492109" y="2736335"/>
              <a:ext cx="536208" cy="256772"/>
            </a:xfrm>
            <a:custGeom>
              <a:avLst/>
              <a:gdLst/>
              <a:ahLst/>
              <a:cxnLst/>
              <a:rect l="l" t="t" r="r" b="b"/>
              <a:pathLst>
                <a:path w="2537" h="1215" extrusionOk="0">
                  <a:moveTo>
                    <a:pt x="1275" y="1"/>
                  </a:moveTo>
                  <a:lnTo>
                    <a:pt x="644" y="608"/>
                  </a:lnTo>
                  <a:lnTo>
                    <a:pt x="1" y="1215"/>
                  </a:lnTo>
                  <a:lnTo>
                    <a:pt x="2537" y="1215"/>
                  </a:lnTo>
                  <a:lnTo>
                    <a:pt x="1894" y="6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4"/>
            <p:cNvSpPr/>
            <p:nvPr/>
          </p:nvSpPr>
          <p:spPr>
            <a:xfrm rot="10800000" flipH="1">
              <a:off x="8492109" y="2245608"/>
              <a:ext cx="536208" cy="256772"/>
            </a:xfrm>
            <a:custGeom>
              <a:avLst/>
              <a:gdLst/>
              <a:ahLst/>
              <a:cxnLst/>
              <a:rect l="l" t="t" r="r" b="b"/>
              <a:pathLst>
                <a:path w="2537" h="1215" extrusionOk="0">
                  <a:moveTo>
                    <a:pt x="1275" y="0"/>
                  </a:moveTo>
                  <a:lnTo>
                    <a:pt x="644" y="607"/>
                  </a:lnTo>
                  <a:lnTo>
                    <a:pt x="1" y="1215"/>
                  </a:lnTo>
                  <a:lnTo>
                    <a:pt x="2537" y="1215"/>
                  </a:lnTo>
                  <a:lnTo>
                    <a:pt x="1894" y="607"/>
                  </a:lnTo>
                  <a:lnTo>
                    <a:pt x="12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03"/>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604"/>
        <p:cNvGrpSpPr/>
        <p:nvPr/>
      </p:nvGrpSpPr>
      <p:grpSpPr>
        <a:xfrm>
          <a:off x="0" y="0"/>
          <a:ext cx="0" cy="0"/>
          <a:chOff x="0" y="0"/>
          <a:chExt cx="0" cy="0"/>
        </a:xfrm>
      </p:grpSpPr>
      <p:sp>
        <p:nvSpPr>
          <p:cNvPr id="1605" name="Google Shape;1605;p2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8"/>
        <p:cNvGrpSpPr/>
        <p:nvPr/>
      </p:nvGrpSpPr>
      <p:grpSpPr>
        <a:xfrm>
          <a:off x="0" y="0"/>
          <a:ext cx="0" cy="0"/>
          <a:chOff x="0" y="0"/>
          <a:chExt cx="0" cy="0"/>
        </a:xfrm>
      </p:grpSpPr>
      <p:sp>
        <p:nvSpPr>
          <p:cNvPr id="229" name="Google Shape;22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30" name="Google Shape;230;p4"/>
          <p:cNvSpPr txBox="1">
            <a:spLocks noGrp="1"/>
          </p:cNvSpPr>
          <p:nvPr>
            <p:ph type="body" idx="1"/>
          </p:nvPr>
        </p:nvSpPr>
        <p:spPr>
          <a:xfrm>
            <a:off x="720000" y="1152475"/>
            <a:ext cx="7704000" cy="1503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dk2"/>
              </a:buClr>
              <a:buSzPts val="1200"/>
              <a:buChar char="◤"/>
              <a:defRPr>
                <a:solidFill>
                  <a:srgbClr val="434343"/>
                </a:solidFill>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1"/>
        <p:cNvGrpSpPr/>
        <p:nvPr/>
      </p:nvGrpSpPr>
      <p:grpSpPr>
        <a:xfrm>
          <a:off x="0" y="0"/>
          <a:ext cx="0" cy="0"/>
          <a:chOff x="0" y="0"/>
          <a:chExt cx="0" cy="0"/>
        </a:xfrm>
      </p:grpSpPr>
      <p:sp>
        <p:nvSpPr>
          <p:cNvPr id="232" name="Google Shape;23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33" name="Google Shape;233;p5"/>
          <p:cNvSpPr txBox="1">
            <a:spLocks noGrp="1"/>
          </p:cNvSpPr>
          <p:nvPr>
            <p:ph type="subTitle" idx="1"/>
          </p:nvPr>
        </p:nvSpPr>
        <p:spPr>
          <a:xfrm>
            <a:off x="3152775" y="3112900"/>
            <a:ext cx="4800600" cy="86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4" name="Google Shape;234;p5"/>
          <p:cNvSpPr txBox="1">
            <a:spLocks noGrp="1"/>
          </p:cNvSpPr>
          <p:nvPr>
            <p:ph type="subTitle" idx="2"/>
          </p:nvPr>
        </p:nvSpPr>
        <p:spPr>
          <a:xfrm>
            <a:off x="2466975" y="1793100"/>
            <a:ext cx="4800600" cy="86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5" name="Google Shape;235;p5"/>
          <p:cNvSpPr txBox="1">
            <a:spLocks noGrp="1"/>
          </p:cNvSpPr>
          <p:nvPr>
            <p:ph type="subTitle" idx="3"/>
          </p:nvPr>
        </p:nvSpPr>
        <p:spPr>
          <a:xfrm>
            <a:off x="2466975" y="1489075"/>
            <a:ext cx="4800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6" name="Google Shape;236;p5"/>
          <p:cNvSpPr txBox="1">
            <a:spLocks noGrp="1"/>
          </p:cNvSpPr>
          <p:nvPr>
            <p:ph type="subTitle" idx="4"/>
          </p:nvPr>
        </p:nvSpPr>
        <p:spPr>
          <a:xfrm>
            <a:off x="3152778" y="2808875"/>
            <a:ext cx="4800600" cy="365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1"/>
                </a:solidFill>
                <a:latin typeface="Outfit Medium"/>
                <a:ea typeface="Outfit Medium"/>
                <a:cs typeface="Outfit Medium"/>
                <a:sym typeface="Outfit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37" name="Google Shape;237;p5"/>
          <p:cNvGrpSpPr/>
          <p:nvPr/>
        </p:nvGrpSpPr>
        <p:grpSpPr>
          <a:xfrm>
            <a:off x="-284397" y="2264438"/>
            <a:ext cx="2082812" cy="3160730"/>
            <a:chOff x="-284397" y="2264438"/>
            <a:chExt cx="2082812" cy="3160730"/>
          </a:xfrm>
        </p:grpSpPr>
        <p:sp>
          <p:nvSpPr>
            <p:cNvPr id="238" name="Google Shape;238;p5"/>
            <p:cNvSpPr/>
            <p:nvPr/>
          </p:nvSpPr>
          <p:spPr>
            <a:xfrm>
              <a:off x="-284397" y="2264438"/>
              <a:ext cx="1073562" cy="1072034"/>
            </a:xfrm>
            <a:custGeom>
              <a:avLst/>
              <a:gdLst/>
              <a:ahLst/>
              <a:cxnLst/>
              <a:rect l="l" t="t" r="r" b="b"/>
              <a:pathLst>
                <a:path w="8549" h="8537" extrusionOk="0">
                  <a:moveTo>
                    <a:pt x="0" y="0"/>
                  </a:moveTo>
                  <a:lnTo>
                    <a:pt x="0" y="8537"/>
                  </a:lnTo>
                  <a:lnTo>
                    <a:pt x="8549" y="8537"/>
                  </a:lnTo>
                  <a:lnTo>
                    <a:pt x="0" y="0"/>
                  </a:lnTo>
                  <a:close/>
                </a:path>
              </a:pathLst>
            </a:custGeom>
            <a:gradFill>
              <a:gsLst>
                <a:gs pos="0">
                  <a:schemeClr val="dk2">
                    <a:alpha val="54750"/>
                  </a:schemeClr>
                </a:gs>
                <a:gs pos="100000">
                  <a:srgbClr val="C5585A">
                    <a:alpha val="54901"/>
                    <a:alpha val="547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284397" y="3339363"/>
              <a:ext cx="1039154" cy="1039259"/>
            </a:xfrm>
            <a:custGeom>
              <a:avLst/>
              <a:gdLst/>
              <a:ahLst/>
              <a:cxnLst/>
              <a:rect l="l" t="t" r="r" b="b"/>
              <a:pathLst>
                <a:path w="8275" h="8276" extrusionOk="0">
                  <a:moveTo>
                    <a:pt x="0" y="1"/>
                  </a:moveTo>
                  <a:lnTo>
                    <a:pt x="0" y="8276"/>
                  </a:lnTo>
                  <a:lnTo>
                    <a:pt x="8275" y="8276"/>
                  </a:lnTo>
                  <a:lnTo>
                    <a:pt x="0"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756121" y="4381514"/>
              <a:ext cx="1042293" cy="1043654"/>
            </a:xfrm>
            <a:custGeom>
              <a:avLst/>
              <a:gdLst/>
              <a:ahLst/>
              <a:cxnLst/>
              <a:rect l="l" t="t" r="r" b="b"/>
              <a:pathLst>
                <a:path w="8300" h="8311" extrusionOk="0">
                  <a:moveTo>
                    <a:pt x="1" y="0"/>
                  </a:moveTo>
                  <a:lnTo>
                    <a:pt x="8300" y="8311"/>
                  </a:lnTo>
                  <a:lnTo>
                    <a:pt x="8300" y="0"/>
                  </a:lnTo>
                  <a:close/>
                </a:path>
              </a:pathLst>
            </a:custGeom>
            <a:gradFill>
              <a:gsLst>
                <a:gs pos="0">
                  <a:schemeClr val="dk2">
                    <a:alpha val="54750"/>
                  </a:schemeClr>
                </a:gs>
                <a:gs pos="100000">
                  <a:srgbClr val="C5585A">
                    <a:alpha val="54901"/>
                    <a:alpha val="5475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284397" y="4345599"/>
              <a:ext cx="1073562" cy="1073666"/>
            </a:xfrm>
            <a:custGeom>
              <a:avLst/>
              <a:gdLst/>
              <a:ahLst/>
              <a:cxnLst/>
              <a:rect l="l" t="t" r="r" b="b"/>
              <a:pathLst>
                <a:path w="8549" h="8550" extrusionOk="0">
                  <a:moveTo>
                    <a:pt x="0" y="1"/>
                  </a:moveTo>
                  <a:lnTo>
                    <a:pt x="0" y="8549"/>
                  </a:lnTo>
                  <a:lnTo>
                    <a:pt x="8549" y="8549"/>
                  </a:lnTo>
                  <a:lnTo>
                    <a:pt x="0"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602166" y="4824042"/>
              <a:ext cx="472548" cy="372455"/>
            </a:xfrm>
            <a:custGeom>
              <a:avLst/>
              <a:gdLst/>
              <a:ahLst/>
              <a:cxnLst/>
              <a:rect l="l" t="t" r="r" b="b"/>
              <a:pathLst>
                <a:path w="3763" h="2966" extrusionOk="0">
                  <a:moveTo>
                    <a:pt x="1" y="1"/>
                  </a:moveTo>
                  <a:lnTo>
                    <a:pt x="2953" y="2965"/>
                  </a:lnTo>
                  <a:lnTo>
                    <a:pt x="3763" y="2965"/>
                  </a:lnTo>
                  <a:lnTo>
                    <a:pt x="739" y="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5"/>
          <p:cNvGrpSpPr/>
          <p:nvPr/>
        </p:nvGrpSpPr>
        <p:grpSpPr>
          <a:xfrm>
            <a:off x="6996017" y="-980886"/>
            <a:ext cx="2768485" cy="2391591"/>
            <a:chOff x="6996017" y="-980886"/>
            <a:chExt cx="2768485" cy="2391591"/>
          </a:xfrm>
        </p:grpSpPr>
        <p:sp>
          <p:nvSpPr>
            <p:cNvPr id="244" name="Google Shape;244;p5"/>
            <p:cNvSpPr/>
            <p:nvPr/>
          </p:nvSpPr>
          <p:spPr>
            <a:xfrm rot="10800000">
              <a:off x="8860413" y="506680"/>
              <a:ext cx="904089" cy="904025"/>
            </a:xfrm>
            <a:custGeom>
              <a:avLst/>
              <a:gdLst/>
              <a:ahLst/>
              <a:cxnLst/>
              <a:rect l="l" t="t" r="r" b="b"/>
              <a:pathLst>
                <a:path w="8538" h="8538" extrusionOk="0">
                  <a:moveTo>
                    <a:pt x="0" y="0"/>
                  </a:moveTo>
                  <a:lnTo>
                    <a:pt x="0" y="8537"/>
                  </a:lnTo>
                  <a:lnTo>
                    <a:pt x="8537" y="8537"/>
                  </a:lnTo>
                  <a:lnTo>
                    <a:pt x="0"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rot="10800000">
              <a:off x="8204887" y="-194184"/>
              <a:ext cx="857391" cy="500507"/>
            </a:xfrm>
            <a:custGeom>
              <a:avLst/>
              <a:gdLst/>
              <a:ahLst/>
              <a:cxnLst/>
              <a:rect l="l" t="t" r="r" b="b"/>
              <a:pathLst>
                <a:path w="8097" h="4727" extrusionOk="0">
                  <a:moveTo>
                    <a:pt x="0" y="0"/>
                  </a:moveTo>
                  <a:lnTo>
                    <a:pt x="4739" y="4727"/>
                  </a:lnTo>
                  <a:lnTo>
                    <a:pt x="8096" y="4727"/>
                  </a:lnTo>
                  <a:lnTo>
                    <a:pt x="3262"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rot="10800000">
              <a:off x="8665076" y="758884"/>
              <a:ext cx="397193" cy="311506"/>
            </a:xfrm>
            <a:custGeom>
              <a:avLst/>
              <a:gdLst/>
              <a:ahLst/>
              <a:cxnLst/>
              <a:rect l="l" t="t" r="r" b="b"/>
              <a:pathLst>
                <a:path w="3751" h="2942" extrusionOk="0">
                  <a:moveTo>
                    <a:pt x="0" y="1"/>
                  </a:moveTo>
                  <a:lnTo>
                    <a:pt x="2953" y="2942"/>
                  </a:lnTo>
                  <a:lnTo>
                    <a:pt x="3751" y="2942"/>
                  </a:lnTo>
                  <a:lnTo>
                    <a:pt x="7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rot="10800000">
              <a:off x="6996017" y="-980886"/>
              <a:ext cx="1490296" cy="1490190"/>
            </a:xfrm>
            <a:custGeom>
              <a:avLst/>
              <a:gdLst/>
              <a:ahLst/>
              <a:cxnLst/>
              <a:rect l="l" t="t" r="r" b="b"/>
              <a:pathLst>
                <a:path w="14074" h="14074" extrusionOk="0">
                  <a:moveTo>
                    <a:pt x="107" y="0"/>
                  </a:moveTo>
                  <a:lnTo>
                    <a:pt x="0" y="107"/>
                  </a:lnTo>
                  <a:lnTo>
                    <a:pt x="13978" y="14073"/>
                  </a:lnTo>
                  <a:lnTo>
                    <a:pt x="14073" y="13978"/>
                  </a:lnTo>
                  <a:lnTo>
                    <a:pt x="1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5"/>
            <p:cNvGrpSpPr/>
            <p:nvPr/>
          </p:nvGrpSpPr>
          <p:grpSpPr>
            <a:xfrm>
              <a:off x="7383881" y="113401"/>
              <a:ext cx="441333" cy="53047"/>
              <a:chOff x="6748881" y="113401"/>
              <a:chExt cx="441333" cy="53047"/>
            </a:xfrm>
          </p:grpSpPr>
          <p:sp>
            <p:nvSpPr>
              <p:cNvPr id="249" name="Google Shape;249;p5"/>
              <p:cNvSpPr/>
              <p:nvPr/>
            </p:nvSpPr>
            <p:spPr>
              <a:xfrm rot="10800000">
                <a:off x="7135892" y="113401"/>
                <a:ext cx="54322" cy="53047"/>
              </a:xfrm>
              <a:custGeom>
                <a:avLst/>
                <a:gdLst/>
                <a:ahLst/>
                <a:cxnLst/>
                <a:rect l="l" t="t" r="r" b="b"/>
                <a:pathLst>
                  <a:path w="513" h="501" extrusionOk="0">
                    <a:moveTo>
                      <a:pt x="263" y="1"/>
                    </a:moveTo>
                    <a:cubicBezTo>
                      <a:pt x="120" y="1"/>
                      <a:pt x="1" y="120"/>
                      <a:pt x="1" y="251"/>
                    </a:cubicBezTo>
                    <a:cubicBezTo>
                      <a:pt x="1" y="394"/>
                      <a:pt x="120" y="501"/>
                      <a:pt x="263" y="501"/>
                    </a:cubicBezTo>
                    <a:cubicBezTo>
                      <a:pt x="394" y="501"/>
                      <a:pt x="513" y="394"/>
                      <a:pt x="513" y="251"/>
                    </a:cubicBezTo>
                    <a:cubicBezTo>
                      <a:pt x="513" y="120"/>
                      <a:pt x="394"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rot="10800000">
                <a:off x="6941698" y="113401"/>
                <a:ext cx="54322" cy="53047"/>
              </a:xfrm>
              <a:custGeom>
                <a:avLst/>
                <a:gdLst/>
                <a:ahLst/>
                <a:cxnLst/>
                <a:rect l="l" t="t" r="r" b="b"/>
                <a:pathLst>
                  <a:path w="513" h="501" extrusionOk="0">
                    <a:moveTo>
                      <a:pt x="250" y="1"/>
                    </a:moveTo>
                    <a:cubicBezTo>
                      <a:pt x="119" y="1"/>
                      <a:pt x="0" y="120"/>
                      <a:pt x="0" y="251"/>
                    </a:cubicBezTo>
                    <a:cubicBezTo>
                      <a:pt x="0" y="394"/>
                      <a:pt x="119" y="501"/>
                      <a:pt x="250" y="501"/>
                    </a:cubicBezTo>
                    <a:cubicBezTo>
                      <a:pt x="393" y="501"/>
                      <a:pt x="512" y="394"/>
                      <a:pt x="512" y="251"/>
                    </a:cubicBezTo>
                    <a:cubicBezTo>
                      <a:pt x="512"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rot="10800000">
                <a:off x="6748881" y="113401"/>
                <a:ext cx="53051" cy="53047"/>
              </a:xfrm>
              <a:custGeom>
                <a:avLst/>
                <a:gdLst/>
                <a:ahLst/>
                <a:cxnLst/>
                <a:rect l="l" t="t" r="r" b="b"/>
                <a:pathLst>
                  <a:path w="501" h="501" extrusionOk="0">
                    <a:moveTo>
                      <a:pt x="251" y="1"/>
                    </a:moveTo>
                    <a:cubicBezTo>
                      <a:pt x="108" y="1"/>
                      <a:pt x="1" y="120"/>
                      <a:pt x="1" y="251"/>
                    </a:cubicBezTo>
                    <a:cubicBezTo>
                      <a:pt x="1" y="394"/>
                      <a:pt x="108" y="501"/>
                      <a:pt x="251" y="501"/>
                    </a:cubicBezTo>
                    <a:cubicBezTo>
                      <a:pt x="394" y="501"/>
                      <a:pt x="501" y="394"/>
                      <a:pt x="501" y="251"/>
                    </a:cubicBezTo>
                    <a:cubicBezTo>
                      <a:pt x="501" y="120"/>
                      <a:pt x="394"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2"/>
        <p:cNvGrpSpPr/>
        <p:nvPr/>
      </p:nvGrpSpPr>
      <p:grpSpPr>
        <a:xfrm>
          <a:off x="0" y="0"/>
          <a:ext cx="0" cy="0"/>
          <a:chOff x="0" y="0"/>
          <a:chExt cx="0" cy="0"/>
        </a:xfrm>
      </p:grpSpPr>
      <p:sp>
        <p:nvSpPr>
          <p:cNvPr id="253" name="Google Shape;25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grpSp>
        <p:nvGrpSpPr>
          <p:cNvPr id="254" name="Google Shape;254;p6"/>
          <p:cNvGrpSpPr/>
          <p:nvPr/>
        </p:nvGrpSpPr>
        <p:grpSpPr>
          <a:xfrm>
            <a:off x="7293475" y="3582425"/>
            <a:ext cx="2165057" cy="2114885"/>
            <a:chOff x="7141075" y="3582425"/>
            <a:chExt cx="2165057" cy="2114885"/>
          </a:xfrm>
        </p:grpSpPr>
        <p:sp>
          <p:nvSpPr>
            <p:cNvPr id="255" name="Google Shape;255;p6"/>
            <p:cNvSpPr/>
            <p:nvPr/>
          </p:nvSpPr>
          <p:spPr>
            <a:xfrm>
              <a:off x="8127324" y="4708609"/>
              <a:ext cx="1014222" cy="984465"/>
            </a:xfrm>
            <a:custGeom>
              <a:avLst/>
              <a:gdLst/>
              <a:ahLst/>
              <a:cxnLst/>
              <a:rect l="l" t="t" r="r" b="b"/>
              <a:pathLst>
                <a:path w="8550" h="8537" extrusionOk="0">
                  <a:moveTo>
                    <a:pt x="1" y="0"/>
                  </a:moveTo>
                  <a:lnTo>
                    <a:pt x="1" y="8537"/>
                  </a:lnTo>
                  <a:lnTo>
                    <a:pt x="8550"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141075" y="4712820"/>
              <a:ext cx="984554" cy="984490"/>
            </a:xfrm>
            <a:custGeom>
              <a:avLst/>
              <a:gdLst/>
              <a:ahLst/>
              <a:cxnLst/>
              <a:rect l="l" t="t" r="r" b="b"/>
              <a:pathLst>
                <a:path w="8550" h="8550" extrusionOk="0">
                  <a:moveTo>
                    <a:pt x="8549" y="1"/>
                  </a:moveTo>
                  <a:lnTo>
                    <a:pt x="1" y="8550"/>
                  </a:lnTo>
                  <a:lnTo>
                    <a:pt x="8549" y="8550"/>
                  </a:lnTo>
                  <a:lnTo>
                    <a:pt x="8549"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8293321" y="3582425"/>
              <a:ext cx="1012812" cy="988722"/>
            </a:xfrm>
            <a:custGeom>
              <a:avLst/>
              <a:gdLst/>
              <a:ahLst/>
              <a:cxnLst/>
              <a:rect l="l" t="t" r="r" b="b"/>
              <a:pathLst>
                <a:path w="8550" h="8550" extrusionOk="0">
                  <a:moveTo>
                    <a:pt x="8549" y="1"/>
                  </a:moveTo>
                  <a:lnTo>
                    <a:pt x="1" y="8549"/>
                  </a:lnTo>
                  <a:lnTo>
                    <a:pt x="8549" y="8549"/>
                  </a:lnTo>
                  <a:lnTo>
                    <a:pt x="8549"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8793063" y="4880039"/>
              <a:ext cx="446395" cy="350411"/>
            </a:xfrm>
            <a:custGeom>
              <a:avLst/>
              <a:gdLst/>
              <a:ahLst/>
              <a:cxnLst/>
              <a:rect l="l" t="t" r="r" b="b"/>
              <a:pathLst>
                <a:path w="3763" h="2954" extrusionOk="0">
                  <a:moveTo>
                    <a:pt x="3013" y="1"/>
                  </a:moveTo>
                  <a:lnTo>
                    <a:pt x="0" y="2954"/>
                  </a:lnTo>
                  <a:lnTo>
                    <a:pt x="822" y="2954"/>
                  </a:lnTo>
                  <a:lnTo>
                    <a:pt x="3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6"/>
          <p:cNvGrpSpPr/>
          <p:nvPr/>
        </p:nvGrpSpPr>
        <p:grpSpPr>
          <a:xfrm>
            <a:off x="7396174" y="113119"/>
            <a:ext cx="1872942" cy="275560"/>
            <a:chOff x="7396174" y="113119"/>
            <a:chExt cx="1872942" cy="275560"/>
          </a:xfrm>
        </p:grpSpPr>
        <p:sp>
          <p:nvSpPr>
            <p:cNvPr id="260" name="Google Shape;260;p6"/>
            <p:cNvSpPr/>
            <p:nvPr/>
          </p:nvSpPr>
          <p:spPr>
            <a:xfrm>
              <a:off x="8920114" y="113119"/>
              <a:ext cx="349002" cy="275560"/>
            </a:xfrm>
            <a:custGeom>
              <a:avLst/>
              <a:gdLst/>
              <a:ahLst/>
              <a:cxnLst/>
              <a:rect l="l" t="t" r="r" b="b"/>
              <a:pathLst>
                <a:path w="2942" h="2323" extrusionOk="0">
                  <a:moveTo>
                    <a:pt x="2358" y="0"/>
                  </a:moveTo>
                  <a:lnTo>
                    <a:pt x="1" y="2322"/>
                  </a:lnTo>
                  <a:lnTo>
                    <a:pt x="620"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729488" y="113119"/>
              <a:ext cx="349002" cy="275560"/>
            </a:xfrm>
            <a:custGeom>
              <a:avLst/>
              <a:gdLst/>
              <a:ahLst/>
              <a:cxnLst/>
              <a:rect l="l" t="t" r="r" b="b"/>
              <a:pathLst>
                <a:path w="2942" h="2323" extrusionOk="0">
                  <a:moveTo>
                    <a:pt x="2370" y="0"/>
                  </a:moveTo>
                  <a:lnTo>
                    <a:pt x="0" y="2322"/>
                  </a:lnTo>
                  <a:lnTo>
                    <a:pt x="620"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538862" y="113119"/>
              <a:ext cx="348883" cy="275560"/>
            </a:xfrm>
            <a:custGeom>
              <a:avLst/>
              <a:gdLst/>
              <a:ahLst/>
              <a:cxnLst/>
              <a:rect l="l" t="t" r="r" b="b"/>
              <a:pathLst>
                <a:path w="2941" h="2323" extrusionOk="0">
                  <a:moveTo>
                    <a:pt x="2369" y="0"/>
                  </a:moveTo>
                  <a:lnTo>
                    <a:pt x="0" y="2322"/>
                  </a:lnTo>
                  <a:lnTo>
                    <a:pt x="619"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8348118" y="113119"/>
              <a:ext cx="349002" cy="275560"/>
            </a:xfrm>
            <a:custGeom>
              <a:avLst/>
              <a:gdLst/>
              <a:ahLst/>
              <a:cxnLst/>
              <a:rect l="l" t="t" r="r" b="b"/>
              <a:pathLst>
                <a:path w="2942" h="2323" extrusionOk="0">
                  <a:moveTo>
                    <a:pt x="2370" y="0"/>
                  </a:moveTo>
                  <a:lnTo>
                    <a:pt x="1" y="2322"/>
                  </a:lnTo>
                  <a:lnTo>
                    <a:pt x="632"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8157492" y="113119"/>
              <a:ext cx="349002" cy="275560"/>
            </a:xfrm>
            <a:custGeom>
              <a:avLst/>
              <a:gdLst/>
              <a:ahLst/>
              <a:cxnLst/>
              <a:rect l="l" t="t" r="r" b="b"/>
              <a:pathLst>
                <a:path w="2942" h="2323" extrusionOk="0">
                  <a:moveTo>
                    <a:pt x="2370"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7966866" y="113119"/>
              <a:ext cx="348883" cy="275560"/>
            </a:xfrm>
            <a:custGeom>
              <a:avLst/>
              <a:gdLst/>
              <a:ahLst/>
              <a:cxnLst/>
              <a:rect l="l" t="t" r="r" b="b"/>
              <a:pathLst>
                <a:path w="2941" h="2323" extrusionOk="0">
                  <a:moveTo>
                    <a:pt x="2357"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7776121" y="113119"/>
              <a:ext cx="351849" cy="275560"/>
            </a:xfrm>
            <a:custGeom>
              <a:avLst/>
              <a:gdLst/>
              <a:ahLst/>
              <a:cxnLst/>
              <a:rect l="l" t="t" r="r" b="b"/>
              <a:pathLst>
                <a:path w="2966" h="2323" extrusionOk="0">
                  <a:moveTo>
                    <a:pt x="2370" y="0"/>
                  </a:moveTo>
                  <a:lnTo>
                    <a:pt x="1" y="2322"/>
                  </a:lnTo>
                  <a:lnTo>
                    <a:pt x="644" y="2322"/>
                  </a:lnTo>
                  <a:lnTo>
                    <a:pt x="2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7586919" y="113119"/>
              <a:ext cx="350307" cy="275560"/>
            </a:xfrm>
            <a:custGeom>
              <a:avLst/>
              <a:gdLst/>
              <a:ahLst/>
              <a:cxnLst/>
              <a:rect l="l" t="t" r="r" b="b"/>
              <a:pathLst>
                <a:path w="2953" h="2323" extrusionOk="0">
                  <a:moveTo>
                    <a:pt x="2370" y="0"/>
                  </a:moveTo>
                  <a:lnTo>
                    <a:pt x="0" y="2322"/>
                  </a:lnTo>
                  <a:lnTo>
                    <a:pt x="631" y="2322"/>
                  </a:lnTo>
                  <a:lnTo>
                    <a:pt x="2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7396174" y="113119"/>
              <a:ext cx="350426" cy="275560"/>
            </a:xfrm>
            <a:custGeom>
              <a:avLst/>
              <a:gdLst/>
              <a:ahLst/>
              <a:cxnLst/>
              <a:rect l="l" t="t" r="r" b="b"/>
              <a:pathLst>
                <a:path w="2954" h="2323" extrusionOk="0">
                  <a:moveTo>
                    <a:pt x="2370" y="0"/>
                  </a:moveTo>
                  <a:lnTo>
                    <a:pt x="1" y="2322"/>
                  </a:lnTo>
                  <a:lnTo>
                    <a:pt x="632" y="2322"/>
                  </a:lnTo>
                  <a:lnTo>
                    <a:pt x="2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269;p6"/>
          <p:cNvGrpSpPr/>
          <p:nvPr/>
        </p:nvGrpSpPr>
        <p:grpSpPr>
          <a:xfrm>
            <a:off x="-1055694" y="-1064649"/>
            <a:ext cx="2831767" cy="1447254"/>
            <a:chOff x="563675" y="1280237"/>
            <a:chExt cx="1394616" cy="712757"/>
          </a:xfrm>
        </p:grpSpPr>
        <p:sp>
          <p:nvSpPr>
            <p:cNvPr id="270" name="Google Shape;270;p6"/>
            <p:cNvSpPr/>
            <p:nvPr/>
          </p:nvSpPr>
          <p:spPr>
            <a:xfrm>
              <a:off x="563675" y="1977163"/>
              <a:ext cx="18169" cy="15831"/>
            </a:xfrm>
            <a:custGeom>
              <a:avLst/>
              <a:gdLst/>
              <a:ahLst/>
              <a:cxnLst/>
              <a:rect l="l" t="t" r="r" b="b"/>
              <a:pathLst>
                <a:path w="311" h="271" extrusionOk="0">
                  <a:moveTo>
                    <a:pt x="160" y="0"/>
                  </a:moveTo>
                  <a:cubicBezTo>
                    <a:pt x="126" y="0"/>
                    <a:pt x="90" y="12"/>
                    <a:pt x="60" y="36"/>
                  </a:cubicBezTo>
                  <a:cubicBezTo>
                    <a:pt x="1" y="83"/>
                    <a:pt x="1" y="167"/>
                    <a:pt x="60" y="226"/>
                  </a:cubicBezTo>
                  <a:cubicBezTo>
                    <a:pt x="84" y="256"/>
                    <a:pt x="117" y="271"/>
                    <a:pt x="151" y="271"/>
                  </a:cubicBezTo>
                  <a:cubicBezTo>
                    <a:pt x="185" y="271"/>
                    <a:pt x="221" y="256"/>
                    <a:pt x="251" y="226"/>
                  </a:cubicBezTo>
                  <a:cubicBezTo>
                    <a:pt x="310" y="191"/>
                    <a:pt x="310" y="95"/>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605444" y="1935394"/>
              <a:ext cx="18110" cy="15656"/>
            </a:xfrm>
            <a:custGeom>
              <a:avLst/>
              <a:gdLst/>
              <a:ahLst/>
              <a:cxnLst/>
              <a:rect l="l" t="t" r="r" b="b"/>
              <a:pathLst>
                <a:path w="310" h="268" extrusionOk="0">
                  <a:moveTo>
                    <a:pt x="159" y="1"/>
                  </a:moveTo>
                  <a:cubicBezTo>
                    <a:pt x="125" y="1"/>
                    <a:pt x="89" y="13"/>
                    <a:pt x="60" y="36"/>
                  </a:cubicBezTo>
                  <a:cubicBezTo>
                    <a:pt x="0" y="84"/>
                    <a:pt x="0" y="167"/>
                    <a:pt x="60" y="227"/>
                  </a:cubicBezTo>
                  <a:cubicBezTo>
                    <a:pt x="82" y="255"/>
                    <a:pt x="113" y="267"/>
                    <a:pt x="145" y="267"/>
                  </a:cubicBezTo>
                  <a:cubicBezTo>
                    <a:pt x="181" y="267"/>
                    <a:pt x="219" y="252"/>
                    <a:pt x="250" y="227"/>
                  </a:cubicBezTo>
                  <a:cubicBezTo>
                    <a:pt x="310" y="191"/>
                    <a:pt x="310" y="96"/>
                    <a:pt x="250" y="36"/>
                  </a:cubicBezTo>
                  <a:cubicBezTo>
                    <a:pt x="226" y="13"/>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647154" y="1893684"/>
              <a:ext cx="18169" cy="15890"/>
            </a:xfrm>
            <a:custGeom>
              <a:avLst/>
              <a:gdLst/>
              <a:ahLst/>
              <a:cxnLst/>
              <a:rect l="l" t="t" r="r" b="b"/>
              <a:pathLst>
                <a:path w="311" h="272" extrusionOk="0">
                  <a:moveTo>
                    <a:pt x="160" y="0"/>
                  </a:moveTo>
                  <a:cubicBezTo>
                    <a:pt x="126" y="0"/>
                    <a:pt x="90" y="12"/>
                    <a:pt x="60" y="36"/>
                  </a:cubicBezTo>
                  <a:cubicBezTo>
                    <a:pt x="1" y="84"/>
                    <a:pt x="12" y="167"/>
                    <a:pt x="60" y="227"/>
                  </a:cubicBezTo>
                  <a:cubicBezTo>
                    <a:pt x="84" y="256"/>
                    <a:pt x="117" y="271"/>
                    <a:pt x="151" y="271"/>
                  </a:cubicBezTo>
                  <a:cubicBezTo>
                    <a:pt x="185" y="271"/>
                    <a:pt x="221" y="256"/>
                    <a:pt x="251" y="227"/>
                  </a:cubicBezTo>
                  <a:cubicBezTo>
                    <a:pt x="310" y="191"/>
                    <a:pt x="310" y="96"/>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686820" y="1854193"/>
              <a:ext cx="18110" cy="16415"/>
            </a:xfrm>
            <a:custGeom>
              <a:avLst/>
              <a:gdLst/>
              <a:ahLst/>
              <a:cxnLst/>
              <a:rect l="l" t="t" r="r" b="b"/>
              <a:pathLst>
                <a:path w="310" h="281" extrusionOk="0">
                  <a:moveTo>
                    <a:pt x="155" y="1"/>
                  </a:moveTo>
                  <a:cubicBezTo>
                    <a:pt x="119" y="1"/>
                    <a:pt x="84" y="16"/>
                    <a:pt x="60" y="45"/>
                  </a:cubicBezTo>
                  <a:cubicBezTo>
                    <a:pt x="0" y="93"/>
                    <a:pt x="0" y="176"/>
                    <a:pt x="60" y="236"/>
                  </a:cubicBezTo>
                  <a:cubicBezTo>
                    <a:pt x="84" y="266"/>
                    <a:pt x="119" y="281"/>
                    <a:pt x="155" y="281"/>
                  </a:cubicBezTo>
                  <a:cubicBezTo>
                    <a:pt x="191" y="281"/>
                    <a:pt x="226" y="266"/>
                    <a:pt x="250" y="236"/>
                  </a:cubicBezTo>
                  <a:cubicBezTo>
                    <a:pt x="310" y="188"/>
                    <a:pt x="310" y="105"/>
                    <a:pt x="250" y="45"/>
                  </a:cubicBezTo>
                  <a:cubicBezTo>
                    <a:pt x="226" y="16"/>
                    <a:pt x="191"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28531" y="1812483"/>
              <a:ext cx="18811" cy="16415"/>
            </a:xfrm>
            <a:custGeom>
              <a:avLst/>
              <a:gdLst/>
              <a:ahLst/>
              <a:cxnLst/>
              <a:rect l="l" t="t" r="r" b="b"/>
              <a:pathLst>
                <a:path w="322" h="281" extrusionOk="0">
                  <a:moveTo>
                    <a:pt x="157" y="0"/>
                  </a:moveTo>
                  <a:cubicBezTo>
                    <a:pt x="120" y="0"/>
                    <a:pt x="84" y="15"/>
                    <a:pt x="60" y="45"/>
                  </a:cubicBezTo>
                  <a:cubicBezTo>
                    <a:pt x="1" y="93"/>
                    <a:pt x="1" y="176"/>
                    <a:pt x="60" y="235"/>
                  </a:cubicBezTo>
                  <a:cubicBezTo>
                    <a:pt x="84" y="265"/>
                    <a:pt x="120" y="280"/>
                    <a:pt x="157" y="280"/>
                  </a:cubicBezTo>
                  <a:cubicBezTo>
                    <a:pt x="194" y="280"/>
                    <a:pt x="233" y="265"/>
                    <a:pt x="262" y="235"/>
                  </a:cubicBezTo>
                  <a:cubicBezTo>
                    <a:pt x="322" y="188"/>
                    <a:pt x="322" y="105"/>
                    <a:pt x="262" y="45"/>
                  </a:cubicBezTo>
                  <a:cubicBezTo>
                    <a:pt x="233" y="15"/>
                    <a:pt x="19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69599" y="1771240"/>
              <a:ext cx="18110" cy="15890"/>
            </a:xfrm>
            <a:custGeom>
              <a:avLst/>
              <a:gdLst/>
              <a:ahLst/>
              <a:cxnLst/>
              <a:rect l="l" t="t" r="r" b="b"/>
              <a:pathLst>
                <a:path w="310" h="272" extrusionOk="0">
                  <a:moveTo>
                    <a:pt x="164" y="1"/>
                  </a:moveTo>
                  <a:cubicBezTo>
                    <a:pt x="128" y="1"/>
                    <a:pt x="89" y="13"/>
                    <a:pt x="60" y="37"/>
                  </a:cubicBezTo>
                  <a:cubicBezTo>
                    <a:pt x="0" y="84"/>
                    <a:pt x="0" y="168"/>
                    <a:pt x="60" y="227"/>
                  </a:cubicBezTo>
                  <a:cubicBezTo>
                    <a:pt x="83" y="257"/>
                    <a:pt x="116" y="272"/>
                    <a:pt x="150" y="272"/>
                  </a:cubicBezTo>
                  <a:cubicBezTo>
                    <a:pt x="185" y="272"/>
                    <a:pt x="220" y="257"/>
                    <a:pt x="250" y="227"/>
                  </a:cubicBezTo>
                  <a:cubicBezTo>
                    <a:pt x="310" y="179"/>
                    <a:pt x="310" y="96"/>
                    <a:pt x="250" y="37"/>
                  </a:cubicBezTo>
                  <a:cubicBezTo>
                    <a:pt x="232" y="13"/>
                    <a:pt x="199"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809907" y="1732041"/>
              <a:ext cx="18169" cy="16123"/>
            </a:xfrm>
            <a:custGeom>
              <a:avLst/>
              <a:gdLst/>
              <a:ahLst/>
              <a:cxnLst/>
              <a:rect l="l" t="t" r="r" b="b"/>
              <a:pathLst>
                <a:path w="311" h="276" extrusionOk="0">
                  <a:moveTo>
                    <a:pt x="161" y="1"/>
                  </a:moveTo>
                  <a:cubicBezTo>
                    <a:pt x="126" y="1"/>
                    <a:pt x="92" y="16"/>
                    <a:pt x="60" y="41"/>
                  </a:cubicBezTo>
                  <a:cubicBezTo>
                    <a:pt x="1" y="77"/>
                    <a:pt x="1" y="172"/>
                    <a:pt x="60" y="231"/>
                  </a:cubicBezTo>
                  <a:cubicBezTo>
                    <a:pt x="78" y="261"/>
                    <a:pt x="111" y="276"/>
                    <a:pt x="146" y="276"/>
                  </a:cubicBezTo>
                  <a:cubicBezTo>
                    <a:pt x="182" y="276"/>
                    <a:pt x="221" y="261"/>
                    <a:pt x="251" y="231"/>
                  </a:cubicBezTo>
                  <a:cubicBezTo>
                    <a:pt x="310" y="184"/>
                    <a:pt x="310" y="100"/>
                    <a:pt x="251" y="41"/>
                  </a:cubicBezTo>
                  <a:cubicBezTo>
                    <a:pt x="222" y="13"/>
                    <a:pt x="192"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851618" y="1690039"/>
              <a:ext cx="18169" cy="16415"/>
            </a:xfrm>
            <a:custGeom>
              <a:avLst/>
              <a:gdLst/>
              <a:ahLst/>
              <a:cxnLst/>
              <a:rect l="l" t="t" r="r" b="b"/>
              <a:pathLst>
                <a:path w="311" h="281" extrusionOk="0">
                  <a:moveTo>
                    <a:pt x="147" y="1"/>
                  </a:moveTo>
                  <a:cubicBezTo>
                    <a:pt x="111" y="1"/>
                    <a:pt x="78" y="16"/>
                    <a:pt x="60" y="45"/>
                  </a:cubicBezTo>
                  <a:cubicBezTo>
                    <a:pt x="1" y="81"/>
                    <a:pt x="1" y="176"/>
                    <a:pt x="60" y="236"/>
                  </a:cubicBezTo>
                  <a:cubicBezTo>
                    <a:pt x="78" y="266"/>
                    <a:pt x="111" y="281"/>
                    <a:pt x="147" y="281"/>
                  </a:cubicBezTo>
                  <a:cubicBezTo>
                    <a:pt x="183" y="281"/>
                    <a:pt x="221" y="266"/>
                    <a:pt x="251" y="236"/>
                  </a:cubicBezTo>
                  <a:cubicBezTo>
                    <a:pt x="311" y="188"/>
                    <a:pt x="311" y="93"/>
                    <a:pt x="251" y="45"/>
                  </a:cubicBezTo>
                  <a:cubicBezTo>
                    <a:pt x="221" y="16"/>
                    <a:pt x="183"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93387" y="1648328"/>
              <a:ext cx="18110" cy="16415"/>
            </a:xfrm>
            <a:custGeom>
              <a:avLst/>
              <a:gdLst/>
              <a:ahLst/>
              <a:cxnLst/>
              <a:rect l="l" t="t" r="r" b="b"/>
              <a:pathLst>
                <a:path w="310" h="281" extrusionOk="0">
                  <a:moveTo>
                    <a:pt x="146" y="0"/>
                  </a:moveTo>
                  <a:cubicBezTo>
                    <a:pt x="110" y="0"/>
                    <a:pt x="78" y="15"/>
                    <a:pt x="60" y="45"/>
                  </a:cubicBezTo>
                  <a:cubicBezTo>
                    <a:pt x="0" y="81"/>
                    <a:pt x="12" y="176"/>
                    <a:pt x="60" y="236"/>
                  </a:cubicBezTo>
                  <a:cubicBezTo>
                    <a:pt x="78" y="265"/>
                    <a:pt x="110" y="280"/>
                    <a:pt x="146" y="280"/>
                  </a:cubicBezTo>
                  <a:cubicBezTo>
                    <a:pt x="182" y="280"/>
                    <a:pt x="221" y="265"/>
                    <a:pt x="250" y="236"/>
                  </a:cubicBezTo>
                  <a:cubicBezTo>
                    <a:pt x="310" y="188"/>
                    <a:pt x="310" y="105"/>
                    <a:pt x="250" y="45"/>
                  </a:cubicBezTo>
                  <a:cubicBezTo>
                    <a:pt x="221"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932352" y="1608663"/>
              <a:ext cx="18110" cy="17116"/>
            </a:xfrm>
            <a:custGeom>
              <a:avLst/>
              <a:gdLst/>
              <a:ahLst/>
              <a:cxnLst/>
              <a:rect l="l" t="t" r="r" b="b"/>
              <a:pathLst>
                <a:path w="310" h="293" extrusionOk="0">
                  <a:moveTo>
                    <a:pt x="159" y="1"/>
                  </a:moveTo>
                  <a:cubicBezTo>
                    <a:pt x="125" y="1"/>
                    <a:pt x="89" y="16"/>
                    <a:pt x="60" y="45"/>
                  </a:cubicBezTo>
                  <a:cubicBezTo>
                    <a:pt x="0" y="93"/>
                    <a:pt x="0" y="188"/>
                    <a:pt x="60" y="248"/>
                  </a:cubicBezTo>
                  <a:cubicBezTo>
                    <a:pt x="83" y="278"/>
                    <a:pt x="116" y="293"/>
                    <a:pt x="150" y="293"/>
                  </a:cubicBezTo>
                  <a:cubicBezTo>
                    <a:pt x="185" y="293"/>
                    <a:pt x="220" y="278"/>
                    <a:pt x="250" y="248"/>
                  </a:cubicBezTo>
                  <a:cubicBezTo>
                    <a:pt x="310" y="200"/>
                    <a:pt x="310" y="105"/>
                    <a:pt x="250" y="45"/>
                  </a:cubicBezTo>
                  <a:cubicBezTo>
                    <a:pt x="226" y="16"/>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974062" y="1566952"/>
              <a:ext cx="18110" cy="17116"/>
            </a:xfrm>
            <a:custGeom>
              <a:avLst/>
              <a:gdLst/>
              <a:ahLst/>
              <a:cxnLst/>
              <a:rect l="l" t="t" r="r" b="b"/>
              <a:pathLst>
                <a:path w="310" h="293" extrusionOk="0">
                  <a:moveTo>
                    <a:pt x="155" y="0"/>
                  </a:moveTo>
                  <a:cubicBezTo>
                    <a:pt x="122" y="0"/>
                    <a:pt x="90" y="15"/>
                    <a:pt x="60" y="45"/>
                  </a:cubicBezTo>
                  <a:cubicBezTo>
                    <a:pt x="0" y="93"/>
                    <a:pt x="0" y="188"/>
                    <a:pt x="60" y="247"/>
                  </a:cubicBezTo>
                  <a:cubicBezTo>
                    <a:pt x="78" y="277"/>
                    <a:pt x="111" y="292"/>
                    <a:pt x="146" y="292"/>
                  </a:cubicBezTo>
                  <a:cubicBezTo>
                    <a:pt x="182" y="292"/>
                    <a:pt x="221" y="277"/>
                    <a:pt x="250" y="247"/>
                  </a:cubicBezTo>
                  <a:cubicBezTo>
                    <a:pt x="310" y="200"/>
                    <a:pt x="310" y="105"/>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1015773" y="1525242"/>
              <a:ext cx="18169" cy="17058"/>
            </a:xfrm>
            <a:custGeom>
              <a:avLst/>
              <a:gdLst/>
              <a:ahLst/>
              <a:cxnLst/>
              <a:rect l="l" t="t" r="r" b="b"/>
              <a:pathLst>
                <a:path w="311" h="292" extrusionOk="0">
                  <a:moveTo>
                    <a:pt x="151" y="0"/>
                  </a:moveTo>
                  <a:cubicBezTo>
                    <a:pt x="117" y="0"/>
                    <a:pt x="84" y="15"/>
                    <a:pt x="60" y="45"/>
                  </a:cubicBezTo>
                  <a:cubicBezTo>
                    <a:pt x="1" y="92"/>
                    <a:pt x="1" y="188"/>
                    <a:pt x="60" y="247"/>
                  </a:cubicBezTo>
                  <a:cubicBezTo>
                    <a:pt x="84" y="277"/>
                    <a:pt x="117" y="292"/>
                    <a:pt x="151" y="292"/>
                  </a:cubicBezTo>
                  <a:cubicBezTo>
                    <a:pt x="185" y="292"/>
                    <a:pt x="221" y="277"/>
                    <a:pt x="251" y="247"/>
                  </a:cubicBezTo>
                  <a:cubicBezTo>
                    <a:pt x="310" y="199"/>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1054737" y="1486102"/>
              <a:ext cx="18169" cy="15890"/>
            </a:xfrm>
            <a:custGeom>
              <a:avLst/>
              <a:gdLst/>
              <a:ahLst/>
              <a:cxnLst/>
              <a:rect l="l" t="t" r="r" b="b"/>
              <a:pathLst>
                <a:path w="311" h="272" extrusionOk="0">
                  <a:moveTo>
                    <a:pt x="160" y="0"/>
                  </a:moveTo>
                  <a:cubicBezTo>
                    <a:pt x="126" y="0"/>
                    <a:pt x="90" y="12"/>
                    <a:pt x="60" y="36"/>
                  </a:cubicBezTo>
                  <a:cubicBezTo>
                    <a:pt x="1" y="84"/>
                    <a:pt x="1" y="167"/>
                    <a:pt x="60" y="227"/>
                  </a:cubicBezTo>
                  <a:cubicBezTo>
                    <a:pt x="84" y="256"/>
                    <a:pt x="117" y="271"/>
                    <a:pt x="151" y="271"/>
                  </a:cubicBezTo>
                  <a:cubicBezTo>
                    <a:pt x="185" y="271"/>
                    <a:pt x="221" y="256"/>
                    <a:pt x="251" y="227"/>
                  </a:cubicBezTo>
                  <a:cubicBezTo>
                    <a:pt x="310" y="179"/>
                    <a:pt x="310" y="96"/>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1096448" y="1444333"/>
              <a:ext cx="18169" cy="15890"/>
            </a:xfrm>
            <a:custGeom>
              <a:avLst/>
              <a:gdLst/>
              <a:ahLst/>
              <a:cxnLst/>
              <a:rect l="l" t="t" r="r" b="b"/>
              <a:pathLst>
                <a:path w="311" h="272" extrusionOk="0">
                  <a:moveTo>
                    <a:pt x="165" y="1"/>
                  </a:moveTo>
                  <a:cubicBezTo>
                    <a:pt x="129" y="1"/>
                    <a:pt x="90" y="13"/>
                    <a:pt x="60" y="37"/>
                  </a:cubicBezTo>
                  <a:cubicBezTo>
                    <a:pt x="1" y="84"/>
                    <a:pt x="1" y="168"/>
                    <a:pt x="60" y="227"/>
                  </a:cubicBezTo>
                  <a:cubicBezTo>
                    <a:pt x="84" y="257"/>
                    <a:pt x="117" y="272"/>
                    <a:pt x="151" y="272"/>
                  </a:cubicBezTo>
                  <a:cubicBezTo>
                    <a:pt x="185" y="272"/>
                    <a:pt x="221" y="257"/>
                    <a:pt x="251" y="227"/>
                  </a:cubicBezTo>
                  <a:cubicBezTo>
                    <a:pt x="311" y="180"/>
                    <a:pt x="311" y="96"/>
                    <a:pt x="251" y="37"/>
                  </a:cubicBezTo>
                  <a:cubicBezTo>
                    <a:pt x="233" y="13"/>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1138217" y="1402622"/>
              <a:ext cx="18110" cy="15890"/>
            </a:xfrm>
            <a:custGeom>
              <a:avLst/>
              <a:gdLst/>
              <a:ahLst/>
              <a:cxnLst/>
              <a:rect l="l" t="t" r="r" b="b"/>
              <a:pathLst>
                <a:path w="310" h="272" extrusionOk="0">
                  <a:moveTo>
                    <a:pt x="164" y="1"/>
                  </a:moveTo>
                  <a:cubicBezTo>
                    <a:pt x="128" y="1"/>
                    <a:pt x="90" y="12"/>
                    <a:pt x="60" y="36"/>
                  </a:cubicBezTo>
                  <a:cubicBezTo>
                    <a:pt x="0" y="84"/>
                    <a:pt x="0" y="167"/>
                    <a:pt x="60" y="227"/>
                  </a:cubicBezTo>
                  <a:cubicBezTo>
                    <a:pt x="84" y="257"/>
                    <a:pt x="116" y="271"/>
                    <a:pt x="151" y="271"/>
                  </a:cubicBezTo>
                  <a:cubicBezTo>
                    <a:pt x="185" y="271"/>
                    <a:pt x="221" y="257"/>
                    <a:pt x="250" y="227"/>
                  </a:cubicBezTo>
                  <a:cubicBezTo>
                    <a:pt x="310" y="179"/>
                    <a:pt x="310" y="96"/>
                    <a:pt x="250" y="36"/>
                  </a:cubicBezTo>
                  <a:cubicBezTo>
                    <a:pt x="232" y="12"/>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1178525" y="1363132"/>
              <a:ext cx="18169" cy="16182"/>
            </a:xfrm>
            <a:custGeom>
              <a:avLst/>
              <a:gdLst/>
              <a:ahLst/>
              <a:cxnLst/>
              <a:rect l="l" t="t" r="r" b="b"/>
              <a:pathLst>
                <a:path w="311" h="277" extrusionOk="0">
                  <a:moveTo>
                    <a:pt x="147" y="1"/>
                  </a:moveTo>
                  <a:cubicBezTo>
                    <a:pt x="111" y="1"/>
                    <a:pt x="78" y="16"/>
                    <a:pt x="60" y="46"/>
                  </a:cubicBezTo>
                  <a:cubicBezTo>
                    <a:pt x="1" y="81"/>
                    <a:pt x="13" y="177"/>
                    <a:pt x="60" y="236"/>
                  </a:cubicBezTo>
                  <a:cubicBezTo>
                    <a:pt x="77" y="264"/>
                    <a:pt x="107" y="276"/>
                    <a:pt x="141" y="276"/>
                  </a:cubicBezTo>
                  <a:cubicBezTo>
                    <a:pt x="178" y="276"/>
                    <a:pt x="220" y="261"/>
                    <a:pt x="251" y="236"/>
                  </a:cubicBezTo>
                  <a:cubicBezTo>
                    <a:pt x="310" y="188"/>
                    <a:pt x="310" y="105"/>
                    <a:pt x="251" y="46"/>
                  </a:cubicBezTo>
                  <a:cubicBezTo>
                    <a:pt x="221" y="16"/>
                    <a:pt x="182"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1220294" y="1321421"/>
              <a:ext cx="18110" cy="16415"/>
            </a:xfrm>
            <a:custGeom>
              <a:avLst/>
              <a:gdLst/>
              <a:ahLst/>
              <a:cxnLst/>
              <a:rect l="l" t="t" r="r" b="b"/>
              <a:pathLst>
                <a:path w="310" h="281" extrusionOk="0">
                  <a:moveTo>
                    <a:pt x="146" y="1"/>
                  </a:moveTo>
                  <a:cubicBezTo>
                    <a:pt x="110" y="1"/>
                    <a:pt x="78" y="15"/>
                    <a:pt x="60" y="45"/>
                  </a:cubicBezTo>
                  <a:cubicBezTo>
                    <a:pt x="0" y="81"/>
                    <a:pt x="0" y="176"/>
                    <a:pt x="60" y="236"/>
                  </a:cubicBezTo>
                  <a:cubicBezTo>
                    <a:pt x="78" y="265"/>
                    <a:pt x="110" y="280"/>
                    <a:pt x="146" y="280"/>
                  </a:cubicBezTo>
                  <a:cubicBezTo>
                    <a:pt x="182" y="280"/>
                    <a:pt x="221" y="265"/>
                    <a:pt x="250" y="236"/>
                  </a:cubicBezTo>
                  <a:cubicBezTo>
                    <a:pt x="310" y="188"/>
                    <a:pt x="310" y="105"/>
                    <a:pt x="250" y="45"/>
                  </a:cubicBezTo>
                  <a:cubicBezTo>
                    <a:pt x="221" y="15"/>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1262005" y="1280237"/>
              <a:ext cx="18169" cy="15831"/>
            </a:xfrm>
            <a:custGeom>
              <a:avLst/>
              <a:gdLst/>
              <a:ahLst/>
              <a:cxnLst/>
              <a:rect l="l" t="t" r="r" b="b"/>
              <a:pathLst>
                <a:path w="311" h="271" extrusionOk="0">
                  <a:moveTo>
                    <a:pt x="146" y="0"/>
                  </a:moveTo>
                  <a:cubicBezTo>
                    <a:pt x="111" y="0"/>
                    <a:pt x="78" y="12"/>
                    <a:pt x="60" y="36"/>
                  </a:cubicBezTo>
                  <a:cubicBezTo>
                    <a:pt x="1" y="72"/>
                    <a:pt x="1" y="167"/>
                    <a:pt x="60" y="226"/>
                  </a:cubicBezTo>
                  <a:cubicBezTo>
                    <a:pt x="78" y="256"/>
                    <a:pt x="111" y="271"/>
                    <a:pt x="146" y="271"/>
                  </a:cubicBezTo>
                  <a:cubicBezTo>
                    <a:pt x="182" y="271"/>
                    <a:pt x="221" y="256"/>
                    <a:pt x="251" y="226"/>
                  </a:cubicBezTo>
                  <a:cubicBezTo>
                    <a:pt x="310" y="179"/>
                    <a:pt x="310" y="95"/>
                    <a:pt x="251" y="36"/>
                  </a:cubicBezTo>
                  <a:cubicBezTo>
                    <a:pt x="221" y="12"/>
                    <a:pt x="182" y="0"/>
                    <a:pt x="146" y="0"/>
                  </a:cubicBezTo>
                  <a:close/>
                </a:path>
              </a:pathLst>
            </a:custGeom>
            <a:solidFill>
              <a:srgbClr val="6273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645051" y="1975761"/>
              <a:ext cx="18870" cy="15890"/>
            </a:xfrm>
            <a:custGeom>
              <a:avLst/>
              <a:gdLst/>
              <a:ahLst/>
              <a:cxnLst/>
              <a:rect l="l" t="t" r="r" b="b"/>
              <a:pathLst>
                <a:path w="323" h="272" extrusionOk="0">
                  <a:moveTo>
                    <a:pt x="166" y="0"/>
                  </a:moveTo>
                  <a:cubicBezTo>
                    <a:pt x="129" y="0"/>
                    <a:pt x="90" y="12"/>
                    <a:pt x="60" y="36"/>
                  </a:cubicBezTo>
                  <a:cubicBezTo>
                    <a:pt x="1" y="72"/>
                    <a:pt x="1" y="167"/>
                    <a:pt x="60" y="227"/>
                  </a:cubicBezTo>
                  <a:cubicBezTo>
                    <a:pt x="84" y="256"/>
                    <a:pt x="120" y="271"/>
                    <a:pt x="157" y="271"/>
                  </a:cubicBezTo>
                  <a:cubicBezTo>
                    <a:pt x="194" y="271"/>
                    <a:pt x="233" y="256"/>
                    <a:pt x="263" y="227"/>
                  </a:cubicBezTo>
                  <a:cubicBezTo>
                    <a:pt x="322" y="179"/>
                    <a:pt x="322" y="96"/>
                    <a:pt x="263" y="36"/>
                  </a:cubicBezTo>
                  <a:cubicBezTo>
                    <a:pt x="239" y="12"/>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686820" y="1933992"/>
              <a:ext cx="18110" cy="15890"/>
            </a:xfrm>
            <a:custGeom>
              <a:avLst/>
              <a:gdLst/>
              <a:ahLst/>
              <a:cxnLst/>
              <a:rect l="l" t="t" r="r" b="b"/>
              <a:pathLst>
                <a:path w="310" h="272" extrusionOk="0">
                  <a:moveTo>
                    <a:pt x="159" y="1"/>
                  </a:moveTo>
                  <a:cubicBezTo>
                    <a:pt x="125" y="1"/>
                    <a:pt x="89" y="13"/>
                    <a:pt x="60" y="37"/>
                  </a:cubicBezTo>
                  <a:cubicBezTo>
                    <a:pt x="0" y="72"/>
                    <a:pt x="0" y="168"/>
                    <a:pt x="60" y="227"/>
                  </a:cubicBezTo>
                  <a:cubicBezTo>
                    <a:pt x="84" y="257"/>
                    <a:pt x="119" y="272"/>
                    <a:pt x="155" y="272"/>
                  </a:cubicBezTo>
                  <a:cubicBezTo>
                    <a:pt x="191" y="272"/>
                    <a:pt x="226" y="257"/>
                    <a:pt x="250" y="227"/>
                  </a:cubicBezTo>
                  <a:cubicBezTo>
                    <a:pt x="310" y="180"/>
                    <a:pt x="310" y="84"/>
                    <a:pt x="250" y="37"/>
                  </a:cubicBezTo>
                  <a:cubicBezTo>
                    <a:pt x="226" y="13"/>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727129" y="1893859"/>
              <a:ext cx="18169" cy="17116"/>
            </a:xfrm>
            <a:custGeom>
              <a:avLst/>
              <a:gdLst/>
              <a:ahLst/>
              <a:cxnLst/>
              <a:rect l="l" t="t" r="r" b="b"/>
              <a:pathLst>
                <a:path w="311" h="293" extrusionOk="0">
                  <a:moveTo>
                    <a:pt x="151" y="0"/>
                  </a:moveTo>
                  <a:cubicBezTo>
                    <a:pt x="117" y="0"/>
                    <a:pt x="84" y="15"/>
                    <a:pt x="60" y="45"/>
                  </a:cubicBezTo>
                  <a:cubicBezTo>
                    <a:pt x="1" y="93"/>
                    <a:pt x="1" y="188"/>
                    <a:pt x="60" y="247"/>
                  </a:cubicBezTo>
                  <a:cubicBezTo>
                    <a:pt x="84" y="277"/>
                    <a:pt x="117" y="292"/>
                    <a:pt x="151" y="292"/>
                  </a:cubicBezTo>
                  <a:cubicBezTo>
                    <a:pt x="185" y="292"/>
                    <a:pt x="221" y="277"/>
                    <a:pt x="251" y="247"/>
                  </a:cubicBezTo>
                  <a:cubicBezTo>
                    <a:pt x="310" y="200"/>
                    <a:pt x="310" y="105"/>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769599" y="1853317"/>
              <a:ext cx="15306" cy="15364"/>
            </a:xfrm>
            <a:custGeom>
              <a:avLst/>
              <a:gdLst/>
              <a:ahLst/>
              <a:cxnLst/>
              <a:rect l="l" t="t" r="r" b="b"/>
              <a:pathLst>
                <a:path w="262" h="263" extrusionOk="0">
                  <a:moveTo>
                    <a:pt x="131" y="1"/>
                  </a:moveTo>
                  <a:cubicBezTo>
                    <a:pt x="60" y="1"/>
                    <a:pt x="0" y="60"/>
                    <a:pt x="0" y="132"/>
                  </a:cubicBezTo>
                  <a:cubicBezTo>
                    <a:pt x="0" y="203"/>
                    <a:pt x="60" y="263"/>
                    <a:pt x="131" y="263"/>
                  </a:cubicBezTo>
                  <a:cubicBezTo>
                    <a:pt x="202" y="263"/>
                    <a:pt x="262" y="203"/>
                    <a:pt x="262" y="132"/>
                  </a:cubicBezTo>
                  <a:cubicBezTo>
                    <a:pt x="262" y="60"/>
                    <a:pt x="202"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809907" y="1810380"/>
              <a:ext cx="18169" cy="17116"/>
            </a:xfrm>
            <a:custGeom>
              <a:avLst/>
              <a:gdLst/>
              <a:ahLst/>
              <a:cxnLst/>
              <a:rect l="l" t="t" r="r" b="b"/>
              <a:pathLst>
                <a:path w="311" h="293" extrusionOk="0">
                  <a:moveTo>
                    <a:pt x="160" y="1"/>
                  </a:moveTo>
                  <a:cubicBezTo>
                    <a:pt x="126" y="1"/>
                    <a:pt x="90" y="15"/>
                    <a:pt x="60" y="45"/>
                  </a:cubicBezTo>
                  <a:cubicBezTo>
                    <a:pt x="1" y="93"/>
                    <a:pt x="1" y="188"/>
                    <a:pt x="60" y="248"/>
                  </a:cubicBezTo>
                  <a:cubicBezTo>
                    <a:pt x="78" y="277"/>
                    <a:pt x="111" y="292"/>
                    <a:pt x="146" y="292"/>
                  </a:cubicBezTo>
                  <a:cubicBezTo>
                    <a:pt x="182" y="292"/>
                    <a:pt x="221" y="277"/>
                    <a:pt x="251" y="248"/>
                  </a:cubicBezTo>
                  <a:cubicBezTo>
                    <a:pt x="310" y="200"/>
                    <a:pt x="310" y="105"/>
                    <a:pt x="251" y="45"/>
                  </a:cubicBezTo>
                  <a:cubicBezTo>
                    <a:pt x="227" y="15"/>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849573" y="1771415"/>
              <a:ext cx="18110" cy="16182"/>
            </a:xfrm>
            <a:custGeom>
              <a:avLst/>
              <a:gdLst/>
              <a:ahLst/>
              <a:cxnLst/>
              <a:rect l="l" t="t" r="r" b="b"/>
              <a:pathLst>
                <a:path w="310" h="277" extrusionOk="0">
                  <a:moveTo>
                    <a:pt x="151" y="1"/>
                  </a:moveTo>
                  <a:cubicBezTo>
                    <a:pt x="116" y="1"/>
                    <a:pt x="84" y="16"/>
                    <a:pt x="60" y="46"/>
                  </a:cubicBezTo>
                  <a:cubicBezTo>
                    <a:pt x="0" y="93"/>
                    <a:pt x="0" y="176"/>
                    <a:pt x="60" y="236"/>
                  </a:cubicBezTo>
                  <a:cubicBezTo>
                    <a:pt x="82" y="264"/>
                    <a:pt x="113" y="276"/>
                    <a:pt x="145" y="276"/>
                  </a:cubicBezTo>
                  <a:cubicBezTo>
                    <a:pt x="181" y="276"/>
                    <a:pt x="219" y="261"/>
                    <a:pt x="250" y="236"/>
                  </a:cubicBezTo>
                  <a:cubicBezTo>
                    <a:pt x="310" y="200"/>
                    <a:pt x="310" y="105"/>
                    <a:pt x="250" y="46"/>
                  </a:cubicBezTo>
                  <a:cubicBezTo>
                    <a:pt x="220"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891284" y="1729705"/>
              <a:ext cx="18169" cy="16415"/>
            </a:xfrm>
            <a:custGeom>
              <a:avLst/>
              <a:gdLst/>
              <a:ahLst/>
              <a:cxnLst/>
              <a:rect l="l" t="t" r="r" b="b"/>
              <a:pathLst>
                <a:path w="311" h="281" extrusionOk="0">
                  <a:moveTo>
                    <a:pt x="151" y="0"/>
                  </a:moveTo>
                  <a:cubicBezTo>
                    <a:pt x="117" y="0"/>
                    <a:pt x="84" y="15"/>
                    <a:pt x="60" y="45"/>
                  </a:cubicBezTo>
                  <a:cubicBezTo>
                    <a:pt x="1" y="93"/>
                    <a:pt x="1" y="176"/>
                    <a:pt x="60" y="236"/>
                  </a:cubicBezTo>
                  <a:cubicBezTo>
                    <a:pt x="84" y="265"/>
                    <a:pt x="117" y="280"/>
                    <a:pt x="151" y="280"/>
                  </a:cubicBezTo>
                  <a:cubicBezTo>
                    <a:pt x="185" y="280"/>
                    <a:pt x="221" y="265"/>
                    <a:pt x="251" y="236"/>
                  </a:cubicBezTo>
                  <a:cubicBezTo>
                    <a:pt x="310" y="200"/>
                    <a:pt x="310" y="105"/>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932994" y="1687994"/>
              <a:ext cx="18169" cy="16357"/>
            </a:xfrm>
            <a:custGeom>
              <a:avLst/>
              <a:gdLst/>
              <a:ahLst/>
              <a:cxnLst/>
              <a:rect l="l" t="t" r="r" b="b"/>
              <a:pathLst>
                <a:path w="311" h="280" extrusionOk="0">
                  <a:moveTo>
                    <a:pt x="151" y="0"/>
                  </a:moveTo>
                  <a:cubicBezTo>
                    <a:pt x="117" y="0"/>
                    <a:pt x="84" y="15"/>
                    <a:pt x="61" y="45"/>
                  </a:cubicBezTo>
                  <a:cubicBezTo>
                    <a:pt x="1" y="92"/>
                    <a:pt x="1" y="176"/>
                    <a:pt x="61" y="235"/>
                  </a:cubicBezTo>
                  <a:cubicBezTo>
                    <a:pt x="84" y="265"/>
                    <a:pt x="117" y="280"/>
                    <a:pt x="151" y="280"/>
                  </a:cubicBezTo>
                  <a:cubicBezTo>
                    <a:pt x="186" y="280"/>
                    <a:pt x="221" y="265"/>
                    <a:pt x="251" y="235"/>
                  </a:cubicBezTo>
                  <a:cubicBezTo>
                    <a:pt x="311" y="200"/>
                    <a:pt x="311" y="104"/>
                    <a:pt x="251" y="45"/>
                  </a:cubicBezTo>
                  <a:cubicBezTo>
                    <a:pt x="221" y="15"/>
                    <a:pt x="186"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971959" y="1648854"/>
              <a:ext cx="18870" cy="15890"/>
            </a:xfrm>
            <a:custGeom>
              <a:avLst/>
              <a:gdLst/>
              <a:ahLst/>
              <a:cxnLst/>
              <a:rect l="l" t="t" r="r" b="b"/>
              <a:pathLst>
                <a:path w="323" h="272" extrusionOk="0">
                  <a:moveTo>
                    <a:pt x="161" y="0"/>
                  </a:moveTo>
                  <a:cubicBezTo>
                    <a:pt x="126" y="0"/>
                    <a:pt x="90" y="12"/>
                    <a:pt x="60" y="36"/>
                  </a:cubicBezTo>
                  <a:cubicBezTo>
                    <a:pt x="1" y="72"/>
                    <a:pt x="1" y="167"/>
                    <a:pt x="60" y="227"/>
                  </a:cubicBezTo>
                  <a:cubicBezTo>
                    <a:pt x="84" y="256"/>
                    <a:pt x="120" y="271"/>
                    <a:pt x="157" y="271"/>
                  </a:cubicBezTo>
                  <a:cubicBezTo>
                    <a:pt x="194" y="271"/>
                    <a:pt x="233" y="256"/>
                    <a:pt x="263" y="227"/>
                  </a:cubicBezTo>
                  <a:cubicBezTo>
                    <a:pt x="322" y="179"/>
                    <a:pt x="322" y="96"/>
                    <a:pt x="263" y="36"/>
                  </a:cubicBezTo>
                  <a:cubicBezTo>
                    <a:pt x="233" y="12"/>
                    <a:pt x="197"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1013728" y="1607144"/>
              <a:ext cx="18110" cy="15831"/>
            </a:xfrm>
            <a:custGeom>
              <a:avLst/>
              <a:gdLst/>
              <a:ahLst/>
              <a:cxnLst/>
              <a:rect l="l" t="t" r="r" b="b"/>
              <a:pathLst>
                <a:path w="310" h="271" extrusionOk="0">
                  <a:moveTo>
                    <a:pt x="156" y="0"/>
                  </a:moveTo>
                  <a:cubicBezTo>
                    <a:pt x="119" y="0"/>
                    <a:pt x="83" y="12"/>
                    <a:pt x="60" y="36"/>
                  </a:cubicBezTo>
                  <a:cubicBezTo>
                    <a:pt x="0" y="71"/>
                    <a:pt x="0" y="167"/>
                    <a:pt x="60" y="226"/>
                  </a:cubicBezTo>
                  <a:cubicBezTo>
                    <a:pt x="83" y="256"/>
                    <a:pt x="119" y="271"/>
                    <a:pt x="156" y="271"/>
                  </a:cubicBezTo>
                  <a:cubicBezTo>
                    <a:pt x="194" y="271"/>
                    <a:pt x="232" y="256"/>
                    <a:pt x="262" y="226"/>
                  </a:cubicBezTo>
                  <a:cubicBezTo>
                    <a:pt x="310" y="179"/>
                    <a:pt x="310" y="95"/>
                    <a:pt x="262" y="36"/>
                  </a:cubicBezTo>
                  <a:cubicBezTo>
                    <a:pt x="232" y="12"/>
                    <a:pt x="19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1055438" y="1565550"/>
              <a:ext cx="18811" cy="16415"/>
            </a:xfrm>
            <a:custGeom>
              <a:avLst/>
              <a:gdLst/>
              <a:ahLst/>
              <a:cxnLst/>
              <a:rect l="l" t="t" r="r" b="b"/>
              <a:pathLst>
                <a:path w="322" h="281" extrusionOk="0">
                  <a:moveTo>
                    <a:pt x="152" y="1"/>
                  </a:moveTo>
                  <a:cubicBezTo>
                    <a:pt x="117" y="1"/>
                    <a:pt x="84" y="16"/>
                    <a:pt x="60" y="45"/>
                  </a:cubicBezTo>
                  <a:cubicBezTo>
                    <a:pt x="0" y="93"/>
                    <a:pt x="0" y="176"/>
                    <a:pt x="60" y="236"/>
                  </a:cubicBezTo>
                  <a:cubicBezTo>
                    <a:pt x="84" y="266"/>
                    <a:pt x="120" y="280"/>
                    <a:pt x="157" y="280"/>
                  </a:cubicBezTo>
                  <a:cubicBezTo>
                    <a:pt x="194" y="280"/>
                    <a:pt x="233" y="266"/>
                    <a:pt x="262" y="236"/>
                  </a:cubicBezTo>
                  <a:cubicBezTo>
                    <a:pt x="322" y="188"/>
                    <a:pt x="322" y="105"/>
                    <a:pt x="262" y="45"/>
                  </a:cubicBezTo>
                  <a:cubicBezTo>
                    <a:pt x="227" y="16"/>
                    <a:pt x="188" y="1"/>
                    <a:pt x="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6"/>
            <p:cNvSpPr/>
            <p:nvPr/>
          </p:nvSpPr>
          <p:spPr>
            <a:xfrm>
              <a:off x="1095104" y="1525242"/>
              <a:ext cx="18110" cy="17058"/>
            </a:xfrm>
            <a:custGeom>
              <a:avLst/>
              <a:gdLst/>
              <a:ahLst/>
              <a:cxnLst/>
              <a:rect l="l" t="t" r="r" b="b"/>
              <a:pathLst>
                <a:path w="310" h="292" extrusionOk="0">
                  <a:moveTo>
                    <a:pt x="155" y="0"/>
                  </a:moveTo>
                  <a:cubicBezTo>
                    <a:pt x="119" y="0"/>
                    <a:pt x="83" y="15"/>
                    <a:pt x="60" y="45"/>
                  </a:cubicBezTo>
                  <a:cubicBezTo>
                    <a:pt x="0" y="92"/>
                    <a:pt x="0" y="188"/>
                    <a:pt x="60" y="247"/>
                  </a:cubicBezTo>
                  <a:cubicBezTo>
                    <a:pt x="78" y="277"/>
                    <a:pt x="110" y="292"/>
                    <a:pt x="146" y="292"/>
                  </a:cubicBezTo>
                  <a:cubicBezTo>
                    <a:pt x="182" y="292"/>
                    <a:pt x="220" y="277"/>
                    <a:pt x="250" y="247"/>
                  </a:cubicBezTo>
                  <a:cubicBezTo>
                    <a:pt x="310" y="199"/>
                    <a:pt x="310" y="104"/>
                    <a:pt x="250" y="45"/>
                  </a:cubicBezTo>
                  <a:cubicBezTo>
                    <a:pt x="226" y="15"/>
                    <a:pt x="191"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1136815" y="1484524"/>
              <a:ext cx="18169" cy="16065"/>
            </a:xfrm>
            <a:custGeom>
              <a:avLst/>
              <a:gdLst/>
              <a:ahLst/>
              <a:cxnLst/>
              <a:rect l="l" t="t" r="r" b="b"/>
              <a:pathLst>
                <a:path w="311" h="275" extrusionOk="0">
                  <a:moveTo>
                    <a:pt x="160" y="1"/>
                  </a:moveTo>
                  <a:cubicBezTo>
                    <a:pt x="126" y="1"/>
                    <a:pt x="90" y="9"/>
                    <a:pt x="60" y="27"/>
                  </a:cubicBezTo>
                  <a:cubicBezTo>
                    <a:pt x="1" y="75"/>
                    <a:pt x="12" y="170"/>
                    <a:pt x="60" y="230"/>
                  </a:cubicBezTo>
                  <a:cubicBezTo>
                    <a:pt x="78" y="260"/>
                    <a:pt x="111" y="274"/>
                    <a:pt x="146" y="274"/>
                  </a:cubicBezTo>
                  <a:cubicBezTo>
                    <a:pt x="182" y="274"/>
                    <a:pt x="221" y="260"/>
                    <a:pt x="251" y="230"/>
                  </a:cubicBezTo>
                  <a:cubicBezTo>
                    <a:pt x="310" y="182"/>
                    <a:pt x="310" y="87"/>
                    <a:pt x="251" y="27"/>
                  </a:cubicBezTo>
                  <a:cubicBezTo>
                    <a:pt x="227" y="9"/>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1178525" y="1442814"/>
              <a:ext cx="18169" cy="16065"/>
            </a:xfrm>
            <a:custGeom>
              <a:avLst/>
              <a:gdLst/>
              <a:ahLst/>
              <a:cxnLst/>
              <a:rect l="l" t="t" r="r" b="b"/>
              <a:pathLst>
                <a:path w="311" h="275" extrusionOk="0">
                  <a:moveTo>
                    <a:pt x="160" y="0"/>
                  </a:moveTo>
                  <a:cubicBezTo>
                    <a:pt x="126" y="0"/>
                    <a:pt x="90" y="9"/>
                    <a:pt x="60" y="27"/>
                  </a:cubicBezTo>
                  <a:cubicBezTo>
                    <a:pt x="1" y="75"/>
                    <a:pt x="1" y="170"/>
                    <a:pt x="60" y="229"/>
                  </a:cubicBezTo>
                  <a:cubicBezTo>
                    <a:pt x="78" y="259"/>
                    <a:pt x="111" y="274"/>
                    <a:pt x="147" y="274"/>
                  </a:cubicBezTo>
                  <a:cubicBezTo>
                    <a:pt x="182" y="274"/>
                    <a:pt x="221" y="259"/>
                    <a:pt x="251" y="229"/>
                  </a:cubicBezTo>
                  <a:cubicBezTo>
                    <a:pt x="310" y="182"/>
                    <a:pt x="310" y="86"/>
                    <a:pt x="251" y="27"/>
                  </a:cubicBezTo>
                  <a:cubicBezTo>
                    <a:pt x="227" y="9"/>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1218191" y="1402798"/>
              <a:ext cx="18169" cy="16415"/>
            </a:xfrm>
            <a:custGeom>
              <a:avLst/>
              <a:gdLst/>
              <a:ahLst/>
              <a:cxnLst/>
              <a:rect l="l" t="t" r="r" b="b"/>
              <a:pathLst>
                <a:path w="311" h="281" extrusionOk="0">
                  <a:moveTo>
                    <a:pt x="151" y="1"/>
                  </a:moveTo>
                  <a:cubicBezTo>
                    <a:pt x="117" y="1"/>
                    <a:pt x="84" y="15"/>
                    <a:pt x="60" y="45"/>
                  </a:cubicBezTo>
                  <a:cubicBezTo>
                    <a:pt x="1" y="93"/>
                    <a:pt x="1" y="176"/>
                    <a:pt x="60" y="236"/>
                  </a:cubicBezTo>
                  <a:cubicBezTo>
                    <a:pt x="84" y="265"/>
                    <a:pt x="117" y="280"/>
                    <a:pt x="151" y="280"/>
                  </a:cubicBezTo>
                  <a:cubicBezTo>
                    <a:pt x="185" y="280"/>
                    <a:pt x="221" y="265"/>
                    <a:pt x="251" y="236"/>
                  </a:cubicBezTo>
                  <a:cubicBezTo>
                    <a:pt x="310" y="200"/>
                    <a:pt x="310" y="105"/>
                    <a:pt x="251"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6"/>
            <p:cNvSpPr/>
            <p:nvPr/>
          </p:nvSpPr>
          <p:spPr>
            <a:xfrm>
              <a:off x="1259902" y="1361087"/>
              <a:ext cx="18169" cy="16357"/>
            </a:xfrm>
            <a:custGeom>
              <a:avLst/>
              <a:gdLst/>
              <a:ahLst/>
              <a:cxnLst/>
              <a:rect l="l" t="t" r="r" b="b"/>
              <a:pathLst>
                <a:path w="311" h="280" extrusionOk="0">
                  <a:moveTo>
                    <a:pt x="151" y="0"/>
                  </a:moveTo>
                  <a:cubicBezTo>
                    <a:pt x="117" y="0"/>
                    <a:pt x="84" y="15"/>
                    <a:pt x="60" y="45"/>
                  </a:cubicBezTo>
                  <a:cubicBezTo>
                    <a:pt x="1" y="92"/>
                    <a:pt x="1" y="176"/>
                    <a:pt x="60" y="235"/>
                  </a:cubicBezTo>
                  <a:cubicBezTo>
                    <a:pt x="84" y="265"/>
                    <a:pt x="117" y="280"/>
                    <a:pt x="151" y="280"/>
                  </a:cubicBezTo>
                  <a:cubicBezTo>
                    <a:pt x="185" y="280"/>
                    <a:pt x="221" y="265"/>
                    <a:pt x="251" y="235"/>
                  </a:cubicBezTo>
                  <a:cubicBezTo>
                    <a:pt x="310" y="200"/>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6"/>
            <p:cNvSpPr/>
            <p:nvPr/>
          </p:nvSpPr>
          <p:spPr>
            <a:xfrm>
              <a:off x="1300970" y="1319318"/>
              <a:ext cx="18110" cy="16415"/>
            </a:xfrm>
            <a:custGeom>
              <a:avLst/>
              <a:gdLst/>
              <a:ahLst/>
              <a:cxnLst/>
              <a:rect l="l" t="t" r="r" b="b"/>
              <a:pathLst>
                <a:path w="310" h="281" extrusionOk="0">
                  <a:moveTo>
                    <a:pt x="160" y="1"/>
                  </a:moveTo>
                  <a:cubicBezTo>
                    <a:pt x="125" y="1"/>
                    <a:pt x="90" y="16"/>
                    <a:pt x="60" y="45"/>
                  </a:cubicBezTo>
                  <a:cubicBezTo>
                    <a:pt x="0" y="93"/>
                    <a:pt x="0" y="176"/>
                    <a:pt x="60" y="236"/>
                  </a:cubicBezTo>
                  <a:cubicBezTo>
                    <a:pt x="84" y="266"/>
                    <a:pt x="116" y="281"/>
                    <a:pt x="151" y="281"/>
                  </a:cubicBezTo>
                  <a:cubicBezTo>
                    <a:pt x="185" y="281"/>
                    <a:pt x="221" y="266"/>
                    <a:pt x="250" y="236"/>
                  </a:cubicBezTo>
                  <a:cubicBezTo>
                    <a:pt x="310" y="200"/>
                    <a:pt x="310" y="105"/>
                    <a:pt x="250" y="45"/>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6"/>
            <p:cNvSpPr/>
            <p:nvPr/>
          </p:nvSpPr>
          <p:spPr>
            <a:xfrm>
              <a:off x="727830" y="1974359"/>
              <a:ext cx="16065" cy="15364"/>
            </a:xfrm>
            <a:custGeom>
              <a:avLst/>
              <a:gdLst/>
              <a:ahLst/>
              <a:cxnLst/>
              <a:rect l="l" t="t" r="r" b="b"/>
              <a:pathLst>
                <a:path w="275" h="263" extrusionOk="0">
                  <a:moveTo>
                    <a:pt x="132" y="1"/>
                  </a:moveTo>
                  <a:cubicBezTo>
                    <a:pt x="60" y="1"/>
                    <a:pt x="1" y="60"/>
                    <a:pt x="1" y="131"/>
                  </a:cubicBezTo>
                  <a:cubicBezTo>
                    <a:pt x="1" y="203"/>
                    <a:pt x="60" y="262"/>
                    <a:pt x="132" y="262"/>
                  </a:cubicBezTo>
                  <a:cubicBezTo>
                    <a:pt x="203" y="262"/>
                    <a:pt x="274" y="203"/>
                    <a:pt x="274" y="131"/>
                  </a:cubicBezTo>
                  <a:cubicBezTo>
                    <a:pt x="274"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6"/>
            <p:cNvSpPr/>
            <p:nvPr/>
          </p:nvSpPr>
          <p:spPr>
            <a:xfrm>
              <a:off x="766094" y="1934168"/>
              <a:ext cx="18169" cy="16415"/>
            </a:xfrm>
            <a:custGeom>
              <a:avLst/>
              <a:gdLst/>
              <a:ahLst/>
              <a:cxnLst/>
              <a:rect l="l" t="t" r="r" b="b"/>
              <a:pathLst>
                <a:path w="311" h="281" extrusionOk="0">
                  <a:moveTo>
                    <a:pt x="164" y="1"/>
                  </a:moveTo>
                  <a:cubicBezTo>
                    <a:pt x="128" y="1"/>
                    <a:pt x="90" y="16"/>
                    <a:pt x="60" y="46"/>
                  </a:cubicBezTo>
                  <a:cubicBezTo>
                    <a:pt x="0" y="93"/>
                    <a:pt x="0" y="177"/>
                    <a:pt x="60" y="236"/>
                  </a:cubicBezTo>
                  <a:cubicBezTo>
                    <a:pt x="84" y="266"/>
                    <a:pt x="117" y="281"/>
                    <a:pt x="151" y="281"/>
                  </a:cubicBezTo>
                  <a:cubicBezTo>
                    <a:pt x="185" y="281"/>
                    <a:pt x="221" y="266"/>
                    <a:pt x="251" y="236"/>
                  </a:cubicBezTo>
                  <a:cubicBezTo>
                    <a:pt x="310" y="188"/>
                    <a:pt x="310" y="105"/>
                    <a:pt x="251" y="46"/>
                  </a:cubicBezTo>
                  <a:cubicBezTo>
                    <a:pt x="233" y="16"/>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6"/>
            <p:cNvSpPr/>
            <p:nvPr/>
          </p:nvSpPr>
          <p:spPr>
            <a:xfrm>
              <a:off x="807804" y="1892457"/>
              <a:ext cx="18169" cy="16123"/>
            </a:xfrm>
            <a:custGeom>
              <a:avLst/>
              <a:gdLst/>
              <a:ahLst/>
              <a:cxnLst/>
              <a:rect l="l" t="t" r="r" b="b"/>
              <a:pathLst>
                <a:path w="311" h="276" extrusionOk="0">
                  <a:moveTo>
                    <a:pt x="165" y="1"/>
                  </a:moveTo>
                  <a:cubicBezTo>
                    <a:pt x="129" y="1"/>
                    <a:pt x="90" y="15"/>
                    <a:pt x="60" y="45"/>
                  </a:cubicBezTo>
                  <a:cubicBezTo>
                    <a:pt x="1" y="93"/>
                    <a:pt x="1" y="176"/>
                    <a:pt x="60" y="236"/>
                  </a:cubicBezTo>
                  <a:cubicBezTo>
                    <a:pt x="83" y="264"/>
                    <a:pt x="113" y="276"/>
                    <a:pt x="146" y="276"/>
                  </a:cubicBezTo>
                  <a:cubicBezTo>
                    <a:pt x="181" y="276"/>
                    <a:pt x="219" y="261"/>
                    <a:pt x="251" y="236"/>
                  </a:cubicBezTo>
                  <a:cubicBezTo>
                    <a:pt x="310" y="188"/>
                    <a:pt x="310" y="105"/>
                    <a:pt x="251" y="45"/>
                  </a:cubicBezTo>
                  <a:cubicBezTo>
                    <a:pt x="233" y="15"/>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6"/>
            <p:cNvSpPr/>
            <p:nvPr/>
          </p:nvSpPr>
          <p:spPr>
            <a:xfrm>
              <a:off x="849573" y="1850980"/>
              <a:ext cx="18110" cy="16123"/>
            </a:xfrm>
            <a:custGeom>
              <a:avLst/>
              <a:gdLst/>
              <a:ahLst/>
              <a:cxnLst/>
              <a:rect l="l" t="t" r="r" b="b"/>
              <a:pathLst>
                <a:path w="310" h="276" extrusionOk="0">
                  <a:moveTo>
                    <a:pt x="170" y="1"/>
                  </a:moveTo>
                  <a:cubicBezTo>
                    <a:pt x="133" y="1"/>
                    <a:pt x="91" y="16"/>
                    <a:pt x="60" y="41"/>
                  </a:cubicBezTo>
                  <a:cubicBezTo>
                    <a:pt x="0" y="88"/>
                    <a:pt x="12" y="172"/>
                    <a:pt x="60" y="231"/>
                  </a:cubicBezTo>
                  <a:cubicBezTo>
                    <a:pt x="84" y="261"/>
                    <a:pt x="116" y="276"/>
                    <a:pt x="151" y="276"/>
                  </a:cubicBezTo>
                  <a:cubicBezTo>
                    <a:pt x="185" y="276"/>
                    <a:pt x="220" y="261"/>
                    <a:pt x="250" y="231"/>
                  </a:cubicBezTo>
                  <a:cubicBezTo>
                    <a:pt x="310" y="184"/>
                    <a:pt x="310" y="100"/>
                    <a:pt x="250" y="41"/>
                  </a:cubicBezTo>
                  <a:cubicBezTo>
                    <a:pt x="233" y="13"/>
                    <a:pt x="203" y="1"/>
                    <a:pt x="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6"/>
            <p:cNvSpPr/>
            <p:nvPr/>
          </p:nvSpPr>
          <p:spPr>
            <a:xfrm>
              <a:off x="890583" y="1811607"/>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6"/>
            <p:cNvSpPr/>
            <p:nvPr/>
          </p:nvSpPr>
          <p:spPr>
            <a:xfrm>
              <a:off x="931650" y="1770071"/>
              <a:ext cx="18110" cy="16357"/>
            </a:xfrm>
            <a:custGeom>
              <a:avLst/>
              <a:gdLst/>
              <a:ahLst/>
              <a:cxnLst/>
              <a:rect l="l" t="t" r="r" b="b"/>
              <a:pathLst>
                <a:path w="310" h="280" extrusionOk="0">
                  <a:moveTo>
                    <a:pt x="146" y="0"/>
                  </a:moveTo>
                  <a:cubicBezTo>
                    <a:pt x="110" y="0"/>
                    <a:pt x="78" y="15"/>
                    <a:pt x="60" y="45"/>
                  </a:cubicBezTo>
                  <a:cubicBezTo>
                    <a:pt x="0" y="80"/>
                    <a:pt x="0" y="176"/>
                    <a:pt x="60" y="235"/>
                  </a:cubicBezTo>
                  <a:cubicBezTo>
                    <a:pt x="78" y="265"/>
                    <a:pt x="110" y="280"/>
                    <a:pt x="146" y="280"/>
                  </a:cubicBezTo>
                  <a:cubicBezTo>
                    <a:pt x="182" y="280"/>
                    <a:pt x="220" y="265"/>
                    <a:pt x="250" y="235"/>
                  </a:cubicBezTo>
                  <a:cubicBezTo>
                    <a:pt x="310" y="188"/>
                    <a:pt x="310" y="104"/>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6"/>
            <p:cNvSpPr/>
            <p:nvPr/>
          </p:nvSpPr>
          <p:spPr>
            <a:xfrm>
              <a:off x="973361" y="1728303"/>
              <a:ext cx="18169" cy="16415"/>
            </a:xfrm>
            <a:custGeom>
              <a:avLst/>
              <a:gdLst/>
              <a:ahLst/>
              <a:cxnLst/>
              <a:rect l="l" t="t" r="r" b="b"/>
              <a:pathLst>
                <a:path w="311" h="281" extrusionOk="0">
                  <a:moveTo>
                    <a:pt x="146" y="1"/>
                  </a:moveTo>
                  <a:cubicBezTo>
                    <a:pt x="111" y="1"/>
                    <a:pt x="78" y="16"/>
                    <a:pt x="60" y="45"/>
                  </a:cubicBezTo>
                  <a:cubicBezTo>
                    <a:pt x="1" y="81"/>
                    <a:pt x="1" y="176"/>
                    <a:pt x="60" y="236"/>
                  </a:cubicBezTo>
                  <a:cubicBezTo>
                    <a:pt x="78" y="266"/>
                    <a:pt x="111" y="280"/>
                    <a:pt x="146" y="280"/>
                  </a:cubicBezTo>
                  <a:cubicBezTo>
                    <a:pt x="182" y="280"/>
                    <a:pt x="221" y="266"/>
                    <a:pt x="251" y="236"/>
                  </a:cubicBezTo>
                  <a:cubicBezTo>
                    <a:pt x="310" y="188"/>
                    <a:pt x="310" y="105"/>
                    <a:pt x="251" y="45"/>
                  </a:cubicBezTo>
                  <a:cubicBezTo>
                    <a:pt x="221" y="16"/>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6"/>
            <p:cNvSpPr/>
            <p:nvPr/>
          </p:nvSpPr>
          <p:spPr>
            <a:xfrm>
              <a:off x="1012326" y="1688520"/>
              <a:ext cx="18110" cy="15831"/>
            </a:xfrm>
            <a:custGeom>
              <a:avLst/>
              <a:gdLst/>
              <a:ahLst/>
              <a:cxnLst/>
              <a:rect l="l" t="t" r="r" b="b"/>
              <a:pathLst>
                <a:path w="310" h="271" extrusionOk="0">
                  <a:moveTo>
                    <a:pt x="151" y="0"/>
                  </a:moveTo>
                  <a:cubicBezTo>
                    <a:pt x="116" y="0"/>
                    <a:pt x="84" y="12"/>
                    <a:pt x="60" y="36"/>
                  </a:cubicBezTo>
                  <a:cubicBezTo>
                    <a:pt x="0" y="83"/>
                    <a:pt x="0" y="167"/>
                    <a:pt x="60" y="226"/>
                  </a:cubicBezTo>
                  <a:cubicBezTo>
                    <a:pt x="84" y="256"/>
                    <a:pt x="116" y="271"/>
                    <a:pt x="151" y="271"/>
                  </a:cubicBezTo>
                  <a:cubicBezTo>
                    <a:pt x="185" y="271"/>
                    <a:pt x="221" y="256"/>
                    <a:pt x="250" y="226"/>
                  </a:cubicBezTo>
                  <a:cubicBezTo>
                    <a:pt x="310" y="191"/>
                    <a:pt x="310" y="95"/>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6"/>
            <p:cNvSpPr/>
            <p:nvPr/>
          </p:nvSpPr>
          <p:spPr>
            <a:xfrm>
              <a:off x="1054036" y="1646751"/>
              <a:ext cx="18169" cy="15890"/>
            </a:xfrm>
            <a:custGeom>
              <a:avLst/>
              <a:gdLst/>
              <a:ahLst/>
              <a:cxnLst/>
              <a:rect l="l" t="t" r="r" b="b"/>
              <a:pathLst>
                <a:path w="311" h="272" extrusionOk="0">
                  <a:moveTo>
                    <a:pt x="151" y="1"/>
                  </a:moveTo>
                  <a:cubicBezTo>
                    <a:pt x="117" y="1"/>
                    <a:pt x="84" y="13"/>
                    <a:pt x="60" y="36"/>
                  </a:cubicBezTo>
                  <a:cubicBezTo>
                    <a:pt x="1" y="84"/>
                    <a:pt x="1" y="167"/>
                    <a:pt x="60" y="227"/>
                  </a:cubicBezTo>
                  <a:cubicBezTo>
                    <a:pt x="84" y="257"/>
                    <a:pt x="117" y="272"/>
                    <a:pt x="151" y="272"/>
                  </a:cubicBezTo>
                  <a:cubicBezTo>
                    <a:pt x="185" y="272"/>
                    <a:pt x="221" y="257"/>
                    <a:pt x="251" y="227"/>
                  </a:cubicBezTo>
                  <a:cubicBezTo>
                    <a:pt x="310" y="191"/>
                    <a:pt x="310" y="96"/>
                    <a:pt x="251" y="36"/>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6"/>
            <p:cNvSpPr/>
            <p:nvPr/>
          </p:nvSpPr>
          <p:spPr>
            <a:xfrm>
              <a:off x="1095805" y="1605041"/>
              <a:ext cx="18110" cy="15890"/>
            </a:xfrm>
            <a:custGeom>
              <a:avLst/>
              <a:gdLst/>
              <a:ahLst/>
              <a:cxnLst/>
              <a:rect l="l" t="t" r="r" b="b"/>
              <a:pathLst>
                <a:path w="310" h="272" extrusionOk="0">
                  <a:moveTo>
                    <a:pt x="146" y="0"/>
                  </a:moveTo>
                  <a:cubicBezTo>
                    <a:pt x="110" y="0"/>
                    <a:pt x="77" y="12"/>
                    <a:pt x="60" y="36"/>
                  </a:cubicBezTo>
                  <a:cubicBezTo>
                    <a:pt x="0" y="84"/>
                    <a:pt x="12" y="167"/>
                    <a:pt x="60" y="227"/>
                  </a:cubicBezTo>
                  <a:cubicBezTo>
                    <a:pt x="77" y="256"/>
                    <a:pt x="110" y="271"/>
                    <a:pt x="146" y="271"/>
                  </a:cubicBezTo>
                  <a:cubicBezTo>
                    <a:pt x="182" y="271"/>
                    <a:pt x="220" y="256"/>
                    <a:pt x="250" y="227"/>
                  </a:cubicBezTo>
                  <a:cubicBezTo>
                    <a:pt x="310" y="191"/>
                    <a:pt x="310" y="96"/>
                    <a:pt x="250" y="36"/>
                  </a:cubicBezTo>
                  <a:cubicBezTo>
                    <a:pt x="220" y="12"/>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6"/>
            <p:cNvSpPr/>
            <p:nvPr/>
          </p:nvSpPr>
          <p:spPr>
            <a:xfrm>
              <a:off x="1134712" y="1565550"/>
              <a:ext cx="18169" cy="16415"/>
            </a:xfrm>
            <a:custGeom>
              <a:avLst/>
              <a:gdLst/>
              <a:ahLst/>
              <a:cxnLst/>
              <a:rect l="l" t="t" r="r" b="b"/>
              <a:pathLst>
                <a:path w="311" h="281" extrusionOk="0">
                  <a:moveTo>
                    <a:pt x="164" y="1"/>
                  </a:moveTo>
                  <a:cubicBezTo>
                    <a:pt x="129" y="1"/>
                    <a:pt x="90" y="16"/>
                    <a:pt x="60" y="45"/>
                  </a:cubicBezTo>
                  <a:cubicBezTo>
                    <a:pt x="1" y="93"/>
                    <a:pt x="13" y="176"/>
                    <a:pt x="60" y="236"/>
                  </a:cubicBezTo>
                  <a:cubicBezTo>
                    <a:pt x="84" y="266"/>
                    <a:pt x="117" y="280"/>
                    <a:pt x="151" y="280"/>
                  </a:cubicBezTo>
                  <a:cubicBezTo>
                    <a:pt x="185" y="280"/>
                    <a:pt x="221" y="266"/>
                    <a:pt x="251" y="236"/>
                  </a:cubicBezTo>
                  <a:cubicBezTo>
                    <a:pt x="310" y="188"/>
                    <a:pt x="310" y="105"/>
                    <a:pt x="251" y="45"/>
                  </a:cubicBezTo>
                  <a:cubicBezTo>
                    <a:pt x="233" y="16"/>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6"/>
            <p:cNvSpPr/>
            <p:nvPr/>
          </p:nvSpPr>
          <p:spPr>
            <a:xfrm>
              <a:off x="1176481" y="1523840"/>
              <a:ext cx="18110" cy="16415"/>
            </a:xfrm>
            <a:custGeom>
              <a:avLst/>
              <a:gdLst/>
              <a:ahLst/>
              <a:cxnLst/>
              <a:rect l="l" t="t" r="r" b="b"/>
              <a:pathLst>
                <a:path w="310" h="281" extrusionOk="0">
                  <a:moveTo>
                    <a:pt x="155" y="0"/>
                  </a:moveTo>
                  <a:cubicBezTo>
                    <a:pt x="122" y="0"/>
                    <a:pt x="89" y="15"/>
                    <a:pt x="60" y="45"/>
                  </a:cubicBezTo>
                  <a:cubicBezTo>
                    <a:pt x="0" y="93"/>
                    <a:pt x="0" y="176"/>
                    <a:pt x="60" y="235"/>
                  </a:cubicBezTo>
                  <a:cubicBezTo>
                    <a:pt x="84" y="265"/>
                    <a:pt x="116" y="280"/>
                    <a:pt x="150" y="280"/>
                  </a:cubicBezTo>
                  <a:cubicBezTo>
                    <a:pt x="185" y="280"/>
                    <a:pt x="220" y="265"/>
                    <a:pt x="250" y="235"/>
                  </a:cubicBezTo>
                  <a:cubicBezTo>
                    <a:pt x="310" y="188"/>
                    <a:pt x="310" y="104"/>
                    <a:pt x="250" y="45"/>
                  </a:cubicBezTo>
                  <a:cubicBezTo>
                    <a:pt x="220"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6"/>
            <p:cNvSpPr/>
            <p:nvPr/>
          </p:nvSpPr>
          <p:spPr>
            <a:xfrm>
              <a:off x="1218191" y="1482597"/>
              <a:ext cx="18169" cy="15890"/>
            </a:xfrm>
            <a:custGeom>
              <a:avLst/>
              <a:gdLst/>
              <a:ahLst/>
              <a:cxnLst/>
              <a:rect l="l" t="t" r="r" b="b"/>
              <a:pathLst>
                <a:path w="311" h="272" extrusionOk="0">
                  <a:moveTo>
                    <a:pt x="155" y="1"/>
                  </a:moveTo>
                  <a:cubicBezTo>
                    <a:pt x="123" y="1"/>
                    <a:pt x="90" y="13"/>
                    <a:pt x="60" y="37"/>
                  </a:cubicBezTo>
                  <a:cubicBezTo>
                    <a:pt x="1" y="84"/>
                    <a:pt x="1" y="167"/>
                    <a:pt x="60" y="227"/>
                  </a:cubicBezTo>
                  <a:cubicBezTo>
                    <a:pt x="84" y="257"/>
                    <a:pt x="117" y="272"/>
                    <a:pt x="151" y="272"/>
                  </a:cubicBezTo>
                  <a:cubicBezTo>
                    <a:pt x="185" y="272"/>
                    <a:pt x="221" y="257"/>
                    <a:pt x="251" y="227"/>
                  </a:cubicBezTo>
                  <a:cubicBezTo>
                    <a:pt x="310" y="179"/>
                    <a:pt x="310" y="96"/>
                    <a:pt x="251" y="37"/>
                  </a:cubicBezTo>
                  <a:cubicBezTo>
                    <a:pt x="221" y="13"/>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6"/>
            <p:cNvSpPr/>
            <p:nvPr/>
          </p:nvSpPr>
          <p:spPr>
            <a:xfrm>
              <a:off x="1257156" y="1443164"/>
              <a:ext cx="18110" cy="16357"/>
            </a:xfrm>
            <a:custGeom>
              <a:avLst/>
              <a:gdLst/>
              <a:ahLst/>
              <a:cxnLst/>
              <a:rect l="l" t="t" r="r" b="b"/>
              <a:pathLst>
                <a:path w="310" h="280" extrusionOk="0">
                  <a:moveTo>
                    <a:pt x="165" y="0"/>
                  </a:moveTo>
                  <a:cubicBezTo>
                    <a:pt x="128" y="0"/>
                    <a:pt x="90" y="15"/>
                    <a:pt x="60" y="45"/>
                  </a:cubicBezTo>
                  <a:cubicBezTo>
                    <a:pt x="0" y="80"/>
                    <a:pt x="0" y="176"/>
                    <a:pt x="60" y="235"/>
                  </a:cubicBezTo>
                  <a:cubicBezTo>
                    <a:pt x="84" y="265"/>
                    <a:pt x="119" y="280"/>
                    <a:pt x="157" y="280"/>
                  </a:cubicBezTo>
                  <a:cubicBezTo>
                    <a:pt x="194" y="280"/>
                    <a:pt x="232" y="265"/>
                    <a:pt x="262" y="235"/>
                  </a:cubicBezTo>
                  <a:cubicBezTo>
                    <a:pt x="310" y="188"/>
                    <a:pt x="310" y="104"/>
                    <a:pt x="262" y="45"/>
                  </a:cubicBezTo>
                  <a:cubicBezTo>
                    <a:pt x="238" y="15"/>
                    <a:pt x="203"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6"/>
            <p:cNvSpPr/>
            <p:nvPr/>
          </p:nvSpPr>
          <p:spPr>
            <a:xfrm>
              <a:off x="1300970" y="1401220"/>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6"/>
            <p:cNvSpPr/>
            <p:nvPr/>
          </p:nvSpPr>
          <p:spPr>
            <a:xfrm>
              <a:off x="1340636" y="1359685"/>
              <a:ext cx="18811" cy="16415"/>
            </a:xfrm>
            <a:custGeom>
              <a:avLst/>
              <a:gdLst/>
              <a:ahLst/>
              <a:cxnLst/>
              <a:rect l="l" t="t" r="r" b="b"/>
              <a:pathLst>
                <a:path w="322" h="281" extrusionOk="0">
                  <a:moveTo>
                    <a:pt x="165" y="0"/>
                  </a:moveTo>
                  <a:cubicBezTo>
                    <a:pt x="128" y="0"/>
                    <a:pt x="89" y="15"/>
                    <a:pt x="60" y="45"/>
                  </a:cubicBezTo>
                  <a:cubicBezTo>
                    <a:pt x="0" y="81"/>
                    <a:pt x="0" y="176"/>
                    <a:pt x="60" y="236"/>
                  </a:cubicBezTo>
                  <a:cubicBezTo>
                    <a:pt x="83" y="265"/>
                    <a:pt x="119" y="280"/>
                    <a:pt x="156" y="280"/>
                  </a:cubicBezTo>
                  <a:cubicBezTo>
                    <a:pt x="194" y="280"/>
                    <a:pt x="232" y="265"/>
                    <a:pt x="262" y="236"/>
                  </a:cubicBezTo>
                  <a:cubicBezTo>
                    <a:pt x="322" y="188"/>
                    <a:pt x="322" y="93"/>
                    <a:pt x="262" y="45"/>
                  </a:cubicBezTo>
                  <a:cubicBezTo>
                    <a:pt x="238" y="15"/>
                    <a:pt x="202"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6"/>
            <p:cNvSpPr/>
            <p:nvPr/>
          </p:nvSpPr>
          <p:spPr>
            <a:xfrm>
              <a:off x="806461" y="1973833"/>
              <a:ext cx="18110" cy="17116"/>
            </a:xfrm>
            <a:custGeom>
              <a:avLst/>
              <a:gdLst/>
              <a:ahLst/>
              <a:cxnLst/>
              <a:rect l="l" t="t" r="r" b="b"/>
              <a:pathLst>
                <a:path w="310" h="293" extrusionOk="0">
                  <a:moveTo>
                    <a:pt x="159" y="1"/>
                  </a:moveTo>
                  <a:cubicBezTo>
                    <a:pt x="125" y="1"/>
                    <a:pt x="89" y="15"/>
                    <a:pt x="60" y="45"/>
                  </a:cubicBezTo>
                  <a:cubicBezTo>
                    <a:pt x="0" y="93"/>
                    <a:pt x="0" y="188"/>
                    <a:pt x="60" y="248"/>
                  </a:cubicBezTo>
                  <a:cubicBezTo>
                    <a:pt x="77" y="277"/>
                    <a:pt x="110" y="292"/>
                    <a:pt x="146" y="292"/>
                  </a:cubicBezTo>
                  <a:cubicBezTo>
                    <a:pt x="182" y="292"/>
                    <a:pt x="220" y="277"/>
                    <a:pt x="250" y="248"/>
                  </a:cubicBezTo>
                  <a:cubicBezTo>
                    <a:pt x="310" y="200"/>
                    <a:pt x="310" y="105"/>
                    <a:pt x="250" y="45"/>
                  </a:cubicBezTo>
                  <a:cubicBezTo>
                    <a:pt x="226" y="15"/>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6"/>
            <p:cNvSpPr/>
            <p:nvPr/>
          </p:nvSpPr>
          <p:spPr>
            <a:xfrm>
              <a:off x="849573" y="1931948"/>
              <a:ext cx="16066" cy="16065"/>
            </a:xfrm>
            <a:custGeom>
              <a:avLst/>
              <a:gdLst/>
              <a:ahLst/>
              <a:cxnLst/>
              <a:rect l="l" t="t" r="r" b="b"/>
              <a:pathLst>
                <a:path w="275" h="275" extrusionOk="0">
                  <a:moveTo>
                    <a:pt x="131" y="0"/>
                  </a:moveTo>
                  <a:cubicBezTo>
                    <a:pt x="60" y="0"/>
                    <a:pt x="0" y="72"/>
                    <a:pt x="0" y="143"/>
                  </a:cubicBezTo>
                  <a:cubicBezTo>
                    <a:pt x="0" y="215"/>
                    <a:pt x="60" y="274"/>
                    <a:pt x="131" y="274"/>
                  </a:cubicBezTo>
                  <a:cubicBezTo>
                    <a:pt x="203" y="274"/>
                    <a:pt x="274" y="215"/>
                    <a:pt x="274" y="143"/>
                  </a:cubicBezTo>
                  <a:cubicBezTo>
                    <a:pt x="274" y="72"/>
                    <a:pt x="203"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6"/>
            <p:cNvSpPr/>
            <p:nvPr/>
          </p:nvSpPr>
          <p:spPr>
            <a:xfrm>
              <a:off x="889882" y="1890354"/>
              <a:ext cx="18169" cy="17116"/>
            </a:xfrm>
            <a:custGeom>
              <a:avLst/>
              <a:gdLst/>
              <a:ahLst/>
              <a:cxnLst/>
              <a:rect l="l" t="t" r="r" b="b"/>
              <a:pathLst>
                <a:path w="311" h="293" extrusionOk="0">
                  <a:moveTo>
                    <a:pt x="160" y="1"/>
                  </a:moveTo>
                  <a:cubicBezTo>
                    <a:pt x="126" y="1"/>
                    <a:pt x="90" y="16"/>
                    <a:pt x="60" y="45"/>
                  </a:cubicBezTo>
                  <a:cubicBezTo>
                    <a:pt x="1" y="93"/>
                    <a:pt x="1" y="188"/>
                    <a:pt x="60" y="248"/>
                  </a:cubicBezTo>
                  <a:cubicBezTo>
                    <a:pt x="78" y="278"/>
                    <a:pt x="111" y="293"/>
                    <a:pt x="147" y="293"/>
                  </a:cubicBezTo>
                  <a:cubicBezTo>
                    <a:pt x="182" y="293"/>
                    <a:pt x="221" y="278"/>
                    <a:pt x="251" y="248"/>
                  </a:cubicBezTo>
                  <a:cubicBezTo>
                    <a:pt x="310" y="200"/>
                    <a:pt x="310" y="105"/>
                    <a:pt x="251" y="45"/>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6"/>
            <p:cNvSpPr/>
            <p:nvPr/>
          </p:nvSpPr>
          <p:spPr>
            <a:xfrm>
              <a:off x="929547" y="1851272"/>
              <a:ext cx="18110" cy="15831"/>
            </a:xfrm>
            <a:custGeom>
              <a:avLst/>
              <a:gdLst/>
              <a:ahLst/>
              <a:cxnLst/>
              <a:rect l="l" t="t" r="r" b="b"/>
              <a:pathLst>
                <a:path w="310" h="271" extrusionOk="0">
                  <a:moveTo>
                    <a:pt x="151" y="0"/>
                  </a:moveTo>
                  <a:cubicBezTo>
                    <a:pt x="117" y="0"/>
                    <a:pt x="84" y="12"/>
                    <a:pt x="60" y="36"/>
                  </a:cubicBezTo>
                  <a:cubicBezTo>
                    <a:pt x="0" y="83"/>
                    <a:pt x="0" y="167"/>
                    <a:pt x="60" y="226"/>
                  </a:cubicBezTo>
                  <a:cubicBezTo>
                    <a:pt x="84" y="256"/>
                    <a:pt x="117" y="271"/>
                    <a:pt x="151" y="271"/>
                  </a:cubicBezTo>
                  <a:cubicBezTo>
                    <a:pt x="185" y="271"/>
                    <a:pt x="221" y="256"/>
                    <a:pt x="250" y="226"/>
                  </a:cubicBezTo>
                  <a:cubicBezTo>
                    <a:pt x="310" y="179"/>
                    <a:pt x="310" y="95"/>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6"/>
            <p:cNvSpPr/>
            <p:nvPr/>
          </p:nvSpPr>
          <p:spPr>
            <a:xfrm>
              <a:off x="971258" y="1809679"/>
              <a:ext cx="18169" cy="16415"/>
            </a:xfrm>
            <a:custGeom>
              <a:avLst/>
              <a:gdLst/>
              <a:ahLst/>
              <a:cxnLst/>
              <a:rect l="l" t="t" r="r" b="b"/>
              <a:pathLst>
                <a:path w="311" h="281" extrusionOk="0">
                  <a:moveTo>
                    <a:pt x="151" y="1"/>
                  </a:moveTo>
                  <a:cubicBezTo>
                    <a:pt x="117" y="1"/>
                    <a:pt x="84" y="16"/>
                    <a:pt x="60" y="45"/>
                  </a:cubicBezTo>
                  <a:cubicBezTo>
                    <a:pt x="1" y="93"/>
                    <a:pt x="1" y="176"/>
                    <a:pt x="60" y="236"/>
                  </a:cubicBezTo>
                  <a:cubicBezTo>
                    <a:pt x="84" y="266"/>
                    <a:pt x="117" y="281"/>
                    <a:pt x="151" y="281"/>
                  </a:cubicBezTo>
                  <a:cubicBezTo>
                    <a:pt x="185" y="281"/>
                    <a:pt x="221" y="266"/>
                    <a:pt x="251" y="236"/>
                  </a:cubicBezTo>
                  <a:cubicBezTo>
                    <a:pt x="310" y="200"/>
                    <a:pt x="310" y="105"/>
                    <a:pt x="251" y="45"/>
                  </a:cubicBezTo>
                  <a:cubicBezTo>
                    <a:pt x="221"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6"/>
            <p:cNvSpPr/>
            <p:nvPr/>
          </p:nvSpPr>
          <p:spPr>
            <a:xfrm>
              <a:off x="1012326" y="1768202"/>
              <a:ext cx="18110" cy="16182"/>
            </a:xfrm>
            <a:custGeom>
              <a:avLst/>
              <a:gdLst/>
              <a:ahLst/>
              <a:cxnLst/>
              <a:rect l="l" t="t" r="r" b="b"/>
              <a:pathLst>
                <a:path w="310" h="277" extrusionOk="0">
                  <a:moveTo>
                    <a:pt x="165" y="1"/>
                  </a:moveTo>
                  <a:cubicBezTo>
                    <a:pt x="129" y="1"/>
                    <a:pt x="91" y="16"/>
                    <a:pt x="60" y="41"/>
                  </a:cubicBezTo>
                  <a:cubicBezTo>
                    <a:pt x="0" y="89"/>
                    <a:pt x="0" y="172"/>
                    <a:pt x="60" y="231"/>
                  </a:cubicBezTo>
                  <a:cubicBezTo>
                    <a:pt x="84" y="261"/>
                    <a:pt x="116" y="276"/>
                    <a:pt x="151" y="276"/>
                  </a:cubicBezTo>
                  <a:cubicBezTo>
                    <a:pt x="185" y="276"/>
                    <a:pt x="221" y="261"/>
                    <a:pt x="250" y="231"/>
                  </a:cubicBezTo>
                  <a:cubicBezTo>
                    <a:pt x="310" y="196"/>
                    <a:pt x="310" y="101"/>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6"/>
            <p:cNvSpPr/>
            <p:nvPr/>
          </p:nvSpPr>
          <p:spPr>
            <a:xfrm>
              <a:off x="1051933" y="1728828"/>
              <a:ext cx="18169" cy="15890"/>
            </a:xfrm>
            <a:custGeom>
              <a:avLst/>
              <a:gdLst/>
              <a:ahLst/>
              <a:cxnLst/>
              <a:rect l="l" t="t" r="r" b="b"/>
              <a:pathLst>
                <a:path w="311" h="272" extrusionOk="0">
                  <a:moveTo>
                    <a:pt x="156" y="1"/>
                  </a:moveTo>
                  <a:cubicBezTo>
                    <a:pt x="120" y="1"/>
                    <a:pt x="84" y="13"/>
                    <a:pt x="60" y="36"/>
                  </a:cubicBezTo>
                  <a:cubicBezTo>
                    <a:pt x="1" y="72"/>
                    <a:pt x="1" y="167"/>
                    <a:pt x="60" y="227"/>
                  </a:cubicBezTo>
                  <a:cubicBezTo>
                    <a:pt x="84" y="257"/>
                    <a:pt x="120" y="271"/>
                    <a:pt x="156" y="271"/>
                  </a:cubicBezTo>
                  <a:cubicBezTo>
                    <a:pt x="191" y="271"/>
                    <a:pt x="227" y="257"/>
                    <a:pt x="251" y="227"/>
                  </a:cubicBezTo>
                  <a:cubicBezTo>
                    <a:pt x="311" y="179"/>
                    <a:pt x="311" y="96"/>
                    <a:pt x="251" y="36"/>
                  </a:cubicBezTo>
                  <a:cubicBezTo>
                    <a:pt x="227" y="13"/>
                    <a:pt x="19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
            <p:cNvSpPr/>
            <p:nvPr/>
          </p:nvSpPr>
          <p:spPr>
            <a:xfrm>
              <a:off x="1093702" y="1687118"/>
              <a:ext cx="18811" cy="15890"/>
            </a:xfrm>
            <a:custGeom>
              <a:avLst/>
              <a:gdLst/>
              <a:ahLst/>
              <a:cxnLst/>
              <a:rect l="l" t="t" r="r" b="b"/>
              <a:pathLst>
                <a:path w="322" h="272" extrusionOk="0">
                  <a:moveTo>
                    <a:pt x="157" y="0"/>
                  </a:moveTo>
                  <a:cubicBezTo>
                    <a:pt x="119" y="0"/>
                    <a:pt x="84" y="12"/>
                    <a:pt x="60" y="36"/>
                  </a:cubicBezTo>
                  <a:cubicBezTo>
                    <a:pt x="0" y="72"/>
                    <a:pt x="0" y="167"/>
                    <a:pt x="60" y="226"/>
                  </a:cubicBezTo>
                  <a:cubicBezTo>
                    <a:pt x="84" y="256"/>
                    <a:pt x="119" y="271"/>
                    <a:pt x="157" y="271"/>
                  </a:cubicBezTo>
                  <a:cubicBezTo>
                    <a:pt x="194" y="271"/>
                    <a:pt x="232" y="256"/>
                    <a:pt x="262" y="226"/>
                  </a:cubicBezTo>
                  <a:cubicBezTo>
                    <a:pt x="322" y="179"/>
                    <a:pt x="322" y="95"/>
                    <a:pt x="262" y="36"/>
                  </a:cubicBezTo>
                  <a:cubicBezTo>
                    <a:pt x="232" y="12"/>
                    <a:pt x="194" y="0"/>
                    <a:pt x="1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1136815" y="1645349"/>
              <a:ext cx="15364" cy="15364"/>
            </a:xfrm>
            <a:custGeom>
              <a:avLst/>
              <a:gdLst/>
              <a:ahLst/>
              <a:cxnLst/>
              <a:rect l="l" t="t" r="r" b="b"/>
              <a:pathLst>
                <a:path w="263" h="263" extrusionOk="0">
                  <a:moveTo>
                    <a:pt x="131" y="1"/>
                  </a:moveTo>
                  <a:cubicBezTo>
                    <a:pt x="60" y="1"/>
                    <a:pt x="1" y="60"/>
                    <a:pt x="1" y="132"/>
                  </a:cubicBezTo>
                  <a:cubicBezTo>
                    <a:pt x="1"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1175079" y="1605216"/>
              <a:ext cx="18110" cy="17058"/>
            </a:xfrm>
            <a:custGeom>
              <a:avLst/>
              <a:gdLst/>
              <a:ahLst/>
              <a:cxnLst/>
              <a:rect l="l" t="t" r="r" b="b"/>
              <a:pathLst>
                <a:path w="310" h="292" extrusionOk="0">
                  <a:moveTo>
                    <a:pt x="155" y="0"/>
                  </a:moveTo>
                  <a:cubicBezTo>
                    <a:pt x="122" y="0"/>
                    <a:pt x="90" y="15"/>
                    <a:pt x="60" y="45"/>
                  </a:cubicBezTo>
                  <a:cubicBezTo>
                    <a:pt x="0" y="93"/>
                    <a:pt x="0" y="188"/>
                    <a:pt x="60" y="247"/>
                  </a:cubicBezTo>
                  <a:cubicBezTo>
                    <a:pt x="78" y="277"/>
                    <a:pt x="110" y="292"/>
                    <a:pt x="146" y="292"/>
                  </a:cubicBezTo>
                  <a:cubicBezTo>
                    <a:pt x="182" y="292"/>
                    <a:pt x="221" y="277"/>
                    <a:pt x="250" y="247"/>
                  </a:cubicBezTo>
                  <a:cubicBezTo>
                    <a:pt x="310" y="200"/>
                    <a:pt x="310" y="104"/>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1216789" y="1563447"/>
              <a:ext cx="18169" cy="17116"/>
            </a:xfrm>
            <a:custGeom>
              <a:avLst/>
              <a:gdLst/>
              <a:ahLst/>
              <a:cxnLst/>
              <a:rect l="l" t="t" r="r" b="b"/>
              <a:pathLst>
                <a:path w="311" h="293" extrusionOk="0">
                  <a:moveTo>
                    <a:pt x="147" y="1"/>
                  </a:moveTo>
                  <a:cubicBezTo>
                    <a:pt x="111" y="1"/>
                    <a:pt x="78" y="16"/>
                    <a:pt x="60" y="46"/>
                  </a:cubicBezTo>
                  <a:cubicBezTo>
                    <a:pt x="1" y="93"/>
                    <a:pt x="1" y="188"/>
                    <a:pt x="60" y="248"/>
                  </a:cubicBezTo>
                  <a:cubicBezTo>
                    <a:pt x="78" y="278"/>
                    <a:pt x="111" y="293"/>
                    <a:pt x="147" y="293"/>
                  </a:cubicBezTo>
                  <a:cubicBezTo>
                    <a:pt x="182" y="293"/>
                    <a:pt x="221" y="278"/>
                    <a:pt x="251" y="248"/>
                  </a:cubicBezTo>
                  <a:cubicBezTo>
                    <a:pt x="310" y="200"/>
                    <a:pt x="310" y="105"/>
                    <a:pt x="251" y="46"/>
                  </a:cubicBezTo>
                  <a:cubicBezTo>
                    <a:pt x="221" y="16"/>
                    <a:pt x="182"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1259259" y="1522963"/>
              <a:ext cx="15306" cy="15364"/>
            </a:xfrm>
            <a:custGeom>
              <a:avLst/>
              <a:gdLst/>
              <a:ahLst/>
              <a:cxnLst/>
              <a:rect l="l" t="t" r="r" b="b"/>
              <a:pathLst>
                <a:path w="262" h="263" extrusionOk="0">
                  <a:moveTo>
                    <a:pt x="131" y="0"/>
                  </a:moveTo>
                  <a:cubicBezTo>
                    <a:pt x="60" y="0"/>
                    <a:pt x="0" y="60"/>
                    <a:pt x="0" y="131"/>
                  </a:cubicBezTo>
                  <a:cubicBezTo>
                    <a:pt x="0" y="203"/>
                    <a:pt x="60" y="262"/>
                    <a:pt x="131" y="262"/>
                  </a:cubicBezTo>
                  <a:cubicBezTo>
                    <a:pt x="202" y="262"/>
                    <a:pt x="262" y="203"/>
                    <a:pt x="262" y="131"/>
                  </a:cubicBezTo>
                  <a:cubicBezTo>
                    <a:pt x="262" y="60"/>
                    <a:pt x="202"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a:off x="1297465" y="1482772"/>
              <a:ext cx="18169" cy="16415"/>
            </a:xfrm>
            <a:custGeom>
              <a:avLst/>
              <a:gdLst/>
              <a:ahLst/>
              <a:cxnLst/>
              <a:rect l="l" t="t" r="r" b="b"/>
              <a:pathLst>
                <a:path w="311" h="281" extrusionOk="0">
                  <a:moveTo>
                    <a:pt x="160" y="1"/>
                  </a:moveTo>
                  <a:cubicBezTo>
                    <a:pt x="126" y="1"/>
                    <a:pt x="90" y="16"/>
                    <a:pt x="60" y="45"/>
                  </a:cubicBezTo>
                  <a:cubicBezTo>
                    <a:pt x="1" y="93"/>
                    <a:pt x="1" y="176"/>
                    <a:pt x="60" y="236"/>
                  </a:cubicBezTo>
                  <a:cubicBezTo>
                    <a:pt x="84" y="266"/>
                    <a:pt x="117" y="281"/>
                    <a:pt x="151" y="281"/>
                  </a:cubicBezTo>
                  <a:cubicBezTo>
                    <a:pt x="185" y="281"/>
                    <a:pt x="221" y="266"/>
                    <a:pt x="251" y="236"/>
                  </a:cubicBezTo>
                  <a:cubicBezTo>
                    <a:pt x="310" y="200"/>
                    <a:pt x="310" y="105"/>
                    <a:pt x="251" y="45"/>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a:off x="1339234" y="1441061"/>
              <a:ext cx="18110" cy="16415"/>
            </a:xfrm>
            <a:custGeom>
              <a:avLst/>
              <a:gdLst/>
              <a:ahLst/>
              <a:cxnLst/>
              <a:rect l="l" t="t" r="r" b="b"/>
              <a:pathLst>
                <a:path w="310" h="281" extrusionOk="0">
                  <a:moveTo>
                    <a:pt x="159" y="0"/>
                  </a:moveTo>
                  <a:cubicBezTo>
                    <a:pt x="125" y="0"/>
                    <a:pt x="90" y="15"/>
                    <a:pt x="60" y="45"/>
                  </a:cubicBezTo>
                  <a:cubicBezTo>
                    <a:pt x="0" y="93"/>
                    <a:pt x="0" y="176"/>
                    <a:pt x="60" y="236"/>
                  </a:cubicBezTo>
                  <a:cubicBezTo>
                    <a:pt x="78" y="265"/>
                    <a:pt x="110" y="280"/>
                    <a:pt x="146" y="280"/>
                  </a:cubicBezTo>
                  <a:cubicBezTo>
                    <a:pt x="182" y="280"/>
                    <a:pt x="220" y="265"/>
                    <a:pt x="250" y="236"/>
                  </a:cubicBezTo>
                  <a:cubicBezTo>
                    <a:pt x="310" y="200"/>
                    <a:pt x="310" y="105"/>
                    <a:pt x="250" y="45"/>
                  </a:cubicBezTo>
                  <a:cubicBezTo>
                    <a:pt x="226" y="15"/>
                    <a:pt x="194"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a:off x="1380944" y="1399351"/>
              <a:ext cx="18169" cy="16357"/>
            </a:xfrm>
            <a:custGeom>
              <a:avLst/>
              <a:gdLst/>
              <a:ahLst/>
              <a:cxnLst/>
              <a:rect l="l" t="t" r="r" b="b"/>
              <a:pathLst>
                <a:path w="311" h="280" extrusionOk="0">
                  <a:moveTo>
                    <a:pt x="160" y="0"/>
                  </a:moveTo>
                  <a:cubicBezTo>
                    <a:pt x="126" y="0"/>
                    <a:pt x="90" y="15"/>
                    <a:pt x="60" y="45"/>
                  </a:cubicBezTo>
                  <a:cubicBezTo>
                    <a:pt x="1" y="92"/>
                    <a:pt x="1" y="176"/>
                    <a:pt x="60" y="235"/>
                  </a:cubicBezTo>
                  <a:cubicBezTo>
                    <a:pt x="84" y="265"/>
                    <a:pt x="117" y="280"/>
                    <a:pt x="151" y="280"/>
                  </a:cubicBezTo>
                  <a:cubicBezTo>
                    <a:pt x="185" y="280"/>
                    <a:pt x="221" y="265"/>
                    <a:pt x="251" y="235"/>
                  </a:cubicBezTo>
                  <a:cubicBezTo>
                    <a:pt x="310" y="199"/>
                    <a:pt x="310" y="104"/>
                    <a:pt x="251" y="45"/>
                  </a:cubicBezTo>
                  <a:cubicBezTo>
                    <a:pt x="227" y="15"/>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a:off x="887837" y="1972431"/>
              <a:ext cx="18110" cy="16415"/>
            </a:xfrm>
            <a:custGeom>
              <a:avLst/>
              <a:gdLst/>
              <a:ahLst/>
              <a:cxnLst/>
              <a:rect l="l" t="t" r="r" b="b"/>
              <a:pathLst>
                <a:path w="310" h="281" extrusionOk="0">
                  <a:moveTo>
                    <a:pt x="155" y="1"/>
                  </a:moveTo>
                  <a:cubicBezTo>
                    <a:pt x="122" y="1"/>
                    <a:pt x="89" y="16"/>
                    <a:pt x="60" y="45"/>
                  </a:cubicBezTo>
                  <a:cubicBezTo>
                    <a:pt x="0" y="93"/>
                    <a:pt x="0" y="176"/>
                    <a:pt x="60" y="236"/>
                  </a:cubicBezTo>
                  <a:cubicBezTo>
                    <a:pt x="83" y="266"/>
                    <a:pt x="116" y="281"/>
                    <a:pt x="150" y="281"/>
                  </a:cubicBezTo>
                  <a:cubicBezTo>
                    <a:pt x="185" y="281"/>
                    <a:pt x="220" y="266"/>
                    <a:pt x="250" y="236"/>
                  </a:cubicBezTo>
                  <a:cubicBezTo>
                    <a:pt x="310" y="188"/>
                    <a:pt x="310" y="105"/>
                    <a:pt x="250" y="45"/>
                  </a:cubicBezTo>
                  <a:cubicBezTo>
                    <a:pt x="220" y="16"/>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a:off x="929547" y="1930721"/>
              <a:ext cx="18110" cy="16415"/>
            </a:xfrm>
            <a:custGeom>
              <a:avLst/>
              <a:gdLst/>
              <a:ahLst/>
              <a:cxnLst/>
              <a:rect l="l" t="t" r="r" b="b"/>
              <a:pathLst>
                <a:path w="310" h="281" extrusionOk="0">
                  <a:moveTo>
                    <a:pt x="155" y="0"/>
                  </a:moveTo>
                  <a:cubicBezTo>
                    <a:pt x="122" y="0"/>
                    <a:pt x="90" y="15"/>
                    <a:pt x="60" y="45"/>
                  </a:cubicBezTo>
                  <a:cubicBezTo>
                    <a:pt x="0" y="93"/>
                    <a:pt x="0" y="176"/>
                    <a:pt x="60" y="236"/>
                  </a:cubicBezTo>
                  <a:cubicBezTo>
                    <a:pt x="84" y="265"/>
                    <a:pt x="117" y="280"/>
                    <a:pt x="151" y="280"/>
                  </a:cubicBezTo>
                  <a:cubicBezTo>
                    <a:pt x="185" y="280"/>
                    <a:pt x="221" y="265"/>
                    <a:pt x="250" y="236"/>
                  </a:cubicBezTo>
                  <a:cubicBezTo>
                    <a:pt x="310" y="188"/>
                    <a:pt x="310" y="105"/>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a:off x="970557" y="1891581"/>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6"/>
            <p:cNvSpPr/>
            <p:nvPr/>
          </p:nvSpPr>
          <p:spPr>
            <a:xfrm>
              <a:off x="1010223" y="1849695"/>
              <a:ext cx="18870" cy="16065"/>
            </a:xfrm>
            <a:custGeom>
              <a:avLst/>
              <a:gdLst/>
              <a:ahLst/>
              <a:cxnLst/>
              <a:rect l="l" t="t" r="r" b="b"/>
              <a:pathLst>
                <a:path w="323" h="275" extrusionOk="0">
                  <a:moveTo>
                    <a:pt x="166" y="0"/>
                  </a:moveTo>
                  <a:cubicBezTo>
                    <a:pt x="129" y="0"/>
                    <a:pt x="90" y="9"/>
                    <a:pt x="60" y="27"/>
                  </a:cubicBezTo>
                  <a:cubicBezTo>
                    <a:pt x="1" y="75"/>
                    <a:pt x="1" y="170"/>
                    <a:pt x="60" y="230"/>
                  </a:cubicBezTo>
                  <a:cubicBezTo>
                    <a:pt x="84" y="259"/>
                    <a:pt x="120" y="274"/>
                    <a:pt x="157" y="274"/>
                  </a:cubicBezTo>
                  <a:cubicBezTo>
                    <a:pt x="194" y="274"/>
                    <a:pt x="233" y="259"/>
                    <a:pt x="263" y="230"/>
                  </a:cubicBezTo>
                  <a:cubicBezTo>
                    <a:pt x="322" y="182"/>
                    <a:pt x="322" y="87"/>
                    <a:pt x="263" y="27"/>
                  </a:cubicBezTo>
                  <a:cubicBezTo>
                    <a:pt x="239" y="9"/>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6"/>
            <p:cNvSpPr/>
            <p:nvPr/>
          </p:nvSpPr>
          <p:spPr>
            <a:xfrm>
              <a:off x="1051933" y="1807926"/>
              <a:ext cx="18169" cy="16065"/>
            </a:xfrm>
            <a:custGeom>
              <a:avLst/>
              <a:gdLst/>
              <a:ahLst/>
              <a:cxnLst/>
              <a:rect l="l" t="t" r="r" b="b"/>
              <a:pathLst>
                <a:path w="311" h="275" extrusionOk="0">
                  <a:moveTo>
                    <a:pt x="165" y="1"/>
                  </a:moveTo>
                  <a:cubicBezTo>
                    <a:pt x="129" y="1"/>
                    <a:pt x="90" y="10"/>
                    <a:pt x="60" y="28"/>
                  </a:cubicBezTo>
                  <a:cubicBezTo>
                    <a:pt x="1" y="75"/>
                    <a:pt x="25" y="171"/>
                    <a:pt x="60" y="230"/>
                  </a:cubicBezTo>
                  <a:cubicBezTo>
                    <a:pt x="84" y="260"/>
                    <a:pt x="120" y="275"/>
                    <a:pt x="156" y="275"/>
                  </a:cubicBezTo>
                  <a:cubicBezTo>
                    <a:pt x="191" y="275"/>
                    <a:pt x="227" y="260"/>
                    <a:pt x="251" y="230"/>
                  </a:cubicBezTo>
                  <a:cubicBezTo>
                    <a:pt x="311" y="183"/>
                    <a:pt x="311" y="87"/>
                    <a:pt x="251" y="28"/>
                  </a:cubicBezTo>
                  <a:cubicBezTo>
                    <a:pt x="233" y="10"/>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a:off x="1092300" y="1768202"/>
              <a:ext cx="18169" cy="15890"/>
            </a:xfrm>
            <a:custGeom>
              <a:avLst/>
              <a:gdLst/>
              <a:ahLst/>
              <a:cxnLst/>
              <a:rect l="l" t="t" r="r" b="b"/>
              <a:pathLst>
                <a:path w="311" h="272" extrusionOk="0">
                  <a:moveTo>
                    <a:pt x="161" y="1"/>
                  </a:moveTo>
                  <a:cubicBezTo>
                    <a:pt x="126" y="1"/>
                    <a:pt x="91" y="16"/>
                    <a:pt x="60" y="41"/>
                  </a:cubicBezTo>
                  <a:cubicBezTo>
                    <a:pt x="1" y="89"/>
                    <a:pt x="12" y="172"/>
                    <a:pt x="60" y="231"/>
                  </a:cubicBezTo>
                  <a:cubicBezTo>
                    <a:pt x="83" y="260"/>
                    <a:pt x="113" y="272"/>
                    <a:pt x="145" y="272"/>
                  </a:cubicBezTo>
                  <a:cubicBezTo>
                    <a:pt x="181" y="272"/>
                    <a:pt x="219" y="257"/>
                    <a:pt x="251" y="231"/>
                  </a:cubicBezTo>
                  <a:cubicBezTo>
                    <a:pt x="310" y="196"/>
                    <a:pt x="310" y="101"/>
                    <a:pt x="251" y="41"/>
                  </a:cubicBezTo>
                  <a:cubicBezTo>
                    <a:pt x="222" y="13"/>
                    <a:pt x="192" y="1"/>
                    <a:pt x="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a:off x="1134011" y="1726725"/>
              <a:ext cx="18169" cy="15890"/>
            </a:xfrm>
            <a:custGeom>
              <a:avLst/>
              <a:gdLst/>
              <a:ahLst/>
              <a:cxnLst/>
              <a:rect l="l" t="t" r="r" b="b"/>
              <a:pathLst>
                <a:path w="311" h="272" extrusionOk="0">
                  <a:moveTo>
                    <a:pt x="151" y="1"/>
                  </a:moveTo>
                  <a:cubicBezTo>
                    <a:pt x="117" y="1"/>
                    <a:pt x="84" y="13"/>
                    <a:pt x="60" y="37"/>
                  </a:cubicBezTo>
                  <a:cubicBezTo>
                    <a:pt x="1" y="84"/>
                    <a:pt x="1" y="168"/>
                    <a:pt x="60" y="227"/>
                  </a:cubicBezTo>
                  <a:cubicBezTo>
                    <a:pt x="84" y="257"/>
                    <a:pt x="117" y="272"/>
                    <a:pt x="151" y="272"/>
                  </a:cubicBezTo>
                  <a:cubicBezTo>
                    <a:pt x="185" y="272"/>
                    <a:pt x="221" y="257"/>
                    <a:pt x="251" y="227"/>
                  </a:cubicBezTo>
                  <a:cubicBezTo>
                    <a:pt x="310" y="191"/>
                    <a:pt x="310" y="96"/>
                    <a:pt x="251" y="37"/>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a:off x="1175780" y="1685015"/>
              <a:ext cx="18110" cy="15890"/>
            </a:xfrm>
            <a:custGeom>
              <a:avLst/>
              <a:gdLst/>
              <a:ahLst/>
              <a:cxnLst/>
              <a:rect l="l" t="t" r="r" b="b"/>
              <a:pathLst>
                <a:path w="310" h="272" extrusionOk="0">
                  <a:moveTo>
                    <a:pt x="151" y="1"/>
                  </a:moveTo>
                  <a:cubicBezTo>
                    <a:pt x="116" y="1"/>
                    <a:pt x="84" y="12"/>
                    <a:pt x="60" y="36"/>
                  </a:cubicBezTo>
                  <a:cubicBezTo>
                    <a:pt x="0" y="84"/>
                    <a:pt x="0" y="167"/>
                    <a:pt x="60" y="227"/>
                  </a:cubicBezTo>
                  <a:cubicBezTo>
                    <a:pt x="84" y="257"/>
                    <a:pt x="116" y="271"/>
                    <a:pt x="151" y="271"/>
                  </a:cubicBezTo>
                  <a:cubicBezTo>
                    <a:pt x="185" y="271"/>
                    <a:pt x="221" y="257"/>
                    <a:pt x="250" y="227"/>
                  </a:cubicBezTo>
                  <a:cubicBezTo>
                    <a:pt x="310" y="191"/>
                    <a:pt x="310" y="96"/>
                    <a:pt x="250" y="36"/>
                  </a:cubicBezTo>
                  <a:cubicBezTo>
                    <a:pt x="221" y="12"/>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a:off x="1214745" y="1645524"/>
              <a:ext cx="18110" cy="16415"/>
            </a:xfrm>
            <a:custGeom>
              <a:avLst/>
              <a:gdLst/>
              <a:ahLst/>
              <a:cxnLst/>
              <a:rect l="l" t="t" r="r" b="b"/>
              <a:pathLst>
                <a:path w="310" h="281" extrusionOk="0">
                  <a:moveTo>
                    <a:pt x="150" y="1"/>
                  </a:moveTo>
                  <a:cubicBezTo>
                    <a:pt x="116" y="1"/>
                    <a:pt x="83" y="16"/>
                    <a:pt x="60" y="45"/>
                  </a:cubicBezTo>
                  <a:cubicBezTo>
                    <a:pt x="0" y="93"/>
                    <a:pt x="0" y="176"/>
                    <a:pt x="60" y="236"/>
                  </a:cubicBezTo>
                  <a:cubicBezTo>
                    <a:pt x="83" y="266"/>
                    <a:pt x="116" y="281"/>
                    <a:pt x="150" y="281"/>
                  </a:cubicBezTo>
                  <a:cubicBezTo>
                    <a:pt x="185" y="281"/>
                    <a:pt x="220" y="266"/>
                    <a:pt x="250" y="236"/>
                  </a:cubicBezTo>
                  <a:cubicBezTo>
                    <a:pt x="310" y="188"/>
                    <a:pt x="310" y="105"/>
                    <a:pt x="250" y="45"/>
                  </a:cubicBezTo>
                  <a:cubicBezTo>
                    <a:pt x="220" y="16"/>
                    <a:pt x="185" y="1"/>
                    <a:pt x="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6"/>
            <p:cNvSpPr/>
            <p:nvPr/>
          </p:nvSpPr>
          <p:spPr>
            <a:xfrm>
              <a:off x="1256455" y="1603814"/>
              <a:ext cx="18110" cy="16415"/>
            </a:xfrm>
            <a:custGeom>
              <a:avLst/>
              <a:gdLst/>
              <a:ahLst/>
              <a:cxnLst/>
              <a:rect l="l" t="t" r="r" b="b"/>
              <a:pathLst>
                <a:path w="310" h="281" extrusionOk="0">
                  <a:moveTo>
                    <a:pt x="151" y="0"/>
                  </a:moveTo>
                  <a:cubicBezTo>
                    <a:pt x="116" y="0"/>
                    <a:pt x="84" y="15"/>
                    <a:pt x="60" y="45"/>
                  </a:cubicBezTo>
                  <a:cubicBezTo>
                    <a:pt x="0" y="93"/>
                    <a:pt x="0" y="176"/>
                    <a:pt x="60" y="236"/>
                  </a:cubicBezTo>
                  <a:cubicBezTo>
                    <a:pt x="84" y="265"/>
                    <a:pt x="116" y="280"/>
                    <a:pt x="151" y="280"/>
                  </a:cubicBezTo>
                  <a:cubicBezTo>
                    <a:pt x="185" y="280"/>
                    <a:pt x="221" y="265"/>
                    <a:pt x="250" y="236"/>
                  </a:cubicBezTo>
                  <a:cubicBezTo>
                    <a:pt x="310" y="188"/>
                    <a:pt x="310" y="105"/>
                    <a:pt x="250"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6"/>
            <p:cNvSpPr/>
            <p:nvPr/>
          </p:nvSpPr>
          <p:spPr>
            <a:xfrm>
              <a:off x="1298166" y="1562103"/>
              <a:ext cx="18169" cy="16357"/>
            </a:xfrm>
            <a:custGeom>
              <a:avLst/>
              <a:gdLst/>
              <a:ahLst/>
              <a:cxnLst/>
              <a:rect l="l" t="t" r="r" b="b"/>
              <a:pathLst>
                <a:path w="311" h="280" extrusionOk="0">
                  <a:moveTo>
                    <a:pt x="151" y="0"/>
                  </a:moveTo>
                  <a:cubicBezTo>
                    <a:pt x="117" y="0"/>
                    <a:pt x="84" y="15"/>
                    <a:pt x="60" y="45"/>
                  </a:cubicBezTo>
                  <a:cubicBezTo>
                    <a:pt x="1" y="92"/>
                    <a:pt x="1" y="176"/>
                    <a:pt x="60" y="235"/>
                  </a:cubicBezTo>
                  <a:cubicBezTo>
                    <a:pt x="84" y="265"/>
                    <a:pt x="117" y="280"/>
                    <a:pt x="151" y="280"/>
                  </a:cubicBezTo>
                  <a:cubicBezTo>
                    <a:pt x="185" y="280"/>
                    <a:pt x="221" y="265"/>
                    <a:pt x="251" y="235"/>
                  </a:cubicBezTo>
                  <a:cubicBezTo>
                    <a:pt x="310" y="188"/>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a:off x="1337130" y="1523139"/>
              <a:ext cx="18811" cy="16415"/>
            </a:xfrm>
            <a:custGeom>
              <a:avLst/>
              <a:gdLst/>
              <a:ahLst/>
              <a:cxnLst/>
              <a:rect l="l" t="t" r="r" b="b"/>
              <a:pathLst>
                <a:path w="322" h="281" extrusionOk="0">
                  <a:moveTo>
                    <a:pt x="166" y="0"/>
                  </a:moveTo>
                  <a:cubicBezTo>
                    <a:pt x="128" y="0"/>
                    <a:pt x="90" y="15"/>
                    <a:pt x="60" y="45"/>
                  </a:cubicBezTo>
                  <a:cubicBezTo>
                    <a:pt x="1" y="81"/>
                    <a:pt x="24" y="176"/>
                    <a:pt x="60" y="235"/>
                  </a:cubicBezTo>
                  <a:cubicBezTo>
                    <a:pt x="84" y="265"/>
                    <a:pt x="120" y="280"/>
                    <a:pt x="157" y="280"/>
                  </a:cubicBezTo>
                  <a:cubicBezTo>
                    <a:pt x="194" y="280"/>
                    <a:pt x="233" y="265"/>
                    <a:pt x="262" y="235"/>
                  </a:cubicBezTo>
                  <a:cubicBezTo>
                    <a:pt x="322" y="188"/>
                    <a:pt x="322" y="105"/>
                    <a:pt x="262" y="45"/>
                  </a:cubicBezTo>
                  <a:cubicBezTo>
                    <a:pt x="239" y="15"/>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a:off x="1380944" y="1481195"/>
              <a:ext cx="15364" cy="15364"/>
            </a:xfrm>
            <a:custGeom>
              <a:avLst/>
              <a:gdLst/>
              <a:ahLst/>
              <a:cxnLst/>
              <a:rect l="l" t="t" r="r" b="b"/>
              <a:pathLst>
                <a:path w="263" h="263" extrusionOk="0">
                  <a:moveTo>
                    <a:pt x="132" y="1"/>
                  </a:moveTo>
                  <a:cubicBezTo>
                    <a:pt x="60" y="1"/>
                    <a:pt x="1" y="61"/>
                    <a:pt x="1" y="132"/>
                  </a:cubicBezTo>
                  <a:cubicBezTo>
                    <a:pt x="1" y="203"/>
                    <a:pt x="60" y="263"/>
                    <a:pt x="132" y="263"/>
                  </a:cubicBezTo>
                  <a:cubicBezTo>
                    <a:pt x="203" y="263"/>
                    <a:pt x="263" y="203"/>
                    <a:pt x="263" y="132"/>
                  </a:cubicBezTo>
                  <a:cubicBezTo>
                    <a:pt x="263" y="61"/>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6"/>
            <p:cNvSpPr/>
            <p:nvPr/>
          </p:nvSpPr>
          <p:spPr>
            <a:xfrm>
              <a:off x="1420610" y="1439659"/>
              <a:ext cx="18811" cy="16415"/>
            </a:xfrm>
            <a:custGeom>
              <a:avLst/>
              <a:gdLst/>
              <a:ahLst/>
              <a:cxnLst/>
              <a:rect l="l" t="t" r="r" b="b"/>
              <a:pathLst>
                <a:path w="322" h="281" extrusionOk="0">
                  <a:moveTo>
                    <a:pt x="157" y="1"/>
                  </a:moveTo>
                  <a:cubicBezTo>
                    <a:pt x="122" y="1"/>
                    <a:pt x="90" y="15"/>
                    <a:pt x="60" y="45"/>
                  </a:cubicBezTo>
                  <a:cubicBezTo>
                    <a:pt x="0" y="81"/>
                    <a:pt x="0" y="176"/>
                    <a:pt x="60" y="236"/>
                  </a:cubicBezTo>
                  <a:cubicBezTo>
                    <a:pt x="84" y="266"/>
                    <a:pt x="119" y="280"/>
                    <a:pt x="157" y="280"/>
                  </a:cubicBezTo>
                  <a:cubicBezTo>
                    <a:pt x="194" y="280"/>
                    <a:pt x="232" y="266"/>
                    <a:pt x="262" y="236"/>
                  </a:cubicBezTo>
                  <a:cubicBezTo>
                    <a:pt x="322" y="188"/>
                    <a:pt x="322" y="105"/>
                    <a:pt x="262" y="45"/>
                  </a:cubicBezTo>
                  <a:cubicBezTo>
                    <a:pt x="226" y="15"/>
                    <a:pt x="191"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6"/>
            <p:cNvSpPr/>
            <p:nvPr/>
          </p:nvSpPr>
          <p:spPr>
            <a:xfrm>
              <a:off x="969914" y="1970387"/>
              <a:ext cx="18110" cy="17058"/>
            </a:xfrm>
            <a:custGeom>
              <a:avLst/>
              <a:gdLst/>
              <a:ahLst/>
              <a:cxnLst/>
              <a:rect l="l" t="t" r="r" b="b"/>
              <a:pathLst>
                <a:path w="310" h="292" extrusionOk="0">
                  <a:moveTo>
                    <a:pt x="146" y="0"/>
                  </a:moveTo>
                  <a:cubicBezTo>
                    <a:pt x="110" y="0"/>
                    <a:pt x="77" y="15"/>
                    <a:pt x="60" y="45"/>
                  </a:cubicBezTo>
                  <a:cubicBezTo>
                    <a:pt x="0" y="92"/>
                    <a:pt x="0" y="188"/>
                    <a:pt x="60" y="247"/>
                  </a:cubicBezTo>
                  <a:cubicBezTo>
                    <a:pt x="77" y="277"/>
                    <a:pt x="110" y="292"/>
                    <a:pt x="146" y="292"/>
                  </a:cubicBezTo>
                  <a:cubicBezTo>
                    <a:pt x="182" y="292"/>
                    <a:pt x="220" y="277"/>
                    <a:pt x="250" y="247"/>
                  </a:cubicBezTo>
                  <a:cubicBezTo>
                    <a:pt x="310" y="199"/>
                    <a:pt x="310" y="104"/>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a:off x="1008821" y="1931247"/>
              <a:ext cx="18169" cy="15890"/>
            </a:xfrm>
            <a:custGeom>
              <a:avLst/>
              <a:gdLst/>
              <a:ahLst/>
              <a:cxnLst/>
              <a:rect l="l" t="t" r="r" b="b"/>
              <a:pathLst>
                <a:path w="311" h="272" extrusionOk="0">
                  <a:moveTo>
                    <a:pt x="160" y="0"/>
                  </a:moveTo>
                  <a:cubicBezTo>
                    <a:pt x="126" y="0"/>
                    <a:pt x="90" y="12"/>
                    <a:pt x="60" y="36"/>
                  </a:cubicBezTo>
                  <a:cubicBezTo>
                    <a:pt x="1" y="84"/>
                    <a:pt x="1" y="167"/>
                    <a:pt x="60" y="227"/>
                  </a:cubicBezTo>
                  <a:cubicBezTo>
                    <a:pt x="78" y="256"/>
                    <a:pt x="111" y="271"/>
                    <a:pt x="147" y="271"/>
                  </a:cubicBezTo>
                  <a:cubicBezTo>
                    <a:pt x="182" y="271"/>
                    <a:pt x="221" y="256"/>
                    <a:pt x="251" y="227"/>
                  </a:cubicBezTo>
                  <a:cubicBezTo>
                    <a:pt x="310" y="179"/>
                    <a:pt x="310" y="96"/>
                    <a:pt x="251" y="36"/>
                  </a:cubicBezTo>
                  <a:cubicBezTo>
                    <a:pt x="227" y="12"/>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a:off x="1050590" y="1889478"/>
              <a:ext cx="18110" cy="15656"/>
            </a:xfrm>
            <a:custGeom>
              <a:avLst/>
              <a:gdLst/>
              <a:ahLst/>
              <a:cxnLst/>
              <a:rect l="l" t="t" r="r" b="b"/>
              <a:pathLst>
                <a:path w="310" h="268" extrusionOk="0">
                  <a:moveTo>
                    <a:pt x="159" y="1"/>
                  </a:moveTo>
                  <a:cubicBezTo>
                    <a:pt x="125" y="1"/>
                    <a:pt x="89" y="13"/>
                    <a:pt x="60" y="37"/>
                  </a:cubicBezTo>
                  <a:cubicBezTo>
                    <a:pt x="0" y="84"/>
                    <a:pt x="12" y="168"/>
                    <a:pt x="60" y="227"/>
                  </a:cubicBezTo>
                  <a:cubicBezTo>
                    <a:pt x="82" y="255"/>
                    <a:pt x="113" y="267"/>
                    <a:pt x="145" y="267"/>
                  </a:cubicBezTo>
                  <a:cubicBezTo>
                    <a:pt x="181" y="267"/>
                    <a:pt x="219" y="252"/>
                    <a:pt x="250" y="227"/>
                  </a:cubicBezTo>
                  <a:cubicBezTo>
                    <a:pt x="310" y="180"/>
                    <a:pt x="310" y="96"/>
                    <a:pt x="250" y="37"/>
                  </a:cubicBezTo>
                  <a:cubicBezTo>
                    <a:pt x="226" y="13"/>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a:off x="1092300" y="1847767"/>
              <a:ext cx="18169" cy="15656"/>
            </a:xfrm>
            <a:custGeom>
              <a:avLst/>
              <a:gdLst/>
              <a:ahLst/>
              <a:cxnLst/>
              <a:rect l="l" t="t" r="r" b="b"/>
              <a:pathLst>
                <a:path w="311" h="268" extrusionOk="0">
                  <a:moveTo>
                    <a:pt x="160" y="1"/>
                  </a:moveTo>
                  <a:cubicBezTo>
                    <a:pt x="126" y="1"/>
                    <a:pt x="90" y="12"/>
                    <a:pt x="60" y="36"/>
                  </a:cubicBezTo>
                  <a:cubicBezTo>
                    <a:pt x="1" y="84"/>
                    <a:pt x="1" y="167"/>
                    <a:pt x="60" y="227"/>
                  </a:cubicBezTo>
                  <a:cubicBezTo>
                    <a:pt x="83" y="255"/>
                    <a:pt x="113" y="267"/>
                    <a:pt x="145" y="267"/>
                  </a:cubicBezTo>
                  <a:cubicBezTo>
                    <a:pt x="181" y="267"/>
                    <a:pt x="219" y="252"/>
                    <a:pt x="251" y="227"/>
                  </a:cubicBezTo>
                  <a:cubicBezTo>
                    <a:pt x="310" y="179"/>
                    <a:pt x="310" y="96"/>
                    <a:pt x="251" y="36"/>
                  </a:cubicBezTo>
                  <a:cubicBezTo>
                    <a:pt x="227" y="12"/>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a:off x="1131966" y="1808277"/>
              <a:ext cx="18811" cy="16415"/>
            </a:xfrm>
            <a:custGeom>
              <a:avLst/>
              <a:gdLst/>
              <a:ahLst/>
              <a:cxnLst/>
              <a:rect l="l" t="t" r="r" b="b"/>
              <a:pathLst>
                <a:path w="322" h="281" extrusionOk="0">
                  <a:moveTo>
                    <a:pt x="156" y="1"/>
                  </a:moveTo>
                  <a:cubicBezTo>
                    <a:pt x="119" y="1"/>
                    <a:pt x="84" y="16"/>
                    <a:pt x="60" y="46"/>
                  </a:cubicBezTo>
                  <a:cubicBezTo>
                    <a:pt x="0" y="81"/>
                    <a:pt x="0" y="177"/>
                    <a:pt x="60" y="236"/>
                  </a:cubicBezTo>
                  <a:cubicBezTo>
                    <a:pt x="84" y="266"/>
                    <a:pt x="119" y="281"/>
                    <a:pt x="156" y="281"/>
                  </a:cubicBezTo>
                  <a:cubicBezTo>
                    <a:pt x="194" y="281"/>
                    <a:pt x="232" y="266"/>
                    <a:pt x="262" y="236"/>
                  </a:cubicBezTo>
                  <a:cubicBezTo>
                    <a:pt x="322" y="188"/>
                    <a:pt x="322" y="105"/>
                    <a:pt x="262" y="46"/>
                  </a:cubicBezTo>
                  <a:cubicBezTo>
                    <a:pt x="232" y="16"/>
                    <a:pt x="194"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a:off x="1173677" y="1766566"/>
              <a:ext cx="18169" cy="16415"/>
            </a:xfrm>
            <a:custGeom>
              <a:avLst/>
              <a:gdLst/>
              <a:ahLst/>
              <a:cxnLst/>
              <a:rect l="l" t="t" r="r" b="b"/>
              <a:pathLst>
                <a:path w="311" h="281" extrusionOk="0">
                  <a:moveTo>
                    <a:pt x="155" y="1"/>
                  </a:moveTo>
                  <a:cubicBezTo>
                    <a:pt x="120" y="1"/>
                    <a:pt x="84" y="15"/>
                    <a:pt x="60" y="45"/>
                  </a:cubicBezTo>
                  <a:cubicBezTo>
                    <a:pt x="1" y="81"/>
                    <a:pt x="1" y="176"/>
                    <a:pt x="60" y="236"/>
                  </a:cubicBezTo>
                  <a:cubicBezTo>
                    <a:pt x="84" y="265"/>
                    <a:pt x="120" y="280"/>
                    <a:pt x="155" y="280"/>
                  </a:cubicBezTo>
                  <a:cubicBezTo>
                    <a:pt x="191" y="280"/>
                    <a:pt x="227" y="265"/>
                    <a:pt x="251" y="236"/>
                  </a:cubicBezTo>
                  <a:cubicBezTo>
                    <a:pt x="310" y="188"/>
                    <a:pt x="310" y="105"/>
                    <a:pt x="251" y="45"/>
                  </a:cubicBezTo>
                  <a:cubicBezTo>
                    <a:pt x="227" y="15"/>
                    <a:pt x="191"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a:off x="1214745" y="1724856"/>
              <a:ext cx="18110" cy="16357"/>
            </a:xfrm>
            <a:custGeom>
              <a:avLst/>
              <a:gdLst/>
              <a:ahLst/>
              <a:cxnLst/>
              <a:rect l="l" t="t" r="r" b="b"/>
              <a:pathLst>
                <a:path w="310" h="280" extrusionOk="0">
                  <a:moveTo>
                    <a:pt x="164" y="0"/>
                  </a:moveTo>
                  <a:cubicBezTo>
                    <a:pt x="128" y="0"/>
                    <a:pt x="89" y="15"/>
                    <a:pt x="60" y="45"/>
                  </a:cubicBezTo>
                  <a:cubicBezTo>
                    <a:pt x="0" y="81"/>
                    <a:pt x="0" y="176"/>
                    <a:pt x="60" y="235"/>
                  </a:cubicBezTo>
                  <a:cubicBezTo>
                    <a:pt x="83" y="265"/>
                    <a:pt x="116" y="280"/>
                    <a:pt x="150" y="280"/>
                  </a:cubicBezTo>
                  <a:cubicBezTo>
                    <a:pt x="185" y="280"/>
                    <a:pt x="220" y="265"/>
                    <a:pt x="250" y="235"/>
                  </a:cubicBezTo>
                  <a:cubicBezTo>
                    <a:pt x="310" y="188"/>
                    <a:pt x="310" y="92"/>
                    <a:pt x="250" y="45"/>
                  </a:cubicBezTo>
                  <a:cubicBezTo>
                    <a:pt x="232" y="15"/>
                    <a:pt x="199"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1255053" y="1685190"/>
              <a:ext cx="18169" cy="17116"/>
            </a:xfrm>
            <a:custGeom>
              <a:avLst/>
              <a:gdLst/>
              <a:ahLst/>
              <a:cxnLst/>
              <a:rect l="l" t="t" r="r" b="b"/>
              <a:pathLst>
                <a:path w="311" h="293" extrusionOk="0">
                  <a:moveTo>
                    <a:pt x="146" y="0"/>
                  </a:moveTo>
                  <a:cubicBezTo>
                    <a:pt x="111" y="0"/>
                    <a:pt x="78" y="15"/>
                    <a:pt x="60" y="45"/>
                  </a:cubicBezTo>
                  <a:cubicBezTo>
                    <a:pt x="1" y="93"/>
                    <a:pt x="1" y="188"/>
                    <a:pt x="60" y="248"/>
                  </a:cubicBezTo>
                  <a:cubicBezTo>
                    <a:pt x="78" y="277"/>
                    <a:pt x="111" y="292"/>
                    <a:pt x="146" y="292"/>
                  </a:cubicBezTo>
                  <a:cubicBezTo>
                    <a:pt x="182" y="292"/>
                    <a:pt x="221" y="277"/>
                    <a:pt x="251" y="248"/>
                  </a:cubicBezTo>
                  <a:cubicBezTo>
                    <a:pt x="310" y="200"/>
                    <a:pt x="310" y="105"/>
                    <a:pt x="251" y="45"/>
                  </a:cubicBezTo>
                  <a:cubicBezTo>
                    <a:pt x="221"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a:off x="1296764" y="1643480"/>
              <a:ext cx="18169" cy="17058"/>
            </a:xfrm>
            <a:custGeom>
              <a:avLst/>
              <a:gdLst/>
              <a:ahLst/>
              <a:cxnLst/>
              <a:rect l="l" t="t" r="r" b="b"/>
              <a:pathLst>
                <a:path w="311" h="292" extrusionOk="0">
                  <a:moveTo>
                    <a:pt x="147" y="0"/>
                  </a:moveTo>
                  <a:cubicBezTo>
                    <a:pt x="111" y="0"/>
                    <a:pt x="78" y="15"/>
                    <a:pt x="60" y="45"/>
                  </a:cubicBezTo>
                  <a:cubicBezTo>
                    <a:pt x="1" y="92"/>
                    <a:pt x="1" y="188"/>
                    <a:pt x="60" y="247"/>
                  </a:cubicBezTo>
                  <a:cubicBezTo>
                    <a:pt x="78" y="277"/>
                    <a:pt x="111" y="292"/>
                    <a:pt x="147" y="292"/>
                  </a:cubicBezTo>
                  <a:cubicBezTo>
                    <a:pt x="183" y="292"/>
                    <a:pt x="221" y="277"/>
                    <a:pt x="251" y="247"/>
                  </a:cubicBezTo>
                  <a:cubicBezTo>
                    <a:pt x="311" y="200"/>
                    <a:pt x="311" y="104"/>
                    <a:pt x="251" y="45"/>
                  </a:cubicBezTo>
                  <a:cubicBezTo>
                    <a:pt x="221" y="15"/>
                    <a:pt x="183" y="0"/>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6"/>
            <p:cNvSpPr/>
            <p:nvPr/>
          </p:nvSpPr>
          <p:spPr>
            <a:xfrm>
              <a:off x="1338533" y="1601711"/>
              <a:ext cx="18110" cy="16649"/>
            </a:xfrm>
            <a:custGeom>
              <a:avLst/>
              <a:gdLst/>
              <a:ahLst/>
              <a:cxnLst/>
              <a:rect l="l" t="t" r="r" b="b"/>
              <a:pathLst>
                <a:path w="310" h="285" extrusionOk="0">
                  <a:moveTo>
                    <a:pt x="146" y="1"/>
                  </a:moveTo>
                  <a:cubicBezTo>
                    <a:pt x="110" y="1"/>
                    <a:pt x="78" y="16"/>
                    <a:pt x="60" y="45"/>
                  </a:cubicBezTo>
                  <a:cubicBezTo>
                    <a:pt x="0" y="93"/>
                    <a:pt x="12" y="188"/>
                    <a:pt x="60" y="248"/>
                  </a:cubicBezTo>
                  <a:cubicBezTo>
                    <a:pt x="76" y="274"/>
                    <a:pt x="103" y="284"/>
                    <a:pt x="133" y="284"/>
                  </a:cubicBezTo>
                  <a:cubicBezTo>
                    <a:pt x="173" y="284"/>
                    <a:pt x="217" y="268"/>
                    <a:pt x="250" y="248"/>
                  </a:cubicBezTo>
                  <a:cubicBezTo>
                    <a:pt x="310" y="200"/>
                    <a:pt x="310" y="105"/>
                    <a:pt x="250" y="45"/>
                  </a:cubicBezTo>
                  <a:cubicBezTo>
                    <a:pt x="221" y="16"/>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6"/>
            <p:cNvSpPr/>
            <p:nvPr/>
          </p:nvSpPr>
          <p:spPr>
            <a:xfrm>
              <a:off x="1377497" y="1562629"/>
              <a:ext cx="18110" cy="15831"/>
            </a:xfrm>
            <a:custGeom>
              <a:avLst/>
              <a:gdLst/>
              <a:ahLst/>
              <a:cxnLst/>
              <a:rect l="l" t="t" r="r" b="b"/>
              <a:pathLst>
                <a:path w="310" h="271" extrusionOk="0">
                  <a:moveTo>
                    <a:pt x="159" y="0"/>
                  </a:moveTo>
                  <a:cubicBezTo>
                    <a:pt x="125" y="0"/>
                    <a:pt x="89" y="12"/>
                    <a:pt x="60" y="36"/>
                  </a:cubicBezTo>
                  <a:cubicBezTo>
                    <a:pt x="0" y="83"/>
                    <a:pt x="0" y="167"/>
                    <a:pt x="60" y="226"/>
                  </a:cubicBezTo>
                  <a:cubicBezTo>
                    <a:pt x="83" y="256"/>
                    <a:pt x="116" y="271"/>
                    <a:pt x="150" y="271"/>
                  </a:cubicBezTo>
                  <a:cubicBezTo>
                    <a:pt x="185" y="271"/>
                    <a:pt x="220" y="256"/>
                    <a:pt x="250" y="226"/>
                  </a:cubicBezTo>
                  <a:cubicBezTo>
                    <a:pt x="310" y="179"/>
                    <a:pt x="310" y="95"/>
                    <a:pt x="250" y="36"/>
                  </a:cubicBezTo>
                  <a:cubicBezTo>
                    <a:pt x="226" y="12"/>
                    <a:pt x="194"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6"/>
            <p:cNvSpPr/>
            <p:nvPr/>
          </p:nvSpPr>
          <p:spPr>
            <a:xfrm>
              <a:off x="1419208" y="1521036"/>
              <a:ext cx="18110" cy="16415"/>
            </a:xfrm>
            <a:custGeom>
              <a:avLst/>
              <a:gdLst/>
              <a:ahLst/>
              <a:cxnLst/>
              <a:rect l="l" t="t" r="r" b="b"/>
              <a:pathLst>
                <a:path w="310" h="281" extrusionOk="0">
                  <a:moveTo>
                    <a:pt x="155" y="1"/>
                  </a:moveTo>
                  <a:cubicBezTo>
                    <a:pt x="122" y="1"/>
                    <a:pt x="90" y="16"/>
                    <a:pt x="60" y="45"/>
                  </a:cubicBezTo>
                  <a:cubicBezTo>
                    <a:pt x="0" y="93"/>
                    <a:pt x="0" y="176"/>
                    <a:pt x="60" y="236"/>
                  </a:cubicBezTo>
                  <a:cubicBezTo>
                    <a:pt x="84" y="266"/>
                    <a:pt x="117" y="280"/>
                    <a:pt x="151" y="280"/>
                  </a:cubicBezTo>
                  <a:cubicBezTo>
                    <a:pt x="185" y="280"/>
                    <a:pt x="221" y="266"/>
                    <a:pt x="250" y="236"/>
                  </a:cubicBezTo>
                  <a:cubicBezTo>
                    <a:pt x="310" y="200"/>
                    <a:pt x="310" y="105"/>
                    <a:pt x="250" y="45"/>
                  </a:cubicBezTo>
                  <a:cubicBezTo>
                    <a:pt x="221" y="16"/>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6"/>
            <p:cNvSpPr/>
            <p:nvPr/>
          </p:nvSpPr>
          <p:spPr>
            <a:xfrm>
              <a:off x="1460918" y="1479325"/>
              <a:ext cx="18169" cy="16415"/>
            </a:xfrm>
            <a:custGeom>
              <a:avLst/>
              <a:gdLst/>
              <a:ahLst/>
              <a:cxnLst/>
              <a:rect l="l" t="t" r="r" b="b"/>
              <a:pathLst>
                <a:path w="311" h="281" extrusionOk="0">
                  <a:moveTo>
                    <a:pt x="147" y="0"/>
                  </a:moveTo>
                  <a:cubicBezTo>
                    <a:pt x="111" y="0"/>
                    <a:pt x="78" y="15"/>
                    <a:pt x="60" y="45"/>
                  </a:cubicBezTo>
                  <a:cubicBezTo>
                    <a:pt x="1" y="93"/>
                    <a:pt x="1" y="176"/>
                    <a:pt x="60" y="235"/>
                  </a:cubicBezTo>
                  <a:cubicBezTo>
                    <a:pt x="78" y="265"/>
                    <a:pt x="111" y="280"/>
                    <a:pt x="147" y="280"/>
                  </a:cubicBezTo>
                  <a:cubicBezTo>
                    <a:pt x="182" y="280"/>
                    <a:pt x="221" y="265"/>
                    <a:pt x="251" y="235"/>
                  </a:cubicBezTo>
                  <a:cubicBezTo>
                    <a:pt x="310" y="200"/>
                    <a:pt x="310" y="104"/>
                    <a:pt x="251" y="45"/>
                  </a:cubicBezTo>
                  <a:cubicBezTo>
                    <a:pt x="221" y="15"/>
                    <a:pt x="182" y="0"/>
                    <a:pt x="1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6"/>
            <p:cNvSpPr/>
            <p:nvPr/>
          </p:nvSpPr>
          <p:spPr>
            <a:xfrm>
              <a:off x="1048487" y="1970387"/>
              <a:ext cx="18110" cy="17058"/>
            </a:xfrm>
            <a:custGeom>
              <a:avLst/>
              <a:gdLst/>
              <a:ahLst/>
              <a:cxnLst/>
              <a:rect l="l" t="t" r="r" b="b"/>
              <a:pathLst>
                <a:path w="310" h="292" extrusionOk="0">
                  <a:moveTo>
                    <a:pt x="166" y="0"/>
                  </a:moveTo>
                  <a:cubicBezTo>
                    <a:pt x="128" y="0"/>
                    <a:pt x="90" y="15"/>
                    <a:pt x="60" y="45"/>
                  </a:cubicBezTo>
                  <a:cubicBezTo>
                    <a:pt x="0" y="92"/>
                    <a:pt x="0" y="188"/>
                    <a:pt x="60" y="247"/>
                  </a:cubicBezTo>
                  <a:cubicBezTo>
                    <a:pt x="84" y="277"/>
                    <a:pt x="119" y="292"/>
                    <a:pt x="157" y="292"/>
                  </a:cubicBezTo>
                  <a:cubicBezTo>
                    <a:pt x="194" y="292"/>
                    <a:pt x="233" y="277"/>
                    <a:pt x="262" y="247"/>
                  </a:cubicBezTo>
                  <a:cubicBezTo>
                    <a:pt x="310" y="199"/>
                    <a:pt x="310" y="104"/>
                    <a:pt x="262" y="45"/>
                  </a:cubicBezTo>
                  <a:cubicBezTo>
                    <a:pt x="239" y="15"/>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6"/>
            <p:cNvSpPr/>
            <p:nvPr/>
          </p:nvSpPr>
          <p:spPr>
            <a:xfrm>
              <a:off x="1090197" y="1929669"/>
              <a:ext cx="18870" cy="16065"/>
            </a:xfrm>
            <a:custGeom>
              <a:avLst/>
              <a:gdLst/>
              <a:ahLst/>
              <a:cxnLst/>
              <a:rect l="l" t="t" r="r" b="b"/>
              <a:pathLst>
                <a:path w="323" h="275" extrusionOk="0">
                  <a:moveTo>
                    <a:pt x="166" y="1"/>
                  </a:moveTo>
                  <a:cubicBezTo>
                    <a:pt x="129" y="1"/>
                    <a:pt x="90" y="9"/>
                    <a:pt x="60" y="27"/>
                  </a:cubicBezTo>
                  <a:cubicBezTo>
                    <a:pt x="1" y="75"/>
                    <a:pt x="1" y="170"/>
                    <a:pt x="60" y="230"/>
                  </a:cubicBezTo>
                  <a:cubicBezTo>
                    <a:pt x="84" y="259"/>
                    <a:pt x="120" y="274"/>
                    <a:pt x="157" y="274"/>
                  </a:cubicBezTo>
                  <a:cubicBezTo>
                    <a:pt x="194" y="274"/>
                    <a:pt x="233" y="259"/>
                    <a:pt x="263" y="230"/>
                  </a:cubicBezTo>
                  <a:cubicBezTo>
                    <a:pt x="322" y="182"/>
                    <a:pt x="322" y="87"/>
                    <a:pt x="263" y="27"/>
                  </a:cubicBezTo>
                  <a:cubicBezTo>
                    <a:pt x="239" y="9"/>
                    <a:pt x="203" y="1"/>
                    <a:pt x="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6"/>
            <p:cNvSpPr/>
            <p:nvPr/>
          </p:nvSpPr>
          <p:spPr>
            <a:xfrm>
              <a:off x="1131966" y="1887959"/>
              <a:ext cx="18811" cy="16006"/>
            </a:xfrm>
            <a:custGeom>
              <a:avLst/>
              <a:gdLst/>
              <a:ahLst/>
              <a:cxnLst/>
              <a:rect l="l" t="t" r="r" b="b"/>
              <a:pathLst>
                <a:path w="322" h="274" extrusionOk="0">
                  <a:moveTo>
                    <a:pt x="161" y="0"/>
                  </a:moveTo>
                  <a:cubicBezTo>
                    <a:pt x="125" y="0"/>
                    <a:pt x="89" y="9"/>
                    <a:pt x="60" y="27"/>
                  </a:cubicBezTo>
                  <a:cubicBezTo>
                    <a:pt x="0" y="75"/>
                    <a:pt x="0" y="170"/>
                    <a:pt x="60" y="229"/>
                  </a:cubicBezTo>
                  <a:cubicBezTo>
                    <a:pt x="84" y="259"/>
                    <a:pt x="119" y="274"/>
                    <a:pt x="156" y="274"/>
                  </a:cubicBezTo>
                  <a:cubicBezTo>
                    <a:pt x="194" y="274"/>
                    <a:pt x="232" y="259"/>
                    <a:pt x="262" y="229"/>
                  </a:cubicBezTo>
                  <a:cubicBezTo>
                    <a:pt x="322" y="182"/>
                    <a:pt x="322" y="86"/>
                    <a:pt x="262" y="27"/>
                  </a:cubicBezTo>
                  <a:cubicBezTo>
                    <a:pt x="232" y="9"/>
                    <a:pt x="197"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6"/>
            <p:cNvSpPr/>
            <p:nvPr/>
          </p:nvSpPr>
          <p:spPr>
            <a:xfrm>
              <a:off x="1172275" y="1847943"/>
              <a:ext cx="18169" cy="16415"/>
            </a:xfrm>
            <a:custGeom>
              <a:avLst/>
              <a:gdLst/>
              <a:ahLst/>
              <a:cxnLst/>
              <a:rect l="l" t="t" r="r" b="b"/>
              <a:pathLst>
                <a:path w="311" h="281" extrusionOk="0">
                  <a:moveTo>
                    <a:pt x="151" y="1"/>
                  </a:moveTo>
                  <a:cubicBezTo>
                    <a:pt x="117" y="1"/>
                    <a:pt x="84" y="15"/>
                    <a:pt x="60" y="45"/>
                  </a:cubicBezTo>
                  <a:cubicBezTo>
                    <a:pt x="1" y="93"/>
                    <a:pt x="1" y="176"/>
                    <a:pt x="60" y="236"/>
                  </a:cubicBezTo>
                  <a:cubicBezTo>
                    <a:pt x="84" y="265"/>
                    <a:pt x="117" y="280"/>
                    <a:pt x="151" y="280"/>
                  </a:cubicBezTo>
                  <a:cubicBezTo>
                    <a:pt x="185" y="280"/>
                    <a:pt x="221" y="265"/>
                    <a:pt x="251" y="236"/>
                  </a:cubicBezTo>
                  <a:cubicBezTo>
                    <a:pt x="310" y="200"/>
                    <a:pt x="310" y="105"/>
                    <a:pt x="251"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6"/>
            <p:cNvSpPr/>
            <p:nvPr/>
          </p:nvSpPr>
          <p:spPr>
            <a:xfrm>
              <a:off x="1213343" y="1806466"/>
              <a:ext cx="18110" cy="16123"/>
            </a:xfrm>
            <a:custGeom>
              <a:avLst/>
              <a:gdLst/>
              <a:ahLst/>
              <a:cxnLst/>
              <a:rect l="l" t="t" r="r" b="b"/>
              <a:pathLst>
                <a:path w="310" h="276" extrusionOk="0">
                  <a:moveTo>
                    <a:pt x="165" y="1"/>
                  </a:moveTo>
                  <a:cubicBezTo>
                    <a:pt x="129" y="1"/>
                    <a:pt x="91" y="16"/>
                    <a:pt x="60" y="41"/>
                  </a:cubicBezTo>
                  <a:cubicBezTo>
                    <a:pt x="0" y="88"/>
                    <a:pt x="0" y="172"/>
                    <a:pt x="60" y="231"/>
                  </a:cubicBezTo>
                  <a:cubicBezTo>
                    <a:pt x="78" y="261"/>
                    <a:pt x="110" y="276"/>
                    <a:pt x="146" y="276"/>
                  </a:cubicBezTo>
                  <a:cubicBezTo>
                    <a:pt x="182" y="276"/>
                    <a:pt x="220" y="261"/>
                    <a:pt x="250" y="231"/>
                  </a:cubicBezTo>
                  <a:cubicBezTo>
                    <a:pt x="310" y="196"/>
                    <a:pt x="310" y="100"/>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6"/>
            <p:cNvSpPr/>
            <p:nvPr/>
          </p:nvSpPr>
          <p:spPr>
            <a:xfrm>
              <a:off x="1255053" y="1764755"/>
              <a:ext cx="18169" cy="16123"/>
            </a:xfrm>
            <a:custGeom>
              <a:avLst/>
              <a:gdLst/>
              <a:ahLst/>
              <a:cxnLst/>
              <a:rect l="l" t="t" r="r" b="b"/>
              <a:pathLst>
                <a:path w="311" h="276" extrusionOk="0">
                  <a:moveTo>
                    <a:pt x="165" y="0"/>
                  </a:moveTo>
                  <a:cubicBezTo>
                    <a:pt x="130" y="0"/>
                    <a:pt x="92" y="15"/>
                    <a:pt x="60" y="40"/>
                  </a:cubicBezTo>
                  <a:cubicBezTo>
                    <a:pt x="1" y="88"/>
                    <a:pt x="1" y="171"/>
                    <a:pt x="60" y="231"/>
                  </a:cubicBezTo>
                  <a:cubicBezTo>
                    <a:pt x="78" y="261"/>
                    <a:pt x="111" y="276"/>
                    <a:pt x="146" y="276"/>
                  </a:cubicBezTo>
                  <a:cubicBezTo>
                    <a:pt x="182" y="276"/>
                    <a:pt x="221" y="261"/>
                    <a:pt x="251" y="231"/>
                  </a:cubicBezTo>
                  <a:cubicBezTo>
                    <a:pt x="310" y="195"/>
                    <a:pt x="310" y="100"/>
                    <a:pt x="251" y="40"/>
                  </a:cubicBezTo>
                  <a:cubicBezTo>
                    <a:pt x="228" y="12"/>
                    <a:pt x="198"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6"/>
            <p:cNvSpPr/>
            <p:nvPr/>
          </p:nvSpPr>
          <p:spPr>
            <a:xfrm>
              <a:off x="1294719" y="1725557"/>
              <a:ext cx="18110" cy="16123"/>
            </a:xfrm>
            <a:custGeom>
              <a:avLst/>
              <a:gdLst/>
              <a:ahLst/>
              <a:cxnLst/>
              <a:rect l="l" t="t" r="r" b="b"/>
              <a:pathLst>
                <a:path w="310" h="276" extrusionOk="0">
                  <a:moveTo>
                    <a:pt x="151" y="0"/>
                  </a:moveTo>
                  <a:cubicBezTo>
                    <a:pt x="116" y="0"/>
                    <a:pt x="84" y="15"/>
                    <a:pt x="60" y="45"/>
                  </a:cubicBezTo>
                  <a:cubicBezTo>
                    <a:pt x="0" y="92"/>
                    <a:pt x="0" y="176"/>
                    <a:pt x="60" y="235"/>
                  </a:cubicBezTo>
                  <a:cubicBezTo>
                    <a:pt x="82" y="263"/>
                    <a:pt x="113" y="276"/>
                    <a:pt x="145" y="276"/>
                  </a:cubicBezTo>
                  <a:cubicBezTo>
                    <a:pt x="181" y="276"/>
                    <a:pt x="219" y="260"/>
                    <a:pt x="250" y="235"/>
                  </a:cubicBezTo>
                  <a:cubicBezTo>
                    <a:pt x="310" y="188"/>
                    <a:pt x="310" y="104"/>
                    <a:pt x="250" y="45"/>
                  </a:cubicBezTo>
                  <a:cubicBezTo>
                    <a:pt x="220"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6"/>
            <p:cNvSpPr/>
            <p:nvPr/>
          </p:nvSpPr>
          <p:spPr>
            <a:xfrm>
              <a:off x="1336429" y="1683788"/>
              <a:ext cx="18169" cy="16415"/>
            </a:xfrm>
            <a:custGeom>
              <a:avLst/>
              <a:gdLst/>
              <a:ahLst/>
              <a:cxnLst/>
              <a:rect l="l" t="t" r="r" b="b"/>
              <a:pathLst>
                <a:path w="311" h="281" extrusionOk="0">
                  <a:moveTo>
                    <a:pt x="151" y="1"/>
                  </a:moveTo>
                  <a:cubicBezTo>
                    <a:pt x="117" y="1"/>
                    <a:pt x="84" y="16"/>
                    <a:pt x="60" y="45"/>
                  </a:cubicBezTo>
                  <a:cubicBezTo>
                    <a:pt x="1" y="93"/>
                    <a:pt x="1" y="176"/>
                    <a:pt x="60" y="236"/>
                  </a:cubicBezTo>
                  <a:cubicBezTo>
                    <a:pt x="84" y="266"/>
                    <a:pt x="117" y="280"/>
                    <a:pt x="151" y="280"/>
                  </a:cubicBezTo>
                  <a:cubicBezTo>
                    <a:pt x="185" y="280"/>
                    <a:pt x="221" y="266"/>
                    <a:pt x="251" y="236"/>
                  </a:cubicBezTo>
                  <a:cubicBezTo>
                    <a:pt x="310" y="188"/>
                    <a:pt x="310" y="105"/>
                    <a:pt x="251" y="45"/>
                  </a:cubicBezTo>
                  <a:cubicBezTo>
                    <a:pt x="221"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6"/>
            <p:cNvSpPr/>
            <p:nvPr/>
          </p:nvSpPr>
          <p:spPr>
            <a:xfrm>
              <a:off x="1378140" y="1642078"/>
              <a:ext cx="18169" cy="16415"/>
            </a:xfrm>
            <a:custGeom>
              <a:avLst/>
              <a:gdLst/>
              <a:ahLst/>
              <a:cxnLst/>
              <a:rect l="l" t="t" r="r" b="b"/>
              <a:pathLst>
                <a:path w="311" h="281" extrusionOk="0">
                  <a:moveTo>
                    <a:pt x="151" y="0"/>
                  </a:moveTo>
                  <a:cubicBezTo>
                    <a:pt x="117" y="0"/>
                    <a:pt x="84" y="15"/>
                    <a:pt x="61" y="45"/>
                  </a:cubicBezTo>
                  <a:cubicBezTo>
                    <a:pt x="1" y="93"/>
                    <a:pt x="1" y="176"/>
                    <a:pt x="61" y="235"/>
                  </a:cubicBezTo>
                  <a:cubicBezTo>
                    <a:pt x="84" y="265"/>
                    <a:pt x="117" y="280"/>
                    <a:pt x="151" y="280"/>
                  </a:cubicBezTo>
                  <a:cubicBezTo>
                    <a:pt x="186" y="280"/>
                    <a:pt x="221" y="265"/>
                    <a:pt x="251" y="235"/>
                  </a:cubicBezTo>
                  <a:cubicBezTo>
                    <a:pt x="311" y="188"/>
                    <a:pt x="311" y="104"/>
                    <a:pt x="251" y="45"/>
                  </a:cubicBezTo>
                  <a:cubicBezTo>
                    <a:pt x="221" y="15"/>
                    <a:pt x="186"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6"/>
            <p:cNvSpPr/>
            <p:nvPr/>
          </p:nvSpPr>
          <p:spPr>
            <a:xfrm>
              <a:off x="1417105" y="1602762"/>
              <a:ext cx="18169" cy="16065"/>
            </a:xfrm>
            <a:custGeom>
              <a:avLst/>
              <a:gdLst/>
              <a:ahLst/>
              <a:cxnLst/>
              <a:rect l="l" t="t" r="r" b="b"/>
              <a:pathLst>
                <a:path w="311" h="275" extrusionOk="0">
                  <a:moveTo>
                    <a:pt x="156" y="1"/>
                  </a:moveTo>
                  <a:cubicBezTo>
                    <a:pt x="120" y="1"/>
                    <a:pt x="84" y="10"/>
                    <a:pt x="60" y="27"/>
                  </a:cubicBezTo>
                  <a:cubicBezTo>
                    <a:pt x="1" y="75"/>
                    <a:pt x="1" y="170"/>
                    <a:pt x="60" y="230"/>
                  </a:cubicBezTo>
                  <a:cubicBezTo>
                    <a:pt x="84" y="260"/>
                    <a:pt x="120" y="274"/>
                    <a:pt x="156" y="274"/>
                  </a:cubicBezTo>
                  <a:cubicBezTo>
                    <a:pt x="191" y="274"/>
                    <a:pt x="227" y="260"/>
                    <a:pt x="251" y="230"/>
                  </a:cubicBezTo>
                  <a:cubicBezTo>
                    <a:pt x="310" y="182"/>
                    <a:pt x="310" y="87"/>
                    <a:pt x="251" y="27"/>
                  </a:cubicBezTo>
                  <a:cubicBezTo>
                    <a:pt x="227" y="10"/>
                    <a:pt x="19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6"/>
            <p:cNvSpPr/>
            <p:nvPr/>
          </p:nvSpPr>
          <p:spPr>
            <a:xfrm>
              <a:off x="1458874" y="1561052"/>
              <a:ext cx="18811" cy="16065"/>
            </a:xfrm>
            <a:custGeom>
              <a:avLst/>
              <a:gdLst/>
              <a:ahLst/>
              <a:cxnLst/>
              <a:rect l="l" t="t" r="r" b="b"/>
              <a:pathLst>
                <a:path w="322" h="275" extrusionOk="0">
                  <a:moveTo>
                    <a:pt x="156" y="0"/>
                  </a:moveTo>
                  <a:cubicBezTo>
                    <a:pt x="119" y="0"/>
                    <a:pt x="83" y="9"/>
                    <a:pt x="60" y="27"/>
                  </a:cubicBezTo>
                  <a:cubicBezTo>
                    <a:pt x="0" y="75"/>
                    <a:pt x="0" y="170"/>
                    <a:pt x="60" y="229"/>
                  </a:cubicBezTo>
                  <a:cubicBezTo>
                    <a:pt x="83" y="259"/>
                    <a:pt x="119" y="274"/>
                    <a:pt x="156" y="274"/>
                  </a:cubicBezTo>
                  <a:cubicBezTo>
                    <a:pt x="194" y="274"/>
                    <a:pt x="232" y="259"/>
                    <a:pt x="262" y="229"/>
                  </a:cubicBezTo>
                  <a:cubicBezTo>
                    <a:pt x="322" y="182"/>
                    <a:pt x="322" y="87"/>
                    <a:pt x="262" y="27"/>
                  </a:cubicBezTo>
                  <a:cubicBezTo>
                    <a:pt x="232" y="9"/>
                    <a:pt x="194"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6"/>
            <p:cNvSpPr/>
            <p:nvPr/>
          </p:nvSpPr>
          <p:spPr>
            <a:xfrm>
              <a:off x="1500584" y="1519283"/>
              <a:ext cx="18169" cy="16065"/>
            </a:xfrm>
            <a:custGeom>
              <a:avLst/>
              <a:gdLst/>
              <a:ahLst/>
              <a:cxnLst/>
              <a:rect l="l" t="t" r="r" b="b"/>
              <a:pathLst>
                <a:path w="311" h="275" extrusionOk="0">
                  <a:moveTo>
                    <a:pt x="157" y="1"/>
                  </a:moveTo>
                  <a:cubicBezTo>
                    <a:pt x="120" y="1"/>
                    <a:pt x="84" y="10"/>
                    <a:pt x="60" y="28"/>
                  </a:cubicBezTo>
                  <a:cubicBezTo>
                    <a:pt x="0" y="75"/>
                    <a:pt x="0" y="171"/>
                    <a:pt x="60" y="230"/>
                  </a:cubicBezTo>
                  <a:cubicBezTo>
                    <a:pt x="84" y="260"/>
                    <a:pt x="120" y="275"/>
                    <a:pt x="157" y="275"/>
                  </a:cubicBezTo>
                  <a:cubicBezTo>
                    <a:pt x="194" y="275"/>
                    <a:pt x="233" y="260"/>
                    <a:pt x="262" y="230"/>
                  </a:cubicBezTo>
                  <a:cubicBezTo>
                    <a:pt x="310" y="182"/>
                    <a:pt x="310" y="87"/>
                    <a:pt x="262" y="28"/>
                  </a:cubicBezTo>
                  <a:cubicBezTo>
                    <a:pt x="233" y="10"/>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6"/>
            <p:cNvSpPr/>
            <p:nvPr/>
          </p:nvSpPr>
          <p:spPr>
            <a:xfrm>
              <a:off x="1130564" y="1968985"/>
              <a:ext cx="18110" cy="16415"/>
            </a:xfrm>
            <a:custGeom>
              <a:avLst/>
              <a:gdLst/>
              <a:ahLst/>
              <a:cxnLst/>
              <a:rect l="l" t="t" r="r" b="b"/>
              <a:pathLst>
                <a:path w="310" h="281" extrusionOk="0">
                  <a:moveTo>
                    <a:pt x="155" y="0"/>
                  </a:moveTo>
                  <a:cubicBezTo>
                    <a:pt x="122" y="0"/>
                    <a:pt x="90" y="15"/>
                    <a:pt x="60" y="45"/>
                  </a:cubicBezTo>
                  <a:cubicBezTo>
                    <a:pt x="0" y="93"/>
                    <a:pt x="0" y="176"/>
                    <a:pt x="60" y="235"/>
                  </a:cubicBezTo>
                  <a:cubicBezTo>
                    <a:pt x="78" y="265"/>
                    <a:pt x="110" y="280"/>
                    <a:pt x="146" y="280"/>
                  </a:cubicBezTo>
                  <a:cubicBezTo>
                    <a:pt x="182" y="280"/>
                    <a:pt x="221" y="265"/>
                    <a:pt x="250" y="235"/>
                  </a:cubicBezTo>
                  <a:cubicBezTo>
                    <a:pt x="310" y="188"/>
                    <a:pt x="310" y="104"/>
                    <a:pt x="250" y="45"/>
                  </a:cubicBezTo>
                  <a:cubicBezTo>
                    <a:pt x="221"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6"/>
            <p:cNvSpPr/>
            <p:nvPr/>
          </p:nvSpPr>
          <p:spPr>
            <a:xfrm>
              <a:off x="1172275" y="1927742"/>
              <a:ext cx="18169" cy="15890"/>
            </a:xfrm>
            <a:custGeom>
              <a:avLst/>
              <a:gdLst/>
              <a:ahLst/>
              <a:cxnLst/>
              <a:rect l="l" t="t" r="r" b="b"/>
              <a:pathLst>
                <a:path w="311" h="272" extrusionOk="0">
                  <a:moveTo>
                    <a:pt x="151" y="1"/>
                  </a:moveTo>
                  <a:cubicBezTo>
                    <a:pt x="117" y="1"/>
                    <a:pt x="84" y="13"/>
                    <a:pt x="60" y="37"/>
                  </a:cubicBezTo>
                  <a:cubicBezTo>
                    <a:pt x="1" y="84"/>
                    <a:pt x="1" y="167"/>
                    <a:pt x="60" y="227"/>
                  </a:cubicBezTo>
                  <a:cubicBezTo>
                    <a:pt x="84" y="257"/>
                    <a:pt x="117" y="272"/>
                    <a:pt x="151" y="272"/>
                  </a:cubicBezTo>
                  <a:cubicBezTo>
                    <a:pt x="185" y="272"/>
                    <a:pt x="221" y="257"/>
                    <a:pt x="251" y="227"/>
                  </a:cubicBezTo>
                  <a:cubicBezTo>
                    <a:pt x="310" y="179"/>
                    <a:pt x="310" y="96"/>
                    <a:pt x="251" y="37"/>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6"/>
            <p:cNvSpPr/>
            <p:nvPr/>
          </p:nvSpPr>
          <p:spPr>
            <a:xfrm>
              <a:off x="1211239" y="1888309"/>
              <a:ext cx="18169" cy="16357"/>
            </a:xfrm>
            <a:custGeom>
              <a:avLst/>
              <a:gdLst/>
              <a:ahLst/>
              <a:cxnLst/>
              <a:rect l="l" t="t" r="r" b="b"/>
              <a:pathLst>
                <a:path w="311" h="280" extrusionOk="0">
                  <a:moveTo>
                    <a:pt x="160" y="0"/>
                  </a:moveTo>
                  <a:cubicBezTo>
                    <a:pt x="125" y="0"/>
                    <a:pt x="90" y="15"/>
                    <a:pt x="60" y="45"/>
                  </a:cubicBezTo>
                  <a:cubicBezTo>
                    <a:pt x="0" y="80"/>
                    <a:pt x="0" y="176"/>
                    <a:pt x="60" y="235"/>
                  </a:cubicBezTo>
                  <a:cubicBezTo>
                    <a:pt x="84" y="265"/>
                    <a:pt x="117" y="280"/>
                    <a:pt x="151" y="280"/>
                  </a:cubicBezTo>
                  <a:cubicBezTo>
                    <a:pt x="185" y="280"/>
                    <a:pt x="221" y="265"/>
                    <a:pt x="251" y="235"/>
                  </a:cubicBezTo>
                  <a:cubicBezTo>
                    <a:pt x="310" y="188"/>
                    <a:pt x="310" y="104"/>
                    <a:pt x="251" y="45"/>
                  </a:cubicBezTo>
                  <a:cubicBezTo>
                    <a:pt x="227" y="15"/>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6"/>
            <p:cNvSpPr/>
            <p:nvPr/>
          </p:nvSpPr>
          <p:spPr>
            <a:xfrm>
              <a:off x="1252950" y="1846541"/>
              <a:ext cx="18169" cy="16182"/>
            </a:xfrm>
            <a:custGeom>
              <a:avLst/>
              <a:gdLst/>
              <a:ahLst/>
              <a:cxnLst/>
              <a:rect l="l" t="t" r="r" b="b"/>
              <a:pathLst>
                <a:path w="311" h="277" extrusionOk="0">
                  <a:moveTo>
                    <a:pt x="165" y="1"/>
                  </a:moveTo>
                  <a:cubicBezTo>
                    <a:pt x="129" y="1"/>
                    <a:pt x="90" y="16"/>
                    <a:pt x="60" y="45"/>
                  </a:cubicBezTo>
                  <a:cubicBezTo>
                    <a:pt x="1" y="81"/>
                    <a:pt x="13" y="176"/>
                    <a:pt x="60" y="236"/>
                  </a:cubicBezTo>
                  <a:cubicBezTo>
                    <a:pt x="83" y="264"/>
                    <a:pt x="113" y="276"/>
                    <a:pt x="146" y="276"/>
                  </a:cubicBezTo>
                  <a:cubicBezTo>
                    <a:pt x="181" y="276"/>
                    <a:pt x="219" y="261"/>
                    <a:pt x="251" y="236"/>
                  </a:cubicBezTo>
                  <a:cubicBezTo>
                    <a:pt x="310" y="188"/>
                    <a:pt x="310" y="93"/>
                    <a:pt x="251" y="45"/>
                  </a:cubicBezTo>
                  <a:cubicBezTo>
                    <a:pt x="233" y="16"/>
                    <a:pt x="200"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6"/>
            <p:cNvSpPr/>
            <p:nvPr/>
          </p:nvSpPr>
          <p:spPr>
            <a:xfrm>
              <a:off x="1294719" y="1804830"/>
              <a:ext cx="18110" cy="16123"/>
            </a:xfrm>
            <a:custGeom>
              <a:avLst/>
              <a:gdLst/>
              <a:ahLst/>
              <a:cxnLst/>
              <a:rect l="l" t="t" r="r" b="b"/>
              <a:pathLst>
                <a:path w="310" h="276" extrusionOk="0">
                  <a:moveTo>
                    <a:pt x="164" y="0"/>
                  </a:moveTo>
                  <a:cubicBezTo>
                    <a:pt x="128" y="0"/>
                    <a:pt x="90" y="15"/>
                    <a:pt x="60" y="45"/>
                  </a:cubicBezTo>
                  <a:cubicBezTo>
                    <a:pt x="0" y="81"/>
                    <a:pt x="0" y="176"/>
                    <a:pt x="60" y="236"/>
                  </a:cubicBezTo>
                  <a:cubicBezTo>
                    <a:pt x="82" y="264"/>
                    <a:pt x="113" y="276"/>
                    <a:pt x="145" y="276"/>
                  </a:cubicBezTo>
                  <a:cubicBezTo>
                    <a:pt x="181" y="276"/>
                    <a:pt x="219" y="261"/>
                    <a:pt x="250" y="236"/>
                  </a:cubicBezTo>
                  <a:cubicBezTo>
                    <a:pt x="310" y="188"/>
                    <a:pt x="310" y="105"/>
                    <a:pt x="250" y="45"/>
                  </a:cubicBezTo>
                  <a:cubicBezTo>
                    <a:pt x="232" y="15"/>
                    <a:pt x="200"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6"/>
            <p:cNvSpPr/>
            <p:nvPr/>
          </p:nvSpPr>
          <p:spPr>
            <a:xfrm>
              <a:off x="1335027" y="1764989"/>
              <a:ext cx="18169" cy="15890"/>
            </a:xfrm>
            <a:custGeom>
              <a:avLst/>
              <a:gdLst/>
              <a:ahLst/>
              <a:cxnLst/>
              <a:rect l="l" t="t" r="r" b="b"/>
              <a:pathLst>
                <a:path w="311" h="272" extrusionOk="0">
                  <a:moveTo>
                    <a:pt x="147" y="1"/>
                  </a:moveTo>
                  <a:cubicBezTo>
                    <a:pt x="111" y="1"/>
                    <a:pt x="78" y="13"/>
                    <a:pt x="60" y="36"/>
                  </a:cubicBezTo>
                  <a:cubicBezTo>
                    <a:pt x="1" y="84"/>
                    <a:pt x="1" y="167"/>
                    <a:pt x="60" y="227"/>
                  </a:cubicBezTo>
                  <a:cubicBezTo>
                    <a:pt x="78" y="257"/>
                    <a:pt x="111" y="272"/>
                    <a:pt x="147" y="272"/>
                  </a:cubicBezTo>
                  <a:cubicBezTo>
                    <a:pt x="182" y="272"/>
                    <a:pt x="221" y="257"/>
                    <a:pt x="251" y="227"/>
                  </a:cubicBezTo>
                  <a:cubicBezTo>
                    <a:pt x="310" y="191"/>
                    <a:pt x="310" y="96"/>
                    <a:pt x="251" y="36"/>
                  </a:cubicBezTo>
                  <a:cubicBezTo>
                    <a:pt x="221" y="13"/>
                    <a:pt x="182"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6"/>
            <p:cNvSpPr/>
            <p:nvPr/>
          </p:nvSpPr>
          <p:spPr>
            <a:xfrm>
              <a:off x="1376796" y="1723454"/>
              <a:ext cx="18110" cy="17116"/>
            </a:xfrm>
            <a:custGeom>
              <a:avLst/>
              <a:gdLst/>
              <a:ahLst/>
              <a:cxnLst/>
              <a:rect l="l" t="t" r="r" b="b"/>
              <a:pathLst>
                <a:path w="310" h="293" extrusionOk="0">
                  <a:moveTo>
                    <a:pt x="146" y="0"/>
                  </a:moveTo>
                  <a:cubicBezTo>
                    <a:pt x="110" y="0"/>
                    <a:pt x="78" y="15"/>
                    <a:pt x="60" y="45"/>
                  </a:cubicBezTo>
                  <a:cubicBezTo>
                    <a:pt x="0" y="93"/>
                    <a:pt x="0" y="188"/>
                    <a:pt x="60" y="247"/>
                  </a:cubicBezTo>
                  <a:cubicBezTo>
                    <a:pt x="78" y="277"/>
                    <a:pt x="110" y="292"/>
                    <a:pt x="146" y="292"/>
                  </a:cubicBezTo>
                  <a:cubicBezTo>
                    <a:pt x="182" y="292"/>
                    <a:pt x="220" y="277"/>
                    <a:pt x="250" y="247"/>
                  </a:cubicBezTo>
                  <a:cubicBezTo>
                    <a:pt x="310" y="200"/>
                    <a:pt x="310" y="105"/>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6"/>
            <p:cNvSpPr/>
            <p:nvPr/>
          </p:nvSpPr>
          <p:spPr>
            <a:xfrm>
              <a:off x="1418507" y="1681685"/>
              <a:ext cx="18169" cy="17116"/>
            </a:xfrm>
            <a:custGeom>
              <a:avLst/>
              <a:gdLst/>
              <a:ahLst/>
              <a:cxnLst/>
              <a:rect l="l" t="t" r="r" b="b"/>
              <a:pathLst>
                <a:path w="311" h="293" extrusionOk="0">
                  <a:moveTo>
                    <a:pt x="146" y="1"/>
                  </a:moveTo>
                  <a:cubicBezTo>
                    <a:pt x="111" y="1"/>
                    <a:pt x="78" y="16"/>
                    <a:pt x="60" y="46"/>
                  </a:cubicBezTo>
                  <a:cubicBezTo>
                    <a:pt x="1" y="93"/>
                    <a:pt x="1" y="188"/>
                    <a:pt x="60" y="248"/>
                  </a:cubicBezTo>
                  <a:cubicBezTo>
                    <a:pt x="78" y="278"/>
                    <a:pt x="111" y="293"/>
                    <a:pt x="146" y="293"/>
                  </a:cubicBezTo>
                  <a:cubicBezTo>
                    <a:pt x="182" y="293"/>
                    <a:pt x="221" y="278"/>
                    <a:pt x="251" y="248"/>
                  </a:cubicBezTo>
                  <a:cubicBezTo>
                    <a:pt x="310" y="200"/>
                    <a:pt x="310" y="105"/>
                    <a:pt x="251" y="46"/>
                  </a:cubicBezTo>
                  <a:cubicBezTo>
                    <a:pt x="221" y="16"/>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6"/>
            <p:cNvSpPr/>
            <p:nvPr/>
          </p:nvSpPr>
          <p:spPr>
            <a:xfrm>
              <a:off x="1457472" y="1642603"/>
              <a:ext cx="18110" cy="15890"/>
            </a:xfrm>
            <a:custGeom>
              <a:avLst/>
              <a:gdLst/>
              <a:ahLst/>
              <a:cxnLst/>
              <a:rect l="l" t="t" r="r" b="b"/>
              <a:pathLst>
                <a:path w="310" h="272" extrusionOk="0">
                  <a:moveTo>
                    <a:pt x="151" y="0"/>
                  </a:moveTo>
                  <a:cubicBezTo>
                    <a:pt x="116" y="0"/>
                    <a:pt x="84" y="12"/>
                    <a:pt x="60" y="36"/>
                  </a:cubicBezTo>
                  <a:cubicBezTo>
                    <a:pt x="0" y="84"/>
                    <a:pt x="0" y="167"/>
                    <a:pt x="60" y="226"/>
                  </a:cubicBezTo>
                  <a:cubicBezTo>
                    <a:pt x="84" y="256"/>
                    <a:pt x="116" y="271"/>
                    <a:pt x="151" y="271"/>
                  </a:cubicBezTo>
                  <a:cubicBezTo>
                    <a:pt x="185" y="271"/>
                    <a:pt x="221" y="256"/>
                    <a:pt x="250" y="226"/>
                  </a:cubicBezTo>
                  <a:cubicBezTo>
                    <a:pt x="310" y="179"/>
                    <a:pt x="310" y="95"/>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6"/>
            <p:cNvSpPr/>
            <p:nvPr/>
          </p:nvSpPr>
          <p:spPr>
            <a:xfrm>
              <a:off x="1499182" y="1600835"/>
              <a:ext cx="18169" cy="15890"/>
            </a:xfrm>
            <a:custGeom>
              <a:avLst/>
              <a:gdLst/>
              <a:ahLst/>
              <a:cxnLst/>
              <a:rect l="l" t="t" r="r" b="b"/>
              <a:pathLst>
                <a:path w="311" h="272" extrusionOk="0">
                  <a:moveTo>
                    <a:pt x="151" y="1"/>
                  </a:moveTo>
                  <a:cubicBezTo>
                    <a:pt x="117" y="1"/>
                    <a:pt x="84" y="13"/>
                    <a:pt x="60" y="37"/>
                  </a:cubicBezTo>
                  <a:cubicBezTo>
                    <a:pt x="1" y="84"/>
                    <a:pt x="1" y="168"/>
                    <a:pt x="60" y="227"/>
                  </a:cubicBezTo>
                  <a:cubicBezTo>
                    <a:pt x="84" y="257"/>
                    <a:pt x="117" y="272"/>
                    <a:pt x="151" y="272"/>
                  </a:cubicBezTo>
                  <a:cubicBezTo>
                    <a:pt x="185" y="272"/>
                    <a:pt x="221" y="257"/>
                    <a:pt x="251" y="227"/>
                  </a:cubicBezTo>
                  <a:cubicBezTo>
                    <a:pt x="310" y="179"/>
                    <a:pt x="310" y="96"/>
                    <a:pt x="251" y="37"/>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6"/>
            <p:cNvSpPr/>
            <p:nvPr/>
          </p:nvSpPr>
          <p:spPr>
            <a:xfrm>
              <a:off x="1540951" y="1559124"/>
              <a:ext cx="18110" cy="15656"/>
            </a:xfrm>
            <a:custGeom>
              <a:avLst/>
              <a:gdLst/>
              <a:ahLst/>
              <a:cxnLst/>
              <a:rect l="l" t="t" r="r" b="b"/>
              <a:pathLst>
                <a:path w="310" h="268" extrusionOk="0">
                  <a:moveTo>
                    <a:pt x="150" y="0"/>
                  </a:moveTo>
                  <a:cubicBezTo>
                    <a:pt x="116" y="0"/>
                    <a:pt x="83" y="12"/>
                    <a:pt x="60" y="36"/>
                  </a:cubicBezTo>
                  <a:cubicBezTo>
                    <a:pt x="0" y="84"/>
                    <a:pt x="12" y="167"/>
                    <a:pt x="60" y="227"/>
                  </a:cubicBezTo>
                  <a:cubicBezTo>
                    <a:pt x="82" y="255"/>
                    <a:pt x="113" y="267"/>
                    <a:pt x="145" y="267"/>
                  </a:cubicBezTo>
                  <a:cubicBezTo>
                    <a:pt x="181" y="267"/>
                    <a:pt x="219" y="252"/>
                    <a:pt x="250" y="227"/>
                  </a:cubicBezTo>
                  <a:cubicBezTo>
                    <a:pt x="310" y="179"/>
                    <a:pt x="310" y="96"/>
                    <a:pt x="250" y="36"/>
                  </a:cubicBezTo>
                  <a:cubicBezTo>
                    <a:pt x="220" y="12"/>
                    <a:pt x="185" y="0"/>
                    <a:pt x="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6"/>
            <p:cNvSpPr/>
            <p:nvPr/>
          </p:nvSpPr>
          <p:spPr>
            <a:xfrm>
              <a:off x="1211941" y="1967349"/>
              <a:ext cx="18811" cy="16649"/>
            </a:xfrm>
            <a:custGeom>
              <a:avLst/>
              <a:gdLst/>
              <a:ahLst/>
              <a:cxnLst/>
              <a:rect l="l" t="t" r="r" b="b"/>
              <a:pathLst>
                <a:path w="322" h="285" extrusionOk="0">
                  <a:moveTo>
                    <a:pt x="169" y="1"/>
                  </a:moveTo>
                  <a:cubicBezTo>
                    <a:pt x="130" y="1"/>
                    <a:pt x="93" y="17"/>
                    <a:pt x="60" y="37"/>
                  </a:cubicBezTo>
                  <a:cubicBezTo>
                    <a:pt x="0" y="85"/>
                    <a:pt x="0" y="180"/>
                    <a:pt x="60" y="240"/>
                  </a:cubicBezTo>
                  <a:cubicBezTo>
                    <a:pt x="84" y="269"/>
                    <a:pt x="119" y="284"/>
                    <a:pt x="157" y="284"/>
                  </a:cubicBezTo>
                  <a:cubicBezTo>
                    <a:pt x="194" y="284"/>
                    <a:pt x="233" y="269"/>
                    <a:pt x="262" y="240"/>
                  </a:cubicBezTo>
                  <a:cubicBezTo>
                    <a:pt x="322" y="192"/>
                    <a:pt x="322" y="97"/>
                    <a:pt x="262" y="37"/>
                  </a:cubicBezTo>
                  <a:cubicBezTo>
                    <a:pt x="231" y="11"/>
                    <a:pt x="199" y="1"/>
                    <a:pt x="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6"/>
            <p:cNvSpPr/>
            <p:nvPr/>
          </p:nvSpPr>
          <p:spPr>
            <a:xfrm>
              <a:off x="1251606" y="1927917"/>
              <a:ext cx="18110" cy="16415"/>
            </a:xfrm>
            <a:custGeom>
              <a:avLst/>
              <a:gdLst/>
              <a:ahLst/>
              <a:cxnLst/>
              <a:rect l="l" t="t" r="r" b="b"/>
              <a:pathLst>
                <a:path w="310" h="281" extrusionOk="0">
                  <a:moveTo>
                    <a:pt x="155" y="1"/>
                  </a:moveTo>
                  <a:cubicBezTo>
                    <a:pt x="119" y="1"/>
                    <a:pt x="83" y="16"/>
                    <a:pt x="60" y="45"/>
                  </a:cubicBezTo>
                  <a:cubicBezTo>
                    <a:pt x="0" y="93"/>
                    <a:pt x="0" y="176"/>
                    <a:pt x="60" y="236"/>
                  </a:cubicBezTo>
                  <a:cubicBezTo>
                    <a:pt x="77" y="266"/>
                    <a:pt x="110" y="281"/>
                    <a:pt x="146" y="281"/>
                  </a:cubicBezTo>
                  <a:cubicBezTo>
                    <a:pt x="182" y="281"/>
                    <a:pt x="220" y="266"/>
                    <a:pt x="250" y="236"/>
                  </a:cubicBezTo>
                  <a:cubicBezTo>
                    <a:pt x="310" y="200"/>
                    <a:pt x="310" y="105"/>
                    <a:pt x="250" y="45"/>
                  </a:cubicBezTo>
                  <a:cubicBezTo>
                    <a:pt x="226" y="16"/>
                    <a:pt x="191"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6"/>
            <p:cNvSpPr/>
            <p:nvPr/>
          </p:nvSpPr>
          <p:spPr>
            <a:xfrm>
              <a:off x="1293317" y="1886440"/>
              <a:ext cx="18110" cy="16182"/>
            </a:xfrm>
            <a:custGeom>
              <a:avLst/>
              <a:gdLst/>
              <a:ahLst/>
              <a:cxnLst/>
              <a:rect l="l" t="t" r="r" b="b"/>
              <a:pathLst>
                <a:path w="310" h="277" extrusionOk="0">
                  <a:moveTo>
                    <a:pt x="165" y="1"/>
                  </a:moveTo>
                  <a:cubicBezTo>
                    <a:pt x="129" y="1"/>
                    <a:pt x="91" y="16"/>
                    <a:pt x="60" y="41"/>
                  </a:cubicBezTo>
                  <a:cubicBezTo>
                    <a:pt x="0" y="89"/>
                    <a:pt x="12" y="172"/>
                    <a:pt x="60" y="232"/>
                  </a:cubicBezTo>
                  <a:cubicBezTo>
                    <a:pt x="78" y="261"/>
                    <a:pt x="111" y="276"/>
                    <a:pt x="146" y="276"/>
                  </a:cubicBezTo>
                  <a:cubicBezTo>
                    <a:pt x="182" y="276"/>
                    <a:pt x="221" y="261"/>
                    <a:pt x="250" y="232"/>
                  </a:cubicBezTo>
                  <a:cubicBezTo>
                    <a:pt x="310" y="196"/>
                    <a:pt x="310" y="101"/>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6"/>
            <p:cNvSpPr/>
            <p:nvPr/>
          </p:nvSpPr>
          <p:spPr>
            <a:xfrm>
              <a:off x="1335027" y="1844496"/>
              <a:ext cx="18169" cy="16357"/>
            </a:xfrm>
            <a:custGeom>
              <a:avLst/>
              <a:gdLst/>
              <a:ahLst/>
              <a:cxnLst/>
              <a:rect l="l" t="t" r="r" b="b"/>
              <a:pathLst>
                <a:path w="311" h="280" extrusionOk="0">
                  <a:moveTo>
                    <a:pt x="156" y="0"/>
                  </a:moveTo>
                  <a:cubicBezTo>
                    <a:pt x="123" y="0"/>
                    <a:pt x="90" y="15"/>
                    <a:pt x="60" y="45"/>
                  </a:cubicBezTo>
                  <a:cubicBezTo>
                    <a:pt x="1" y="92"/>
                    <a:pt x="1" y="176"/>
                    <a:pt x="60" y="235"/>
                  </a:cubicBezTo>
                  <a:cubicBezTo>
                    <a:pt x="78" y="265"/>
                    <a:pt x="111" y="280"/>
                    <a:pt x="147" y="280"/>
                  </a:cubicBezTo>
                  <a:cubicBezTo>
                    <a:pt x="182" y="280"/>
                    <a:pt x="221" y="265"/>
                    <a:pt x="251" y="235"/>
                  </a:cubicBezTo>
                  <a:cubicBezTo>
                    <a:pt x="310" y="199"/>
                    <a:pt x="310" y="104"/>
                    <a:pt x="251" y="45"/>
                  </a:cubicBezTo>
                  <a:cubicBezTo>
                    <a:pt x="221" y="15"/>
                    <a:pt x="188"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6"/>
            <p:cNvSpPr/>
            <p:nvPr/>
          </p:nvSpPr>
          <p:spPr>
            <a:xfrm>
              <a:off x="1374693" y="1805356"/>
              <a:ext cx="18110" cy="15890"/>
            </a:xfrm>
            <a:custGeom>
              <a:avLst/>
              <a:gdLst/>
              <a:ahLst/>
              <a:cxnLst/>
              <a:rect l="l" t="t" r="r" b="b"/>
              <a:pathLst>
                <a:path w="310" h="272" extrusionOk="0">
                  <a:moveTo>
                    <a:pt x="151" y="0"/>
                  </a:moveTo>
                  <a:cubicBezTo>
                    <a:pt x="117" y="0"/>
                    <a:pt x="84" y="12"/>
                    <a:pt x="60" y="36"/>
                  </a:cubicBezTo>
                  <a:cubicBezTo>
                    <a:pt x="0" y="72"/>
                    <a:pt x="0" y="167"/>
                    <a:pt x="60" y="227"/>
                  </a:cubicBezTo>
                  <a:cubicBezTo>
                    <a:pt x="84" y="256"/>
                    <a:pt x="117" y="271"/>
                    <a:pt x="151" y="271"/>
                  </a:cubicBezTo>
                  <a:cubicBezTo>
                    <a:pt x="185" y="271"/>
                    <a:pt x="221" y="256"/>
                    <a:pt x="250" y="227"/>
                  </a:cubicBezTo>
                  <a:cubicBezTo>
                    <a:pt x="310" y="179"/>
                    <a:pt x="310" y="96"/>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6"/>
            <p:cNvSpPr/>
            <p:nvPr/>
          </p:nvSpPr>
          <p:spPr>
            <a:xfrm>
              <a:off x="1415703" y="1763587"/>
              <a:ext cx="18169" cy="15890"/>
            </a:xfrm>
            <a:custGeom>
              <a:avLst/>
              <a:gdLst/>
              <a:ahLst/>
              <a:cxnLst/>
              <a:rect l="l" t="t" r="r" b="b"/>
              <a:pathLst>
                <a:path w="311" h="272" extrusionOk="0">
                  <a:moveTo>
                    <a:pt x="160" y="1"/>
                  </a:moveTo>
                  <a:cubicBezTo>
                    <a:pt x="126" y="1"/>
                    <a:pt x="90" y="13"/>
                    <a:pt x="60" y="37"/>
                  </a:cubicBezTo>
                  <a:cubicBezTo>
                    <a:pt x="1" y="72"/>
                    <a:pt x="1" y="168"/>
                    <a:pt x="60" y="227"/>
                  </a:cubicBezTo>
                  <a:cubicBezTo>
                    <a:pt x="84" y="257"/>
                    <a:pt x="117" y="272"/>
                    <a:pt x="151" y="272"/>
                  </a:cubicBezTo>
                  <a:cubicBezTo>
                    <a:pt x="185" y="272"/>
                    <a:pt x="221" y="257"/>
                    <a:pt x="251" y="227"/>
                  </a:cubicBezTo>
                  <a:cubicBezTo>
                    <a:pt x="310" y="180"/>
                    <a:pt x="310" y="96"/>
                    <a:pt x="251" y="37"/>
                  </a:cubicBezTo>
                  <a:cubicBezTo>
                    <a:pt x="227" y="13"/>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6"/>
            <p:cNvSpPr/>
            <p:nvPr/>
          </p:nvSpPr>
          <p:spPr>
            <a:xfrm>
              <a:off x="1457472" y="1722286"/>
              <a:ext cx="18110" cy="16182"/>
            </a:xfrm>
            <a:custGeom>
              <a:avLst/>
              <a:gdLst/>
              <a:ahLst/>
              <a:cxnLst/>
              <a:rect l="l" t="t" r="r" b="b"/>
              <a:pathLst>
                <a:path w="310" h="277" extrusionOk="0">
                  <a:moveTo>
                    <a:pt x="165" y="1"/>
                  </a:moveTo>
                  <a:cubicBezTo>
                    <a:pt x="129" y="1"/>
                    <a:pt x="91" y="16"/>
                    <a:pt x="60" y="41"/>
                  </a:cubicBezTo>
                  <a:cubicBezTo>
                    <a:pt x="0" y="89"/>
                    <a:pt x="0" y="172"/>
                    <a:pt x="60" y="232"/>
                  </a:cubicBezTo>
                  <a:cubicBezTo>
                    <a:pt x="84" y="261"/>
                    <a:pt x="116" y="276"/>
                    <a:pt x="151" y="276"/>
                  </a:cubicBezTo>
                  <a:cubicBezTo>
                    <a:pt x="185" y="276"/>
                    <a:pt x="221" y="261"/>
                    <a:pt x="250" y="232"/>
                  </a:cubicBezTo>
                  <a:cubicBezTo>
                    <a:pt x="310" y="184"/>
                    <a:pt x="310" y="101"/>
                    <a:pt x="250" y="41"/>
                  </a:cubicBezTo>
                  <a:cubicBezTo>
                    <a:pt x="228" y="13"/>
                    <a:pt x="197"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6"/>
            <p:cNvSpPr/>
            <p:nvPr/>
          </p:nvSpPr>
          <p:spPr>
            <a:xfrm>
              <a:off x="1497079" y="1681685"/>
              <a:ext cx="18870" cy="17116"/>
            </a:xfrm>
            <a:custGeom>
              <a:avLst/>
              <a:gdLst/>
              <a:ahLst/>
              <a:cxnLst/>
              <a:rect l="l" t="t" r="r" b="b"/>
              <a:pathLst>
                <a:path w="323" h="293" extrusionOk="0">
                  <a:moveTo>
                    <a:pt x="157" y="1"/>
                  </a:moveTo>
                  <a:cubicBezTo>
                    <a:pt x="120" y="1"/>
                    <a:pt x="84" y="16"/>
                    <a:pt x="60" y="46"/>
                  </a:cubicBezTo>
                  <a:cubicBezTo>
                    <a:pt x="1" y="93"/>
                    <a:pt x="1" y="188"/>
                    <a:pt x="60" y="248"/>
                  </a:cubicBezTo>
                  <a:cubicBezTo>
                    <a:pt x="84" y="278"/>
                    <a:pt x="120" y="293"/>
                    <a:pt x="157" y="293"/>
                  </a:cubicBezTo>
                  <a:cubicBezTo>
                    <a:pt x="194" y="293"/>
                    <a:pt x="233" y="278"/>
                    <a:pt x="263" y="248"/>
                  </a:cubicBezTo>
                  <a:cubicBezTo>
                    <a:pt x="322" y="200"/>
                    <a:pt x="322" y="105"/>
                    <a:pt x="263" y="46"/>
                  </a:cubicBezTo>
                  <a:cubicBezTo>
                    <a:pt x="233" y="16"/>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6"/>
            <p:cNvSpPr/>
            <p:nvPr/>
          </p:nvSpPr>
          <p:spPr>
            <a:xfrm>
              <a:off x="1538848" y="1641026"/>
              <a:ext cx="18110" cy="16065"/>
            </a:xfrm>
            <a:custGeom>
              <a:avLst/>
              <a:gdLst/>
              <a:ahLst/>
              <a:cxnLst/>
              <a:rect l="l" t="t" r="r" b="b"/>
              <a:pathLst>
                <a:path w="310" h="275" extrusionOk="0">
                  <a:moveTo>
                    <a:pt x="155" y="0"/>
                  </a:moveTo>
                  <a:cubicBezTo>
                    <a:pt x="119" y="0"/>
                    <a:pt x="84" y="9"/>
                    <a:pt x="60" y="27"/>
                  </a:cubicBezTo>
                  <a:cubicBezTo>
                    <a:pt x="0" y="75"/>
                    <a:pt x="0" y="170"/>
                    <a:pt x="60" y="230"/>
                  </a:cubicBezTo>
                  <a:cubicBezTo>
                    <a:pt x="84" y="259"/>
                    <a:pt x="119" y="274"/>
                    <a:pt x="155" y="274"/>
                  </a:cubicBezTo>
                  <a:cubicBezTo>
                    <a:pt x="191" y="274"/>
                    <a:pt x="227" y="259"/>
                    <a:pt x="250" y="230"/>
                  </a:cubicBezTo>
                  <a:cubicBezTo>
                    <a:pt x="310" y="182"/>
                    <a:pt x="310" y="87"/>
                    <a:pt x="250" y="27"/>
                  </a:cubicBezTo>
                  <a:cubicBezTo>
                    <a:pt x="227" y="9"/>
                    <a:pt x="191"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6"/>
            <p:cNvSpPr/>
            <p:nvPr/>
          </p:nvSpPr>
          <p:spPr>
            <a:xfrm>
              <a:off x="1580559" y="1599316"/>
              <a:ext cx="18870" cy="16006"/>
            </a:xfrm>
            <a:custGeom>
              <a:avLst/>
              <a:gdLst/>
              <a:ahLst/>
              <a:cxnLst/>
              <a:rect l="l" t="t" r="r" b="b"/>
              <a:pathLst>
                <a:path w="323" h="274" extrusionOk="0">
                  <a:moveTo>
                    <a:pt x="161" y="0"/>
                  </a:moveTo>
                  <a:cubicBezTo>
                    <a:pt x="126" y="0"/>
                    <a:pt x="90" y="9"/>
                    <a:pt x="60" y="27"/>
                  </a:cubicBezTo>
                  <a:cubicBezTo>
                    <a:pt x="1" y="74"/>
                    <a:pt x="25" y="170"/>
                    <a:pt x="60" y="229"/>
                  </a:cubicBezTo>
                  <a:cubicBezTo>
                    <a:pt x="84" y="259"/>
                    <a:pt x="120" y="274"/>
                    <a:pt x="157" y="274"/>
                  </a:cubicBezTo>
                  <a:cubicBezTo>
                    <a:pt x="194" y="274"/>
                    <a:pt x="233" y="259"/>
                    <a:pt x="263" y="229"/>
                  </a:cubicBezTo>
                  <a:cubicBezTo>
                    <a:pt x="322" y="182"/>
                    <a:pt x="322" y="86"/>
                    <a:pt x="263" y="27"/>
                  </a:cubicBezTo>
                  <a:cubicBezTo>
                    <a:pt x="233" y="9"/>
                    <a:pt x="197"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6"/>
            <p:cNvSpPr/>
            <p:nvPr/>
          </p:nvSpPr>
          <p:spPr>
            <a:xfrm>
              <a:off x="1291214" y="1968284"/>
              <a:ext cx="18169" cy="16415"/>
            </a:xfrm>
            <a:custGeom>
              <a:avLst/>
              <a:gdLst/>
              <a:ahLst/>
              <a:cxnLst/>
              <a:rect l="l" t="t" r="r" b="b"/>
              <a:pathLst>
                <a:path w="311" h="281" extrusionOk="0">
                  <a:moveTo>
                    <a:pt x="164" y="0"/>
                  </a:moveTo>
                  <a:cubicBezTo>
                    <a:pt x="129" y="0"/>
                    <a:pt x="90" y="15"/>
                    <a:pt x="60" y="45"/>
                  </a:cubicBezTo>
                  <a:cubicBezTo>
                    <a:pt x="1" y="81"/>
                    <a:pt x="1" y="176"/>
                    <a:pt x="60" y="235"/>
                  </a:cubicBezTo>
                  <a:cubicBezTo>
                    <a:pt x="84" y="265"/>
                    <a:pt x="117" y="280"/>
                    <a:pt x="151" y="280"/>
                  </a:cubicBezTo>
                  <a:cubicBezTo>
                    <a:pt x="185" y="280"/>
                    <a:pt x="221" y="265"/>
                    <a:pt x="251" y="235"/>
                  </a:cubicBezTo>
                  <a:cubicBezTo>
                    <a:pt x="310" y="188"/>
                    <a:pt x="310" y="93"/>
                    <a:pt x="251" y="45"/>
                  </a:cubicBezTo>
                  <a:cubicBezTo>
                    <a:pt x="233" y="15"/>
                    <a:pt x="200"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6"/>
            <p:cNvSpPr/>
            <p:nvPr/>
          </p:nvSpPr>
          <p:spPr>
            <a:xfrm>
              <a:off x="1332983" y="1926515"/>
              <a:ext cx="18110" cy="16415"/>
            </a:xfrm>
            <a:custGeom>
              <a:avLst/>
              <a:gdLst/>
              <a:ahLst/>
              <a:cxnLst/>
              <a:rect l="l" t="t" r="r" b="b"/>
              <a:pathLst>
                <a:path w="310" h="281" extrusionOk="0">
                  <a:moveTo>
                    <a:pt x="155" y="1"/>
                  </a:moveTo>
                  <a:cubicBezTo>
                    <a:pt x="122" y="1"/>
                    <a:pt x="89" y="16"/>
                    <a:pt x="60" y="46"/>
                  </a:cubicBezTo>
                  <a:cubicBezTo>
                    <a:pt x="0" y="81"/>
                    <a:pt x="0" y="177"/>
                    <a:pt x="60" y="236"/>
                  </a:cubicBezTo>
                  <a:cubicBezTo>
                    <a:pt x="83" y="266"/>
                    <a:pt x="116" y="281"/>
                    <a:pt x="150" y="281"/>
                  </a:cubicBezTo>
                  <a:cubicBezTo>
                    <a:pt x="185" y="281"/>
                    <a:pt x="220" y="266"/>
                    <a:pt x="250" y="236"/>
                  </a:cubicBezTo>
                  <a:cubicBezTo>
                    <a:pt x="310" y="188"/>
                    <a:pt x="310" y="105"/>
                    <a:pt x="250" y="46"/>
                  </a:cubicBezTo>
                  <a:cubicBezTo>
                    <a:pt x="220" y="16"/>
                    <a:pt x="188"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6"/>
            <p:cNvSpPr/>
            <p:nvPr/>
          </p:nvSpPr>
          <p:spPr>
            <a:xfrm>
              <a:off x="1374693" y="1884804"/>
              <a:ext cx="18110" cy="16415"/>
            </a:xfrm>
            <a:custGeom>
              <a:avLst/>
              <a:gdLst/>
              <a:ahLst/>
              <a:cxnLst/>
              <a:rect l="l" t="t" r="r" b="b"/>
              <a:pathLst>
                <a:path w="310" h="281" extrusionOk="0">
                  <a:moveTo>
                    <a:pt x="151" y="1"/>
                  </a:moveTo>
                  <a:cubicBezTo>
                    <a:pt x="117" y="1"/>
                    <a:pt x="84" y="15"/>
                    <a:pt x="60" y="45"/>
                  </a:cubicBezTo>
                  <a:cubicBezTo>
                    <a:pt x="0" y="81"/>
                    <a:pt x="0" y="176"/>
                    <a:pt x="60" y="236"/>
                  </a:cubicBezTo>
                  <a:cubicBezTo>
                    <a:pt x="84" y="265"/>
                    <a:pt x="117" y="280"/>
                    <a:pt x="151" y="280"/>
                  </a:cubicBezTo>
                  <a:cubicBezTo>
                    <a:pt x="185" y="280"/>
                    <a:pt x="221" y="265"/>
                    <a:pt x="250" y="236"/>
                  </a:cubicBezTo>
                  <a:cubicBezTo>
                    <a:pt x="310" y="188"/>
                    <a:pt x="310" y="105"/>
                    <a:pt x="250"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6"/>
            <p:cNvSpPr/>
            <p:nvPr/>
          </p:nvSpPr>
          <p:spPr>
            <a:xfrm>
              <a:off x="1413658" y="1844963"/>
              <a:ext cx="18110" cy="15890"/>
            </a:xfrm>
            <a:custGeom>
              <a:avLst/>
              <a:gdLst/>
              <a:ahLst/>
              <a:cxnLst/>
              <a:rect l="l" t="t" r="r" b="b"/>
              <a:pathLst>
                <a:path w="310" h="272" extrusionOk="0">
                  <a:moveTo>
                    <a:pt x="165" y="1"/>
                  </a:moveTo>
                  <a:cubicBezTo>
                    <a:pt x="128" y="1"/>
                    <a:pt x="89" y="13"/>
                    <a:pt x="60" y="37"/>
                  </a:cubicBezTo>
                  <a:cubicBezTo>
                    <a:pt x="0" y="84"/>
                    <a:pt x="0" y="168"/>
                    <a:pt x="60" y="227"/>
                  </a:cubicBezTo>
                  <a:cubicBezTo>
                    <a:pt x="84" y="257"/>
                    <a:pt x="119" y="272"/>
                    <a:pt x="156" y="272"/>
                  </a:cubicBezTo>
                  <a:cubicBezTo>
                    <a:pt x="194" y="272"/>
                    <a:pt x="232" y="257"/>
                    <a:pt x="262" y="227"/>
                  </a:cubicBezTo>
                  <a:cubicBezTo>
                    <a:pt x="310" y="191"/>
                    <a:pt x="310" y="96"/>
                    <a:pt x="262" y="37"/>
                  </a:cubicBezTo>
                  <a:cubicBezTo>
                    <a:pt x="238" y="13"/>
                    <a:pt x="203" y="1"/>
                    <a:pt x="1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1455369" y="1803253"/>
              <a:ext cx="18870" cy="15890"/>
            </a:xfrm>
            <a:custGeom>
              <a:avLst/>
              <a:gdLst/>
              <a:ahLst/>
              <a:cxnLst/>
              <a:rect l="l" t="t" r="r" b="b"/>
              <a:pathLst>
                <a:path w="323" h="272" extrusionOk="0">
                  <a:moveTo>
                    <a:pt x="166" y="1"/>
                  </a:moveTo>
                  <a:cubicBezTo>
                    <a:pt x="129" y="1"/>
                    <a:pt x="90" y="12"/>
                    <a:pt x="60" y="36"/>
                  </a:cubicBezTo>
                  <a:cubicBezTo>
                    <a:pt x="1" y="84"/>
                    <a:pt x="1" y="167"/>
                    <a:pt x="60" y="227"/>
                  </a:cubicBezTo>
                  <a:cubicBezTo>
                    <a:pt x="84" y="257"/>
                    <a:pt x="120" y="271"/>
                    <a:pt x="157" y="271"/>
                  </a:cubicBezTo>
                  <a:cubicBezTo>
                    <a:pt x="194" y="271"/>
                    <a:pt x="233" y="257"/>
                    <a:pt x="263" y="227"/>
                  </a:cubicBezTo>
                  <a:cubicBezTo>
                    <a:pt x="322" y="191"/>
                    <a:pt x="322" y="96"/>
                    <a:pt x="263" y="36"/>
                  </a:cubicBezTo>
                  <a:cubicBezTo>
                    <a:pt x="239" y="12"/>
                    <a:pt x="203" y="1"/>
                    <a:pt x="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1497079" y="1761542"/>
              <a:ext cx="18870" cy="15597"/>
            </a:xfrm>
            <a:custGeom>
              <a:avLst/>
              <a:gdLst/>
              <a:ahLst/>
              <a:cxnLst/>
              <a:rect l="l" t="t" r="r" b="b"/>
              <a:pathLst>
                <a:path w="323" h="267" extrusionOk="0">
                  <a:moveTo>
                    <a:pt x="166" y="0"/>
                  </a:moveTo>
                  <a:cubicBezTo>
                    <a:pt x="129" y="0"/>
                    <a:pt x="90" y="12"/>
                    <a:pt x="60" y="36"/>
                  </a:cubicBezTo>
                  <a:cubicBezTo>
                    <a:pt x="1" y="84"/>
                    <a:pt x="1" y="167"/>
                    <a:pt x="60" y="226"/>
                  </a:cubicBezTo>
                  <a:cubicBezTo>
                    <a:pt x="83" y="255"/>
                    <a:pt x="116" y="267"/>
                    <a:pt x="151" y="267"/>
                  </a:cubicBezTo>
                  <a:cubicBezTo>
                    <a:pt x="190" y="267"/>
                    <a:pt x="231" y="252"/>
                    <a:pt x="263" y="226"/>
                  </a:cubicBezTo>
                  <a:cubicBezTo>
                    <a:pt x="322" y="191"/>
                    <a:pt x="322" y="95"/>
                    <a:pt x="263" y="36"/>
                  </a:cubicBezTo>
                  <a:cubicBezTo>
                    <a:pt x="239" y="12"/>
                    <a:pt x="203" y="0"/>
                    <a:pt x="1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1537446" y="1722052"/>
              <a:ext cx="18169" cy="16415"/>
            </a:xfrm>
            <a:custGeom>
              <a:avLst/>
              <a:gdLst/>
              <a:ahLst/>
              <a:cxnLst/>
              <a:rect l="l" t="t" r="r" b="b"/>
              <a:pathLst>
                <a:path w="311" h="281" extrusionOk="0">
                  <a:moveTo>
                    <a:pt x="151" y="1"/>
                  </a:moveTo>
                  <a:cubicBezTo>
                    <a:pt x="117" y="1"/>
                    <a:pt x="84" y="15"/>
                    <a:pt x="60" y="45"/>
                  </a:cubicBezTo>
                  <a:cubicBezTo>
                    <a:pt x="1" y="93"/>
                    <a:pt x="1" y="176"/>
                    <a:pt x="60" y="236"/>
                  </a:cubicBezTo>
                  <a:cubicBezTo>
                    <a:pt x="84" y="265"/>
                    <a:pt x="117" y="280"/>
                    <a:pt x="151" y="280"/>
                  </a:cubicBezTo>
                  <a:cubicBezTo>
                    <a:pt x="185" y="280"/>
                    <a:pt x="221" y="265"/>
                    <a:pt x="251" y="236"/>
                  </a:cubicBezTo>
                  <a:cubicBezTo>
                    <a:pt x="310" y="188"/>
                    <a:pt x="310" y="105"/>
                    <a:pt x="251" y="45"/>
                  </a:cubicBezTo>
                  <a:cubicBezTo>
                    <a:pt x="221" y="15"/>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1579157" y="1680341"/>
              <a:ext cx="18169" cy="16357"/>
            </a:xfrm>
            <a:custGeom>
              <a:avLst/>
              <a:gdLst/>
              <a:ahLst/>
              <a:cxnLst/>
              <a:rect l="l" t="t" r="r" b="b"/>
              <a:pathLst>
                <a:path w="311" h="280" extrusionOk="0">
                  <a:moveTo>
                    <a:pt x="151" y="0"/>
                  </a:moveTo>
                  <a:cubicBezTo>
                    <a:pt x="117" y="0"/>
                    <a:pt x="84" y="15"/>
                    <a:pt x="60" y="45"/>
                  </a:cubicBezTo>
                  <a:cubicBezTo>
                    <a:pt x="1" y="92"/>
                    <a:pt x="1" y="176"/>
                    <a:pt x="60" y="235"/>
                  </a:cubicBezTo>
                  <a:cubicBezTo>
                    <a:pt x="84" y="265"/>
                    <a:pt x="117" y="280"/>
                    <a:pt x="151" y="280"/>
                  </a:cubicBezTo>
                  <a:cubicBezTo>
                    <a:pt x="185" y="280"/>
                    <a:pt x="221" y="265"/>
                    <a:pt x="251" y="235"/>
                  </a:cubicBezTo>
                  <a:cubicBezTo>
                    <a:pt x="310" y="188"/>
                    <a:pt x="310"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1620926" y="1639098"/>
              <a:ext cx="18110" cy="15890"/>
            </a:xfrm>
            <a:custGeom>
              <a:avLst/>
              <a:gdLst/>
              <a:ahLst/>
              <a:cxnLst/>
              <a:rect l="l" t="t" r="r" b="b"/>
              <a:pathLst>
                <a:path w="310" h="272" extrusionOk="0">
                  <a:moveTo>
                    <a:pt x="151" y="1"/>
                  </a:moveTo>
                  <a:cubicBezTo>
                    <a:pt x="116" y="1"/>
                    <a:pt x="84" y="13"/>
                    <a:pt x="60" y="36"/>
                  </a:cubicBezTo>
                  <a:cubicBezTo>
                    <a:pt x="0" y="84"/>
                    <a:pt x="0" y="167"/>
                    <a:pt x="60" y="227"/>
                  </a:cubicBezTo>
                  <a:cubicBezTo>
                    <a:pt x="84" y="257"/>
                    <a:pt x="116" y="272"/>
                    <a:pt x="151" y="272"/>
                  </a:cubicBezTo>
                  <a:cubicBezTo>
                    <a:pt x="185" y="272"/>
                    <a:pt x="221" y="257"/>
                    <a:pt x="250" y="227"/>
                  </a:cubicBezTo>
                  <a:cubicBezTo>
                    <a:pt x="310" y="179"/>
                    <a:pt x="310" y="96"/>
                    <a:pt x="250" y="36"/>
                  </a:cubicBezTo>
                  <a:cubicBezTo>
                    <a:pt x="221" y="13"/>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1373291" y="1966005"/>
              <a:ext cx="18169" cy="15890"/>
            </a:xfrm>
            <a:custGeom>
              <a:avLst/>
              <a:gdLst/>
              <a:ahLst/>
              <a:cxnLst/>
              <a:rect l="l" t="t" r="r" b="b"/>
              <a:pathLst>
                <a:path w="311" h="272" extrusionOk="0">
                  <a:moveTo>
                    <a:pt x="146" y="1"/>
                  </a:moveTo>
                  <a:cubicBezTo>
                    <a:pt x="111" y="1"/>
                    <a:pt x="78" y="13"/>
                    <a:pt x="60" y="36"/>
                  </a:cubicBezTo>
                  <a:cubicBezTo>
                    <a:pt x="1" y="84"/>
                    <a:pt x="1" y="167"/>
                    <a:pt x="60" y="227"/>
                  </a:cubicBezTo>
                  <a:cubicBezTo>
                    <a:pt x="78" y="257"/>
                    <a:pt x="111" y="271"/>
                    <a:pt x="146" y="271"/>
                  </a:cubicBezTo>
                  <a:cubicBezTo>
                    <a:pt x="182" y="271"/>
                    <a:pt x="221" y="257"/>
                    <a:pt x="251" y="227"/>
                  </a:cubicBezTo>
                  <a:cubicBezTo>
                    <a:pt x="310" y="179"/>
                    <a:pt x="310" y="96"/>
                    <a:pt x="251" y="36"/>
                  </a:cubicBezTo>
                  <a:cubicBezTo>
                    <a:pt x="221" y="13"/>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1415060" y="1924470"/>
              <a:ext cx="18110" cy="16415"/>
            </a:xfrm>
            <a:custGeom>
              <a:avLst/>
              <a:gdLst/>
              <a:ahLst/>
              <a:cxnLst/>
              <a:rect l="l" t="t" r="r" b="b"/>
              <a:pathLst>
                <a:path w="310" h="281" extrusionOk="0">
                  <a:moveTo>
                    <a:pt x="146" y="0"/>
                  </a:moveTo>
                  <a:cubicBezTo>
                    <a:pt x="110" y="0"/>
                    <a:pt x="77" y="15"/>
                    <a:pt x="60" y="45"/>
                  </a:cubicBezTo>
                  <a:cubicBezTo>
                    <a:pt x="0" y="93"/>
                    <a:pt x="0" y="176"/>
                    <a:pt x="60" y="235"/>
                  </a:cubicBezTo>
                  <a:cubicBezTo>
                    <a:pt x="77" y="265"/>
                    <a:pt x="110" y="280"/>
                    <a:pt x="146" y="280"/>
                  </a:cubicBezTo>
                  <a:cubicBezTo>
                    <a:pt x="182" y="280"/>
                    <a:pt x="220" y="265"/>
                    <a:pt x="250" y="235"/>
                  </a:cubicBezTo>
                  <a:cubicBezTo>
                    <a:pt x="310" y="200"/>
                    <a:pt x="310" y="104"/>
                    <a:pt x="250" y="45"/>
                  </a:cubicBezTo>
                  <a:cubicBezTo>
                    <a:pt x="220" y="15"/>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1453967" y="1885330"/>
              <a:ext cx="18169" cy="15890"/>
            </a:xfrm>
            <a:custGeom>
              <a:avLst/>
              <a:gdLst/>
              <a:ahLst/>
              <a:cxnLst/>
              <a:rect l="l" t="t" r="r" b="b"/>
              <a:pathLst>
                <a:path w="311" h="272" extrusionOk="0">
                  <a:moveTo>
                    <a:pt x="160" y="1"/>
                  </a:moveTo>
                  <a:cubicBezTo>
                    <a:pt x="126" y="1"/>
                    <a:pt x="90" y="12"/>
                    <a:pt x="60" y="36"/>
                  </a:cubicBezTo>
                  <a:cubicBezTo>
                    <a:pt x="1" y="72"/>
                    <a:pt x="1" y="167"/>
                    <a:pt x="60" y="227"/>
                  </a:cubicBezTo>
                  <a:cubicBezTo>
                    <a:pt x="84" y="256"/>
                    <a:pt x="117" y="271"/>
                    <a:pt x="151" y="271"/>
                  </a:cubicBezTo>
                  <a:cubicBezTo>
                    <a:pt x="185" y="271"/>
                    <a:pt x="221" y="256"/>
                    <a:pt x="251" y="227"/>
                  </a:cubicBezTo>
                  <a:cubicBezTo>
                    <a:pt x="310" y="179"/>
                    <a:pt x="310" y="96"/>
                    <a:pt x="251" y="36"/>
                  </a:cubicBezTo>
                  <a:cubicBezTo>
                    <a:pt x="227" y="12"/>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1495736" y="1843620"/>
              <a:ext cx="18110" cy="15597"/>
            </a:xfrm>
            <a:custGeom>
              <a:avLst/>
              <a:gdLst/>
              <a:ahLst/>
              <a:cxnLst/>
              <a:rect l="l" t="t" r="r" b="b"/>
              <a:pathLst>
                <a:path w="310" h="267" extrusionOk="0">
                  <a:moveTo>
                    <a:pt x="159" y="0"/>
                  </a:moveTo>
                  <a:cubicBezTo>
                    <a:pt x="125" y="0"/>
                    <a:pt x="89" y="12"/>
                    <a:pt x="60" y="36"/>
                  </a:cubicBezTo>
                  <a:cubicBezTo>
                    <a:pt x="0" y="72"/>
                    <a:pt x="0" y="167"/>
                    <a:pt x="60" y="226"/>
                  </a:cubicBezTo>
                  <a:cubicBezTo>
                    <a:pt x="77" y="254"/>
                    <a:pt x="107" y="267"/>
                    <a:pt x="140" y="267"/>
                  </a:cubicBezTo>
                  <a:cubicBezTo>
                    <a:pt x="177" y="267"/>
                    <a:pt x="219" y="251"/>
                    <a:pt x="250" y="226"/>
                  </a:cubicBezTo>
                  <a:cubicBezTo>
                    <a:pt x="310" y="179"/>
                    <a:pt x="310" y="95"/>
                    <a:pt x="250" y="36"/>
                  </a:cubicBezTo>
                  <a:cubicBezTo>
                    <a:pt x="226" y="12"/>
                    <a:pt x="194" y="0"/>
                    <a:pt x="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1537446" y="1801851"/>
              <a:ext cx="18169" cy="15890"/>
            </a:xfrm>
            <a:custGeom>
              <a:avLst/>
              <a:gdLst/>
              <a:ahLst/>
              <a:cxnLst/>
              <a:rect l="l" t="t" r="r" b="b"/>
              <a:pathLst>
                <a:path w="311" h="272" extrusionOk="0">
                  <a:moveTo>
                    <a:pt x="160" y="1"/>
                  </a:moveTo>
                  <a:cubicBezTo>
                    <a:pt x="126" y="1"/>
                    <a:pt x="90" y="13"/>
                    <a:pt x="60" y="36"/>
                  </a:cubicBezTo>
                  <a:cubicBezTo>
                    <a:pt x="1" y="72"/>
                    <a:pt x="1" y="167"/>
                    <a:pt x="60" y="227"/>
                  </a:cubicBezTo>
                  <a:cubicBezTo>
                    <a:pt x="84" y="257"/>
                    <a:pt x="117" y="272"/>
                    <a:pt x="151" y="272"/>
                  </a:cubicBezTo>
                  <a:cubicBezTo>
                    <a:pt x="185" y="272"/>
                    <a:pt x="221" y="257"/>
                    <a:pt x="251" y="227"/>
                  </a:cubicBezTo>
                  <a:cubicBezTo>
                    <a:pt x="310" y="179"/>
                    <a:pt x="310" y="96"/>
                    <a:pt x="251" y="36"/>
                  </a:cubicBezTo>
                  <a:cubicBezTo>
                    <a:pt x="227" y="13"/>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1577112" y="1761718"/>
              <a:ext cx="18811" cy="17058"/>
            </a:xfrm>
            <a:custGeom>
              <a:avLst/>
              <a:gdLst/>
              <a:ahLst/>
              <a:cxnLst/>
              <a:rect l="l" t="t" r="r" b="b"/>
              <a:pathLst>
                <a:path w="322" h="292" extrusionOk="0">
                  <a:moveTo>
                    <a:pt x="152" y="0"/>
                  </a:moveTo>
                  <a:cubicBezTo>
                    <a:pt x="116" y="0"/>
                    <a:pt x="84" y="15"/>
                    <a:pt x="60" y="45"/>
                  </a:cubicBezTo>
                  <a:cubicBezTo>
                    <a:pt x="0" y="92"/>
                    <a:pt x="0" y="188"/>
                    <a:pt x="60" y="247"/>
                  </a:cubicBezTo>
                  <a:cubicBezTo>
                    <a:pt x="84" y="277"/>
                    <a:pt x="119" y="292"/>
                    <a:pt x="156" y="292"/>
                  </a:cubicBezTo>
                  <a:cubicBezTo>
                    <a:pt x="194" y="292"/>
                    <a:pt x="232" y="277"/>
                    <a:pt x="262" y="247"/>
                  </a:cubicBezTo>
                  <a:cubicBezTo>
                    <a:pt x="322" y="200"/>
                    <a:pt x="322" y="104"/>
                    <a:pt x="262" y="45"/>
                  </a:cubicBezTo>
                  <a:cubicBezTo>
                    <a:pt x="226" y="15"/>
                    <a:pt x="188" y="0"/>
                    <a:pt x="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1618823" y="1719949"/>
              <a:ext cx="18811" cy="17116"/>
            </a:xfrm>
            <a:custGeom>
              <a:avLst/>
              <a:gdLst/>
              <a:ahLst/>
              <a:cxnLst/>
              <a:rect l="l" t="t" r="r" b="b"/>
              <a:pathLst>
                <a:path w="322" h="293" extrusionOk="0">
                  <a:moveTo>
                    <a:pt x="157" y="1"/>
                  </a:moveTo>
                  <a:cubicBezTo>
                    <a:pt x="120" y="1"/>
                    <a:pt x="84" y="16"/>
                    <a:pt x="60" y="45"/>
                  </a:cubicBezTo>
                  <a:cubicBezTo>
                    <a:pt x="1" y="93"/>
                    <a:pt x="1" y="188"/>
                    <a:pt x="60" y="248"/>
                  </a:cubicBezTo>
                  <a:cubicBezTo>
                    <a:pt x="84" y="278"/>
                    <a:pt x="120" y="293"/>
                    <a:pt x="157" y="293"/>
                  </a:cubicBezTo>
                  <a:cubicBezTo>
                    <a:pt x="194" y="293"/>
                    <a:pt x="233" y="278"/>
                    <a:pt x="262" y="248"/>
                  </a:cubicBezTo>
                  <a:cubicBezTo>
                    <a:pt x="322" y="200"/>
                    <a:pt x="322" y="105"/>
                    <a:pt x="262" y="45"/>
                  </a:cubicBezTo>
                  <a:cubicBezTo>
                    <a:pt x="233" y="16"/>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1659890" y="1678238"/>
              <a:ext cx="18110" cy="17116"/>
            </a:xfrm>
            <a:custGeom>
              <a:avLst/>
              <a:gdLst/>
              <a:ahLst/>
              <a:cxnLst/>
              <a:rect l="l" t="t" r="r" b="b"/>
              <a:pathLst>
                <a:path w="310" h="293" extrusionOk="0">
                  <a:moveTo>
                    <a:pt x="164" y="0"/>
                  </a:moveTo>
                  <a:cubicBezTo>
                    <a:pt x="128" y="0"/>
                    <a:pt x="89" y="15"/>
                    <a:pt x="60" y="45"/>
                  </a:cubicBezTo>
                  <a:cubicBezTo>
                    <a:pt x="0" y="93"/>
                    <a:pt x="0" y="188"/>
                    <a:pt x="60" y="247"/>
                  </a:cubicBezTo>
                  <a:cubicBezTo>
                    <a:pt x="83" y="277"/>
                    <a:pt x="116" y="292"/>
                    <a:pt x="150" y="292"/>
                  </a:cubicBezTo>
                  <a:cubicBezTo>
                    <a:pt x="185" y="292"/>
                    <a:pt x="220" y="277"/>
                    <a:pt x="250" y="247"/>
                  </a:cubicBezTo>
                  <a:cubicBezTo>
                    <a:pt x="310" y="200"/>
                    <a:pt x="310" y="105"/>
                    <a:pt x="250" y="45"/>
                  </a:cubicBezTo>
                  <a:cubicBezTo>
                    <a:pt x="232" y="15"/>
                    <a:pt x="199"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1454668" y="1964428"/>
              <a:ext cx="18169" cy="15597"/>
            </a:xfrm>
            <a:custGeom>
              <a:avLst/>
              <a:gdLst/>
              <a:ahLst/>
              <a:cxnLst/>
              <a:rect l="l" t="t" r="r" b="b"/>
              <a:pathLst>
                <a:path w="311" h="267" extrusionOk="0">
                  <a:moveTo>
                    <a:pt x="151" y="1"/>
                  </a:moveTo>
                  <a:cubicBezTo>
                    <a:pt x="117" y="1"/>
                    <a:pt x="84" y="10"/>
                    <a:pt x="60" y="28"/>
                  </a:cubicBezTo>
                  <a:cubicBezTo>
                    <a:pt x="1" y="75"/>
                    <a:pt x="13" y="171"/>
                    <a:pt x="60" y="230"/>
                  </a:cubicBezTo>
                  <a:cubicBezTo>
                    <a:pt x="81" y="256"/>
                    <a:pt x="109" y="266"/>
                    <a:pt x="139" y="266"/>
                  </a:cubicBezTo>
                  <a:cubicBezTo>
                    <a:pt x="177" y="266"/>
                    <a:pt x="217" y="250"/>
                    <a:pt x="251" y="230"/>
                  </a:cubicBezTo>
                  <a:cubicBezTo>
                    <a:pt x="310" y="182"/>
                    <a:pt x="310" y="87"/>
                    <a:pt x="251" y="28"/>
                  </a:cubicBezTo>
                  <a:cubicBezTo>
                    <a:pt x="221" y="10"/>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1493633" y="1924704"/>
              <a:ext cx="18811" cy="16182"/>
            </a:xfrm>
            <a:custGeom>
              <a:avLst/>
              <a:gdLst/>
              <a:ahLst/>
              <a:cxnLst/>
              <a:rect l="l" t="t" r="r" b="b"/>
              <a:pathLst>
                <a:path w="322" h="277" extrusionOk="0">
                  <a:moveTo>
                    <a:pt x="172" y="1"/>
                  </a:moveTo>
                  <a:cubicBezTo>
                    <a:pt x="133" y="1"/>
                    <a:pt x="91" y="16"/>
                    <a:pt x="60" y="41"/>
                  </a:cubicBezTo>
                  <a:cubicBezTo>
                    <a:pt x="0" y="89"/>
                    <a:pt x="24" y="172"/>
                    <a:pt x="60" y="231"/>
                  </a:cubicBezTo>
                  <a:cubicBezTo>
                    <a:pt x="84" y="261"/>
                    <a:pt x="119" y="276"/>
                    <a:pt x="157" y="276"/>
                  </a:cubicBezTo>
                  <a:cubicBezTo>
                    <a:pt x="194" y="276"/>
                    <a:pt x="233" y="261"/>
                    <a:pt x="262" y="231"/>
                  </a:cubicBezTo>
                  <a:cubicBezTo>
                    <a:pt x="322" y="196"/>
                    <a:pt x="322" y="100"/>
                    <a:pt x="262" y="41"/>
                  </a:cubicBezTo>
                  <a:cubicBezTo>
                    <a:pt x="240" y="13"/>
                    <a:pt x="207" y="1"/>
                    <a:pt x="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1535343" y="1882701"/>
              <a:ext cx="18169" cy="16415"/>
            </a:xfrm>
            <a:custGeom>
              <a:avLst/>
              <a:gdLst/>
              <a:ahLst/>
              <a:cxnLst/>
              <a:rect l="l" t="t" r="r" b="b"/>
              <a:pathLst>
                <a:path w="311" h="281" extrusionOk="0">
                  <a:moveTo>
                    <a:pt x="166" y="1"/>
                  </a:moveTo>
                  <a:cubicBezTo>
                    <a:pt x="129" y="1"/>
                    <a:pt x="90" y="16"/>
                    <a:pt x="60" y="46"/>
                  </a:cubicBezTo>
                  <a:cubicBezTo>
                    <a:pt x="1" y="93"/>
                    <a:pt x="1" y="176"/>
                    <a:pt x="60" y="236"/>
                  </a:cubicBezTo>
                  <a:cubicBezTo>
                    <a:pt x="84" y="266"/>
                    <a:pt x="120" y="281"/>
                    <a:pt x="157" y="281"/>
                  </a:cubicBezTo>
                  <a:cubicBezTo>
                    <a:pt x="194" y="281"/>
                    <a:pt x="233" y="266"/>
                    <a:pt x="263" y="236"/>
                  </a:cubicBezTo>
                  <a:cubicBezTo>
                    <a:pt x="310" y="200"/>
                    <a:pt x="310" y="105"/>
                    <a:pt x="263" y="46"/>
                  </a:cubicBezTo>
                  <a:cubicBezTo>
                    <a:pt x="239" y="16"/>
                    <a:pt x="203" y="1"/>
                    <a:pt x="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1577112" y="1841517"/>
              <a:ext cx="18811" cy="15890"/>
            </a:xfrm>
            <a:custGeom>
              <a:avLst/>
              <a:gdLst/>
              <a:ahLst/>
              <a:cxnLst/>
              <a:rect l="l" t="t" r="r" b="b"/>
              <a:pathLst>
                <a:path w="322" h="272" extrusionOk="0">
                  <a:moveTo>
                    <a:pt x="156" y="0"/>
                  </a:moveTo>
                  <a:cubicBezTo>
                    <a:pt x="122" y="0"/>
                    <a:pt x="89" y="12"/>
                    <a:pt x="60" y="36"/>
                  </a:cubicBezTo>
                  <a:cubicBezTo>
                    <a:pt x="0" y="84"/>
                    <a:pt x="0" y="167"/>
                    <a:pt x="60" y="227"/>
                  </a:cubicBezTo>
                  <a:cubicBezTo>
                    <a:pt x="84" y="256"/>
                    <a:pt x="119" y="271"/>
                    <a:pt x="156" y="271"/>
                  </a:cubicBezTo>
                  <a:cubicBezTo>
                    <a:pt x="194" y="271"/>
                    <a:pt x="232" y="256"/>
                    <a:pt x="262" y="227"/>
                  </a:cubicBezTo>
                  <a:cubicBezTo>
                    <a:pt x="322" y="191"/>
                    <a:pt x="322" y="96"/>
                    <a:pt x="262" y="36"/>
                  </a:cubicBezTo>
                  <a:cubicBezTo>
                    <a:pt x="226" y="12"/>
                    <a:pt x="19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1616719" y="1802026"/>
              <a:ext cx="18169" cy="16415"/>
            </a:xfrm>
            <a:custGeom>
              <a:avLst/>
              <a:gdLst/>
              <a:ahLst/>
              <a:cxnLst/>
              <a:rect l="l" t="t" r="r" b="b"/>
              <a:pathLst>
                <a:path w="311" h="281" extrusionOk="0">
                  <a:moveTo>
                    <a:pt x="156" y="1"/>
                  </a:moveTo>
                  <a:cubicBezTo>
                    <a:pt x="120" y="1"/>
                    <a:pt x="84" y="16"/>
                    <a:pt x="60" y="45"/>
                  </a:cubicBezTo>
                  <a:cubicBezTo>
                    <a:pt x="1" y="93"/>
                    <a:pt x="1" y="176"/>
                    <a:pt x="60" y="236"/>
                  </a:cubicBezTo>
                  <a:cubicBezTo>
                    <a:pt x="78" y="266"/>
                    <a:pt x="111" y="281"/>
                    <a:pt x="147" y="281"/>
                  </a:cubicBezTo>
                  <a:cubicBezTo>
                    <a:pt x="182" y="281"/>
                    <a:pt x="221" y="266"/>
                    <a:pt x="251" y="236"/>
                  </a:cubicBezTo>
                  <a:cubicBezTo>
                    <a:pt x="310" y="188"/>
                    <a:pt x="310" y="105"/>
                    <a:pt x="251" y="45"/>
                  </a:cubicBezTo>
                  <a:cubicBezTo>
                    <a:pt x="227" y="16"/>
                    <a:pt x="19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1659890" y="1760140"/>
              <a:ext cx="16007" cy="16065"/>
            </a:xfrm>
            <a:custGeom>
              <a:avLst/>
              <a:gdLst/>
              <a:ahLst/>
              <a:cxnLst/>
              <a:rect l="l" t="t" r="r" b="b"/>
              <a:pathLst>
                <a:path w="274" h="275" extrusionOk="0">
                  <a:moveTo>
                    <a:pt x="131" y="0"/>
                  </a:moveTo>
                  <a:cubicBezTo>
                    <a:pt x="60" y="0"/>
                    <a:pt x="0" y="60"/>
                    <a:pt x="0" y="131"/>
                  </a:cubicBezTo>
                  <a:cubicBezTo>
                    <a:pt x="0" y="203"/>
                    <a:pt x="60" y="274"/>
                    <a:pt x="131" y="274"/>
                  </a:cubicBezTo>
                  <a:cubicBezTo>
                    <a:pt x="202" y="274"/>
                    <a:pt x="274" y="203"/>
                    <a:pt x="274" y="131"/>
                  </a:cubicBezTo>
                  <a:cubicBezTo>
                    <a:pt x="274" y="60"/>
                    <a:pt x="202" y="0"/>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1700199" y="1718547"/>
              <a:ext cx="18169" cy="16415"/>
            </a:xfrm>
            <a:custGeom>
              <a:avLst/>
              <a:gdLst/>
              <a:ahLst/>
              <a:cxnLst/>
              <a:rect l="l" t="t" r="r" b="b"/>
              <a:pathLst>
                <a:path w="311" h="281" extrusionOk="0">
                  <a:moveTo>
                    <a:pt x="160" y="1"/>
                  </a:moveTo>
                  <a:cubicBezTo>
                    <a:pt x="126" y="1"/>
                    <a:pt x="90" y="16"/>
                    <a:pt x="60" y="46"/>
                  </a:cubicBezTo>
                  <a:cubicBezTo>
                    <a:pt x="1" y="93"/>
                    <a:pt x="1" y="177"/>
                    <a:pt x="60" y="236"/>
                  </a:cubicBezTo>
                  <a:cubicBezTo>
                    <a:pt x="78" y="266"/>
                    <a:pt x="111" y="281"/>
                    <a:pt x="146" y="281"/>
                  </a:cubicBezTo>
                  <a:cubicBezTo>
                    <a:pt x="182" y="281"/>
                    <a:pt x="221" y="266"/>
                    <a:pt x="251" y="236"/>
                  </a:cubicBezTo>
                  <a:cubicBezTo>
                    <a:pt x="310" y="189"/>
                    <a:pt x="310" y="105"/>
                    <a:pt x="251" y="46"/>
                  </a:cubicBezTo>
                  <a:cubicBezTo>
                    <a:pt x="227" y="16"/>
                    <a:pt x="19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1533941" y="1964779"/>
              <a:ext cx="18169" cy="16415"/>
            </a:xfrm>
            <a:custGeom>
              <a:avLst/>
              <a:gdLst/>
              <a:ahLst/>
              <a:cxnLst/>
              <a:rect l="l" t="t" r="r" b="b"/>
              <a:pathLst>
                <a:path w="311" h="281" extrusionOk="0">
                  <a:moveTo>
                    <a:pt x="156" y="1"/>
                  </a:moveTo>
                  <a:cubicBezTo>
                    <a:pt x="123" y="1"/>
                    <a:pt x="90" y="16"/>
                    <a:pt x="61" y="45"/>
                  </a:cubicBezTo>
                  <a:cubicBezTo>
                    <a:pt x="1" y="81"/>
                    <a:pt x="1" y="176"/>
                    <a:pt x="61" y="236"/>
                  </a:cubicBezTo>
                  <a:cubicBezTo>
                    <a:pt x="84" y="266"/>
                    <a:pt x="117" y="281"/>
                    <a:pt x="151" y="281"/>
                  </a:cubicBezTo>
                  <a:cubicBezTo>
                    <a:pt x="186" y="281"/>
                    <a:pt x="221" y="266"/>
                    <a:pt x="251" y="236"/>
                  </a:cubicBezTo>
                  <a:cubicBezTo>
                    <a:pt x="311" y="188"/>
                    <a:pt x="311" y="105"/>
                    <a:pt x="251" y="45"/>
                  </a:cubicBezTo>
                  <a:cubicBezTo>
                    <a:pt x="221" y="16"/>
                    <a:pt x="188"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1575710" y="1923068"/>
              <a:ext cx="18110" cy="16415"/>
            </a:xfrm>
            <a:custGeom>
              <a:avLst/>
              <a:gdLst/>
              <a:ahLst/>
              <a:cxnLst/>
              <a:rect l="l" t="t" r="r" b="b"/>
              <a:pathLst>
                <a:path w="310" h="281" extrusionOk="0">
                  <a:moveTo>
                    <a:pt x="151" y="0"/>
                  </a:moveTo>
                  <a:cubicBezTo>
                    <a:pt x="116" y="0"/>
                    <a:pt x="84" y="15"/>
                    <a:pt x="60" y="45"/>
                  </a:cubicBezTo>
                  <a:cubicBezTo>
                    <a:pt x="0" y="81"/>
                    <a:pt x="0" y="176"/>
                    <a:pt x="60" y="236"/>
                  </a:cubicBezTo>
                  <a:cubicBezTo>
                    <a:pt x="84" y="265"/>
                    <a:pt x="116" y="280"/>
                    <a:pt x="151" y="280"/>
                  </a:cubicBezTo>
                  <a:cubicBezTo>
                    <a:pt x="185" y="280"/>
                    <a:pt x="221" y="265"/>
                    <a:pt x="250" y="236"/>
                  </a:cubicBezTo>
                  <a:cubicBezTo>
                    <a:pt x="310" y="188"/>
                    <a:pt x="310" y="105"/>
                    <a:pt x="250"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1618122" y="1881825"/>
              <a:ext cx="15364" cy="16065"/>
            </a:xfrm>
            <a:custGeom>
              <a:avLst/>
              <a:gdLst/>
              <a:ahLst/>
              <a:cxnLst/>
              <a:rect l="l" t="t" r="r" b="b"/>
              <a:pathLst>
                <a:path w="263" h="275" extrusionOk="0">
                  <a:moveTo>
                    <a:pt x="132" y="1"/>
                  </a:moveTo>
                  <a:cubicBezTo>
                    <a:pt x="60" y="1"/>
                    <a:pt x="1" y="61"/>
                    <a:pt x="1" y="132"/>
                  </a:cubicBezTo>
                  <a:cubicBezTo>
                    <a:pt x="1" y="203"/>
                    <a:pt x="60" y="275"/>
                    <a:pt x="132" y="275"/>
                  </a:cubicBezTo>
                  <a:cubicBezTo>
                    <a:pt x="203" y="275"/>
                    <a:pt x="263" y="203"/>
                    <a:pt x="263" y="132"/>
                  </a:cubicBezTo>
                  <a:cubicBezTo>
                    <a:pt x="263" y="61"/>
                    <a:pt x="203" y="1"/>
                    <a:pt x="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1656385" y="1841692"/>
              <a:ext cx="18169" cy="17116"/>
            </a:xfrm>
            <a:custGeom>
              <a:avLst/>
              <a:gdLst/>
              <a:ahLst/>
              <a:cxnLst/>
              <a:rect l="l" t="t" r="r" b="b"/>
              <a:pathLst>
                <a:path w="311" h="293" extrusionOk="0">
                  <a:moveTo>
                    <a:pt x="164" y="0"/>
                  </a:moveTo>
                  <a:cubicBezTo>
                    <a:pt x="128" y="0"/>
                    <a:pt x="90" y="15"/>
                    <a:pt x="60" y="45"/>
                  </a:cubicBezTo>
                  <a:cubicBezTo>
                    <a:pt x="0" y="93"/>
                    <a:pt x="0" y="188"/>
                    <a:pt x="60" y="247"/>
                  </a:cubicBezTo>
                  <a:cubicBezTo>
                    <a:pt x="84" y="277"/>
                    <a:pt x="117" y="292"/>
                    <a:pt x="151" y="292"/>
                  </a:cubicBezTo>
                  <a:cubicBezTo>
                    <a:pt x="185" y="292"/>
                    <a:pt x="221" y="277"/>
                    <a:pt x="251" y="247"/>
                  </a:cubicBezTo>
                  <a:cubicBezTo>
                    <a:pt x="310" y="200"/>
                    <a:pt x="310" y="105"/>
                    <a:pt x="251" y="45"/>
                  </a:cubicBezTo>
                  <a:cubicBezTo>
                    <a:pt x="233" y="15"/>
                    <a:pt x="200" y="0"/>
                    <a:pt x="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1698096" y="1799981"/>
              <a:ext cx="18169" cy="17058"/>
            </a:xfrm>
            <a:custGeom>
              <a:avLst/>
              <a:gdLst/>
              <a:ahLst/>
              <a:cxnLst/>
              <a:rect l="l" t="t" r="r" b="b"/>
              <a:pathLst>
                <a:path w="311" h="292" extrusionOk="0">
                  <a:moveTo>
                    <a:pt x="160" y="0"/>
                  </a:moveTo>
                  <a:cubicBezTo>
                    <a:pt x="126" y="0"/>
                    <a:pt x="90" y="15"/>
                    <a:pt x="60" y="45"/>
                  </a:cubicBezTo>
                  <a:cubicBezTo>
                    <a:pt x="1" y="92"/>
                    <a:pt x="1" y="188"/>
                    <a:pt x="60" y="247"/>
                  </a:cubicBezTo>
                  <a:cubicBezTo>
                    <a:pt x="84" y="277"/>
                    <a:pt x="117" y="292"/>
                    <a:pt x="151" y="292"/>
                  </a:cubicBezTo>
                  <a:cubicBezTo>
                    <a:pt x="185" y="292"/>
                    <a:pt x="221" y="277"/>
                    <a:pt x="251" y="247"/>
                  </a:cubicBezTo>
                  <a:cubicBezTo>
                    <a:pt x="310" y="199"/>
                    <a:pt x="310" y="104"/>
                    <a:pt x="251" y="45"/>
                  </a:cubicBezTo>
                  <a:cubicBezTo>
                    <a:pt x="227" y="15"/>
                    <a:pt x="194" y="0"/>
                    <a:pt x="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1739865" y="1758213"/>
              <a:ext cx="18110" cy="17116"/>
            </a:xfrm>
            <a:custGeom>
              <a:avLst/>
              <a:gdLst/>
              <a:ahLst/>
              <a:cxnLst/>
              <a:rect l="l" t="t" r="r" b="b"/>
              <a:pathLst>
                <a:path w="310" h="293" extrusionOk="0">
                  <a:moveTo>
                    <a:pt x="164" y="1"/>
                  </a:moveTo>
                  <a:cubicBezTo>
                    <a:pt x="128" y="1"/>
                    <a:pt x="90" y="16"/>
                    <a:pt x="60" y="45"/>
                  </a:cubicBezTo>
                  <a:cubicBezTo>
                    <a:pt x="0" y="93"/>
                    <a:pt x="0" y="188"/>
                    <a:pt x="60" y="248"/>
                  </a:cubicBezTo>
                  <a:cubicBezTo>
                    <a:pt x="84" y="277"/>
                    <a:pt x="116" y="292"/>
                    <a:pt x="151" y="292"/>
                  </a:cubicBezTo>
                  <a:cubicBezTo>
                    <a:pt x="185" y="292"/>
                    <a:pt x="220" y="277"/>
                    <a:pt x="250" y="248"/>
                  </a:cubicBezTo>
                  <a:cubicBezTo>
                    <a:pt x="310" y="200"/>
                    <a:pt x="310" y="105"/>
                    <a:pt x="250" y="45"/>
                  </a:cubicBezTo>
                  <a:cubicBezTo>
                    <a:pt x="232" y="16"/>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1615376" y="1962968"/>
              <a:ext cx="18811" cy="16123"/>
            </a:xfrm>
            <a:custGeom>
              <a:avLst/>
              <a:gdLst/>
              <a:ahLst/>
              <a:cxnLst/>
              <a:rect l="l" t="t" r="r" b="b"/>
              <a:pathLst>
                <a:path w="322" h="276" extrusionOk="0">
                  <a:moveTo>
                    <a:pt x="167" y="0"/>
                  </a:moveTo>
                  <a:cubicBezTo>
                    <a:pt x="129" y="0"/>
                    <a:pt x="91" y="16"/>
                    <a:pt x="60" y="41"/>
                  </a:cubicBezTo>
                  <a:cubicBezTo>
                    <a:pt x="0" y="88"/>
                    <a:pt x="0" y="172"/>
                    <a:pt x="60" y="231"/>
                  </a:cubicBezTo>
                  <a:cubicBezTo>
                    <a:pt x="83" y="261"/>
                    <a:pt x="119" y="276"/>
                    <a:pt x="156" y="276"/>
                  </a:cubicBezTo>
                  <a:cubicBezTo>
                    <a:pt x="193" y="276"/>
                    <a:pt x="232" y="261"/>
                    <a:pt x="262" y="231"/>
                  </a:cubicBezTo>
                  <a:cubicBezTo>
                    <a:pt x="321" y="196"/>
                    <a:pt x="321" y="100"/>
                    <a:pt x="262" y="41"/>
                  </a:cubicBezTo>
                  <a:cubicBezTo>
                    <a:pt x="234" y="13"/>
                    <a:pt x="20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1657086" y="1920965"/>
              <a:ext cx="18110" cy="16415"/>
            </a:xfrm>
            <a:custGeom>
              <a:avLst/>
              <a:gdLst/>
              <a:ahLst/>
              <a:cxnLst/>
              <a:rect l="l" t="t" r="r" b="b"/>
              <a:pathLst>
                <a:path w="310" h="281" extrusionOk="0">
                  <a:moveTo>
                    <a:pt x="157" y="1"/>
                  </a:moveTo>
                  <a:cubicBezTo>
                    <a:pt x="119" y="1"/>
                    <a:pt x="84" y="16"/>
                    <a:pt x="60" y="45"/>
                  </a:cubicBezTo>
                  <a:cubicBezTo>
                    <a:pt x="0" y="93"/>
                    <a:pt x="0" y="176"/>
                    <a:pt x="60" y="236"/>
                  </a:cubicBezTo>
                  <a:cubicBezTo>
                    <a:pt x="84" y="266"/>
                    <a:pt x="119" y="280"/>
                    <a:pt x="157" y="280"/>
                  </a:cubicBezTo>
                  <a:cubicBezTo>
                    <a:pt x="194" y="280"/>
                    <a:pt x="233" y="266"/>
                    <a:pt x="262" y="236"/>
                  </a:cubicBezTo>
                  <a:cubicBezTo>
                    <a:pt x="310" y="200"/>
                    <a:pt x="310" y="105"/>
                    <a:pt x="262" y="45"/>
                  </a:cubicBezTo>
                  <a:cubicBezTo>
                    <a:pt x="233" y="16"/>
                    <a:pt x="194" y="1"/>
                    <a:pt x="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1696752" y="1882000"/>
              <a:ext cx="18110" cy="16415"/>
            </a:xfrm>
            <a:custGeom>
              <a:avLst/>
              <a:gdLst/>
              <a:ahLst/>
              <a:cxnLst/>
              <a:rect l="l" t="t" r="r" b="b"/>
              <a:pathLst>
                <a:path w="310" h="281" extrusionOk="0">
                  <a:moveTo>
                    <a:pt x="159" y="1"/>
                  </a:moveTo>
                  <a:cubicBezTo>
                    <a:pt x="125" y="1"/>
                    <a:pt x="89" y="16"/>
                    <a:pt x="60" y="46"/>
                  </a:cubicBezTo>
                  <a:cubicBezTo>
                    <a:pt x="0" y="93"/>
                    <a:pt x="0" y="177"/>
                    <a:pt x="60" y="236"/>
                  </a:cubicBezTo>
                  <a:cubicBezTo>
                    <a:pt x="77" y="266"/>
                    <a:pt x="110" y="281"/>
                    <a:pt x="146" y="281"/>
                  </a:cubicBezTo>
                  <a:cubicBezTo>
                    <a:pt x="182" y="281"/>
                    <a:pt x="220" y="266"/>
                    <a:pt x="250" y="236"/>
                  </a:cubicBezTo>
                  <a:cubicBezTo>
                    <a:pt x="310" y="188"/>
                    <a:pt x="310" y="105"/>
                    <a:pt x="250" y="46"/>
                  </a:cubicBezTo>
                  <a:cubicBezTo>
                    <a:pt x="226" y="16"/>
                    <a:pt x="194" y="1"/>
                    <a:pt x="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1739865" y="1840115"/>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1780173" y="1798579"/>
              <a:ext cx="18169" cy="16357"/>
            </a:xfrm>
            <a:custGeom>
              <a:avLst/>
              <a:gdLst/>
              <a:ahLst/>
              <a:cxnLst/>
              <a:rect l="l" t="t" r="r" b="b"/>
              <a:pathLst>
                <a:path w="311" h="280" extrusionOk="0">
                  <a:moveTo>
                    <a:pt x="156" y="0"/>
                  </a:moveTo>
                  <a:cubicBezTo>
                    <a:pt x="123" y="0"/>
                    <a:pt x="90" y="15"/>
                    <a:pt x="60" y="45"/>
                  </a:cubicBezTo>
                  <a:cubicBezTo>
                    <a:pt x="1" y="92"/>
                    <a:pt x="1" y="176"/>
                    <a:pt x="60" y="235"/>
                  </a:cubicBezTo>
                  <a:cubicBezTo>
                    <a:pt x="78" y="265"/>
                    <a:pt x="111" y="280"/>
                    <a:pt x="147" y="280"/>
                  </a:cubicBezTo>
                  <a:cubicBezTo>
                    <a:pt x="182" y="280"/>
                    <a:pt x="221" y="265"/>
                    <a:pt x="251" y="235"/>
                  </a:cubicBezTo>
                  <a:cubicBezTo>
                    <a:pt x="310" y="188"/>
                    <a:pt x="310" y="104"/>
                    <a:pt x="251" y="45"/>
                  </a:cubicBezTo>
                  <a:cubicBezTo>
                    <a:pt x="221" y="15"/>
                    <a:pt x="188"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1697395" y="1961332"/>
              <a:ext cx="18169" cy="16415"/>
            </a:xfrm>
            <a:custGeom>
              <a:avLst/>
              <a:gdLst/>
              <a:ahLst/>
              <a:cxnLst/>
              <a:rect l="l" t="t" r="r" b="b"/>
              <a:pathLst>
                <a:path w="311" h="281" extrusionOk="0">
                  <a:moveTo>
                    <a:pt x="151" y="0"/>
                  </a:moveTo>
                  <a:cubicBezTo>
                    <a:pt x="117" y="0"/>
                    <a:pt x="84" y="15"/>
                    <a:pt x="60" y="45"/>
                  </a:cubicBezTo>
                  <a:cubicBezTo>
                    <a:pt x="1" y="81"/>
                    <a:pt x="13" y="176"/>
                    <a:pt x="60" y="235"/>
                  </a:cubicBezTo>
                  <a:cubicBezTo>
                    <a:pt x="84" y="265"/>
                    <a:pt x="117" y="280"/>
                    <a:pt x="151" y="280"/>
                  </a:cubicBezTo>
                  <a:cubicBezTo>
                    <a:pt x="185" y="280"/>
                    <a:pt x="221" y="265"/>
                    <a:pt x="251" y="235"/>
                  </a:cubicBezTo>
                  <a:cubicBezTo>
                    <a:pt x="311" y="188"/>
                    <a:pt x="311" y="104"/>
                    <a:pt x="251" y="45"/>
                  </a:cubicBezTo>
                  <a:cubicBezTo>
                    <a:pt x="221" y="15"/>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1736360" y="1921491"/>
              <a:ext cx="18169" cy="15890"/>
            </a:xfrm>
            <a:custGeom>
              <a:avLst/>
              <a:gdLst/>
              <a:ahLst/>
              <a:cxnLst/>
              <a:rect l="l" t="t" r="r" b="b"/>
              <a:pathLst>
                <a:path w="311" h="272" extrusionOk="0">
                  <a:moveTo>
                    <a:pt x="164" y="1"/>
                  </a:moveTo>
                  <a:cubicBezTo>
                    <a:pt x="129" y="1"/>
                    <a:pt x="90" y="13"/>
                    <a:pt x="60" y="36"/>
                  </a:cubicBezTo>
                  <a:cubicBezTo>
                    <a:pt x="1" y="84"/>
                    <a:pt x="1" y="167"/>
                    <a:pt x="60" y="227"/>
                  </a:cubicBezTo>
                  <a:cubicBezTo>
                    <a:pt x="84" y="257"/>
                    <a:pt x="117" y="271"/>
                    <a:pt x="151" y="271"/>
                  </a:cubicBezTo>
                  <a:cubicBezTo>
                    <a:pt x="185" y="271"/>
                    <a:pt x="221" y="257"/>
                    <a:pt x="251" y="227"/>
                  </a:cubicBezTo>
                  <a:cubicBezTo>
                    <a:pt x="310" y="191"/>
                    <a:pt x="310" y="96"/>
                    <a:pt x="251" y="36"/>
                  </a:cubicBezTo>
                  <a:cubicBezTo>
                    <a:pt x="233" y="13"/>
                    <a:pt x="200" y="1"/>
                    <a:pt x="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1778129" y="1879956"/>
              <a:ext cx="18110" cy="17058"/>
            </a:xfrm>
            <a:custGeom>
              <a:avLst/>
              <a:gdLst/>
              <a:ahLst/>
              <a:cxnLst/>
              <a:rect l="l" t="t" r="r" b="b"/>
              <a:pathLst>
                <a:path w="310" h="292" extrusionOk="0">
                  <a:moveTo>
                    <a:pt x="155" y="0"/>
                  </a:moveTo>
                  <a:cubicBezTo>
                    <a:pt x="122" y="0"/>
                    <a:pt x="89" y="15"/>
                    <a:pt x="60" y="45"/>
                  </a:cubicBezTo>
                  <a:cubicBezTo>
                    <a:pt x="0" y="93"/>
                    <a:pt x="0" y="188"/>
                    <a:pt x="60" y="247"/>
                  </a:cubicBezTo>
                  <a:cubicBezTo>
                    <a:pt x="83" y="277"/>
                    <a:pt x="116" y="292"/>
                    <a:pt x="150" y="292"/>
                  </a:cubicBezTo>
                  <a:cubicBezTo>
                    <a:pt x="185" y="292"/>
                    <a:pt x="220" y="277"/>
                    <a:pt x="250" y="247"/>
                  </a:cubicBezTo>
                  <a:cubicBezTo>
                    <a:pt x="310" y="200"/>
                    <a:pt x="310" y="104"/>
                    <a:pt x="250" y="45"/>
                  </a:cubicBezTo>
                  <a:cubicBezTo>
                    <a:pt x="220" y="15"/>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1819839" y="1838187"/>
              <a:ext cx="18110" cy="17116"/>
            </a:xfrm>
            <a:custGeom>
              <a:avLst/>
              <a:gdLst/>
              <a:ahLst/>
              <a:cxnLst/>
              <a:rect l="l" t="t" r="r" b="b"/>
              <a:pathLst>
                <a:path w="310" h="293" extrusionOk="0">
                  <a:moveTo>
                    <a:pt x="151" y="1"/>
                  </a:moveTo>
                  <a:cubicBezTo>
                    <a:pt x="117" y="1"/>
                    <a:pt x="84" y="16"/>
                    <a:pt x="60" y="46"/>
                  </a:cubicBezTo>
                  <a:cubicBezTo>
                    <a:pt x="0" y="93"/>
                    <a:pt x="0" y="188"/>
                    <a:pt x="60" y="248"/>
                  </a:cubicBezTo>
                  <a:cubicBezTo>
                    <a:pt x="84" y="278"/>
                    <a:pt x="117" y="293"/>
                    <a:pt x="151" y="293"/>
                  </a:cubicBezTo>
                  <a:cubicBezTo>
                    <a:pt x="185" y="293"/>
                    <a:pt x="221" y="278"/>
                    <a:pt x="250" y="248"/>
                  </a:cubicBezTo>
                  <a:cubicBezTo>
                    <a:pt x="310" y="200"/>
                    <a:pt x="310" y="105"/>
                    <a:pt x="250" y="46"/>
                  </a:cubicBezTo>
                  <a:cubicBezTo>
                    <a:pt x="221" y="16"/>
                    <a:pt x="185"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1776727" y="1961858"/>
              <a:ext cx="18110" cy="15890"/>
            </a:xfrm>
            <a:custGeom>
              <a:avLst/>
              <a:gdLst/>
              <a:ahLst/>
              <a:cxnLst/>
              <a:rect l="l" t="t" r="r" b="b"/>
              <a:pathLst>
                <a:path w="310" h="272" extrusionOk="0">
                  <a:moveTo>
                    <a:pt x="155" y="0"/>
                  </a:moveTo>
                  <a:cubicBezTo>
                    <a:pt x="122" y="0"/>
                    <a:pt x="90" y="12"/>
                    <a:pt x="60" y="36"/>
                  </a:cubicBezTo>
                  <a:cubicBezTo>
                    <a:pt x="0" y="72"/>
                    <a:pt x="0" y="167"/>
                    <a:pt x="60" y="226"/>
                  </a:cubicBezTo>
                  <a:cubicBezTo>
                    <a:pt x="78" y="256"/>
                    <a:pt x="110" y="271"/>
                    <a:pt x="146" y="271"/>
                  </a:cubicBezTo>
                  <a:cubicBezTo>
                    <a:pt x="182" y="271"/>
                    <a:pt x="221" y="256"/>
                    <a:pt x="250" y="226"/>
                  </a:cubicBezTo>
                  <a:cubicBezTo>
                    <a:pt x="310" y="179"/>
                    <a:pt x="310" y="95"/>
                    <a:pt x="250" y="36"/>
                  </a:cubicBezTo>
                  <a:cubicBezTo>
                    <a:pt x="221" y="12"/>
                    <a:pt x="188"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1818437" y="1920089"/>
              <a:ext cx="18169" cy="15890"/>
            </a:xfrm>
            <a:custGeom>
              <a:avLst/>
              <a:gdLst/>
              <a:ahLst/>
              <a:cxnLst/>
              <a:rect l="l" t="t" r="r" b="b"/>
              <a:pathLst>
                <a:path w="311" h="272" extrusionOk="0">
                  <a:moveTo>
                    <a:pt x="146" y="1"/>
                  </a:moveTo>
                  <a:cubicBezTo>
                    <a:pt x="111" y="1"/>
                    <a:pt x="78" y="13"/>
                    <a:pt x="60" y="37"/>
                  </a:cubicBezTo>
                  <a:cubicBezTo>
                    <a:pt x="1" y="72"/>
                    <a:pt x="1" y="168"/>
                    <a:pt x="60" y="227"/>
                  </a:cubicBezTo>
                  <a:cubicBezTo>
                    <a:pt x="78" y="257"/>
                    <a:pt x="111" y="272"/>
                    <a:pt x="146" y="272"/>
                  </a:cubicBezTo>
                  <a:cubicBezTo>
                    <a:pt x="182" y="272"/>
                    <a:pt x="221" y="257"/>
                    <a:pt x="251" y="227"/>
                  </a:cubicBezTo>
                  <a:cubicBezTo>
                    <a:pt x="310" y="179"/>
                    <a:pt x="310" y="96"/>
                    <a:pt x="251" y="37"/>
                  </a:cubicBezTo>
                  <a:cubicBezTo>
                    <a:pt x="221" y="13"/>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1860206" y="1878378"/>
              <a:ext cx="18110" cy="15890"/>
            </a:xfrm>
            <a:custGeom>
              <a:avLst/>
              <a:gdLst/>
              <a:ahLst/>
              <a:cxnLst/>
              <a:rect l="l" t="t" r="r" b="b"/>
              <a:pathLst>
                <a:path w="310" h="272" extrusionOk="0">
                  <a:moveTo>
                    <a:pt x="146" y="0"/>
                  </a:moveTo>
                  <a:cubicBezTo>
                    <a:pt x="110" y="0"/>
                    <a:pt x="77" y="12"/>
                    <a:pt x="60" y="36"/>
                  </a:cubicBezTo>
                  <a:cubicBezTo>
                    <a:pt x="0" y="72"/>
                    <a:pt x="0" y="167"/>
                    <a:pt x="60" y="227"/>
                  </a:cubicBezTo>
                  <a:cubicBezTo>
                    <a:pt x="77" y="256"/>
                    <a:pt x="110" y="271"/>
                    <a:pt x="146" y="271"/>
                  </a:cubicBezTo>
                  <a:cubicBezTo>
                    <a:pt x="182" y="271"/>
                    <a:pt x="220" y="256"/>
                    <a:pt x="250" y="227"/>
                  </a:cubicBezTo>
                  <a:cubicBezTo>
                    <a:pt x="310" y="179"/>
                    <a:pt x="310" y="96"/>
                    <a:pt x="250" y="36"/>
                  </a:cubicBezTo>
                  <a:cubicBezTo>
                    <a:pt x="220" y="12"/>
                    <a:pt x="182" y="0"/>
                    <a:pt x="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1858103" y="1959755"/>
              <a:ext cx="18110" cy="15890"/>
            </a:xfrm>
            <a:custGeom>
              <a:avLst/>
              <a:gdLst/>
              <a:ahLst/>
              <a:cxnLst/>
              <a:rect l="l" t="t" r="r" b="b"/>
              <a:pathLst>
                <a:path w="310" h="272" extrusionOk="0">
                  <a:moveTo>
                    <a:pt x="151" y="0"/>
                  </a:moveTo>
                  <a:cubicBezTo>
                    <a:pt x="116" y="0"/>
                    <a:pt x="84" y="12"/>
                    <a:pt x="60" y="36"/>
                  </a:cubicBezTo>
                  <a:cubicBezTo>
                    <a:pt x="0" y="84"/>
                    <a:pt x="0" y="167"/>
                    <a:pt x="60" y="227"/>
                  </a:cubicBezTo>
                  <a:cubicBezTo>
                    <a:pt x="84" y="256"/>
                    <a:pt x="116" y="271"/>
                    <a:pt x="151" y="271"/>
                  </a:cubicBezTo>
                  <a:cubicBezTo>
                    <a:pt x="185" y="271"/>
                    <a:pt x="221" y="256"/>
                    <a:pt x="250" y="227"/>
                  </a:cubicBezTo>
                  <a:cubicBezTo>
                    <a:pt x="310" y="191"/>
                    <a:pt x="310" y="96"/>
                    <a:pt x="250"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1899814" y="1918044"/>
              <a:ext cx="18169" cy="15597"/>
            </a:xfrm>
            <a:custGeom>
              <a:avLst/>
              <a:gdLst/>
              <a:ahLst/>
              <a:cxnLst/>
              <a:rect l="l" t="t" r="r" b="b"/>
              <a:pathLst>
                <a:path w="311" h="267" extrusionOk="0">
                  <a:moveTo>
                    <a:pt x="151" y="0"/>
                  </a:moveTo>
                  <a:cubicBezTo>
                    <a:pt x="117" y="0"/>
                    <a:pt x="84" y="12"/>
                    <a:pt x="60" y="36"/>
                  </a:cubicBezTo>
                  <a:cubicBezTo>
                    <a:pt x="1" y="83"/>
                    <a:pt x="13" y="167"/>
                    <a:pt x="60" y="226"/>
                  </a:cubicBezTo>
                  <a:cubicBezTo>
                    <a:pt x="83" y="254"/>
                    <a:pt x="113" y="267"/>
                    <a:pt x="145" y="267"/>
                  </a:cubicBezTo>
                  <a:cubicBezTo>
                    <a:pt x="181" y="267"/>
                    <a:pt x="219" y="251"/>
                    <a:pt x="251" y="226"/>
                  </a:cubicBezTo>
                  <a:cubicBezTo>
                    <a:pt x="310" y="191"/>
                    <a:pt x="310" y="95"/>
                    <a:pt x="251" y="36"/>
                  </a:cubicBezTo>
                  <a:cubicBezTo>
                    <a:pt x="221" y="12"/>
                    <a:pt x="185" y="0"/>
                    <a:pt x="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1940180" y="1958353"/>
              <a:ext cx="18110" cy="15890"/>
            </a:xfrm>
            <a:custGeom>
              <a:avLst/>
              <a:gdLst/>
              <a:ahLst/>
              <a:cxnLst/>
              <a:rect l="l" t="t" r="r" b="b"/>
              <a:pathLst>
                <a:path w="310" h="272" extrusionOk="0">
                  <a:moveTo>
                    <a:pt x="146" y="1"/>
                  </a:moveTo>
                  <a:cubicBezTo>
                    <a:pt x="110" y="1"/>
                    <a:pt x="78" y="13"/>
                    <a:pt x="60" y="36"/>
                  </a:cubicBezTo>
                  <a:cubicBezTo>
                    <a:pt x="0" y="72"/>
                    <a:pt x="12" y="167"/>
                    <a:pt x="60" y="227"/>
                  </a:cubicBezTo>
                  <a:cubicBezTo>
                    <a:pt x="78" y="257"/>
                    <a:pt x="110" y="272"/>
                    <a:pt x="146" y="272"/>
                  </a:cubicBezTo>
                  <a:cubicBezTo>
                    <a:pt x="182" y="272"/>
                    <a:pt x="220" y="257"/>
                    <a:pt x="250" y="227"/>
                  </a:cubicBezTo>
                  <a:cubicBezTo>
                    <a:pt x="310" y="179"/>
                    <a:pt x="310" y="96"/>
                    <a:pt x="250" y="36"/>
                  </a:cubicBezTo>
                  <a:cubicBezTo>
                    <a:pt x="220" y="13"/>
                    <a:pt x="182"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1"/>
        <p:cNvGrpSpPr/>
        <p:nvPr/>
      </p:nvGrpSpPr>
      <p:grpSpPr>
        <a:xfrm>
          <a:off x="0" y="0"/>
          <a:ext cx="0" cy="0"/>
          <a:chOff x="0" y="0"/>
          <a:chExt cx="0" cy="0"/>
        </a:xfrm>
      </p:grpSpPr>
      <p:sp>
        <p:nvSpPr>
          <p:cNvPr id="442" name="Google Shape;442;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43" name="Google Shape;443;p7"/>
          <p:cNvSpPr txBox="1">
            <a:spLocks noGrp="1"/>
          </p:cNvSpPr>
          <p:nvPr>
            <p:ph type="body" idx="1"/>
          </p:nvPr>
        </p:nvSpPr>
        <p:spPr>
          <a:xfrm>
            <a:off x="924587" y="1821725"/>
            <a:ext cx="3735900" cy="1753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Char char="◤"/>
              <a:defRPr>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grpSp>
        <p:nvGrpSpPr>
          <p:cNvPr id="444" name="Google Shape;444;p7"/>
          <p:cNvGrpSpPr/>
          <p:nvPr/>
        </p:nvGrpSpPr>
        <p:grpSpPr>
          <a:xfrm>
            <a:off x="5539466" y="1790254"/>
            <a:ext cx="4413769" cy="4250275"/>
            <a:chOff x="5539466" y="1790254"/>
            <a:chExt cx="4413769" cy="4250275"/>
          </a:xfrm>
        </p:grpSpPr>
        <p:sp>
          <p:nvSpPr>
            <p:cNvPr id="445" name="Google Shape;445;p7"/>
            <p:cNvSpPr/>
            <p:nvPr/>
          </p:nvSpPr>
          <p:spPr>
            <a:xfrm>
              <a:off x="8524977" y="1790254"/>
              <a:ext cx="1428258" cy="1430180"/>
            </a:xfrm>
            <a:custGeom>
              <a:avLst/>
              <a:gdLst/>
              <a:ahLst/>
              <a:cxnLst/>
              <a:rect l="l" t="t" r="r" b="b"/>
              <a:pathLst>
                <a:path w="8538" h="8550" extrusionOk="0">
                  <a:moveTo>
                    <a:pt x="8537" y="1"/>
                  </a:moveTo>
                  <a:lnTo>
                    <a:pt x="0" y="8550"/>
                  </a:lnTo>
                  <a:lnTo>
                    <a:pt x="8537" y="8550"/>
                  </a:lnTo>
                  <a:lnTo>
                    <a:pt x="85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a:off x="6393004" y="4951919"/>
              <a:ext cx="862139" cy="862097"/>
            </a:xfrm>
            <a:custGeom>
              <a:avLst/>
              <a:gdLst/>
              <a:ahLst/>
              <a:cxnLst/>
              <a:rect l="l" t="t" r="r" b="b"/>
              <a:pathLst>
                <a:path w="8550" h="8550" extrusionOk="0">
                  <a:moveTo>
                    <a:pt x="1" y="0"/>
                  </a:moveTo>
                  <a:lnTo>
                    <a:pt x="1" y="8549"/>
                  </a:lnTo>
                  <a:lnTo>
                    <a:pt x="85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7"/>
            <p:cNvSpPr/>
            <p:nvPr/>
          </p:nvSpPr>
          <p:spPr>
            <a:xfrm>
              <a:off x="8067777" y="3176464"/>
              <a:ext cx="1428258" cy="1430180"/>
            </a:xfrm>
            <a:custGeom>
              <a:avLst/>
              <a:gdLst/>
              <a:ahLst/>
              <a:cxnLst/>
              <a:rect l="l" t="t" r="r" b="b"/>
              <a:pathLst>
                <a:path w="8538" h="8550" extrusionOk="0">
                  <a:moveTo>
                    <a:pt x="8537" y="1"/>
                  </a:moveTo>
                  <a:lnTo>
                    <a:pt x="0" y="8549"/>
                  </a:lnTo>
                  <a:lnTo>
                    <a:pt x="8537" y="8549"/>
                  </a:lnTo>
                  <a:lnTo>
                    <a:pt x="85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
            <p:cNvSpPr/>
            <p:nvPr/>
          </p:nvSpPr>
          <p:spPr>
            <a:xfrm rot="10800000">
              <a:off x="6633728" y="4610516"/>
              <a:ext cx="1430265" cy="1430013"/>
            </a:xfrm>
            <a:custGeom>
              <a:avLst/>
              <a:gdLst/>
              <a:ahLst/>
              <a:cxnLst/>
              <a:rect l="l" t="t" r="r" b="b"/>
              <a:pathLst>
                <a:path w="8550" h="8549" extrusionOk="0">
                  <a:moveTo>
                    <a:pt x="1" y="0"/>
                  </a:moveTo>
                  <a:lnTo>
                    <a:pt x="1" y="8549"/>
                  </a:lnTo>
                  <a:lnTo>
                    <a:pt x="8550"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7"/>
            <p:cNvSpPr/>
            <p:nvPr/>
          </p:nvSpPr>
          <p:spPr>
            <a:xfrm>
              <a:off x="5539466" y="5160842"/>
              <a:ext cx="51728" cy="50516"/>
            </a:xfrm>
            <a:custGeom>
              <a:avLst/>
              <a:gdLst/>
              <a:ahLst/>
              <a:cxnLst/>
              <a:rect l="l" t="t" r="r" b="b"/>
              <a:pathLst>
                <a:path w="513" h="501" extrusionOk="0">
                  <a:moveTo>
                    <a:pt x="263" y="0"/>
                  </a:moveTo>
                  <a:cubicBezTo>
                    <a:pt x="120" y="0"/>
                    <a:pt x="1" y="107"/>
                    <a:pt x="1" y="250"/>
                  </a:cubicBezTo>
                  <a:cubicBezTo>
                    <a:pt x="1" y="393"/>
                    <a:pt x="120" y="500"/>
                    <a:pt x="263" y="500"/>
                  </a:cubicBezTo>
                  <a:cubicBezTo>
                    <a:pt x="394" y="500"/>
                    <a:pt x="513" y="393"/>
                    <a:pt x="513" y="250"/>
                  </a:cubicBezTo>
                  <a:cubicBezTo>
                    <a:pt x="513" y="107"/>
                    <a:pt x="394" y="0"/>
                    <a:pt x="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7"/>
            <p:cNvSpPr/>
            <p:nvPr/>
          </p:nvSpPr>
          <p:spPr>
            <a:xfrm>
              <a:off x="5724391" y="5160842"/>
              <a:ext cx="51728" cy="50516"/>
            </a:xfrm>
            <a:custGeom>
              <a:avLst/>
              <a:gdLst/>
              <a:ahLst/>
              <a:cxnLst/>
              <a:rect l="l" t="t" r="r" b="b"/>
              <a:pathLst>
                <a:path w="513" h="501" extrusionOk="0">
                  <a:moveTo>
                    <a:pt x="262" y="0"/>
                  </a:moveTo>
                  <a:cubicBezTo>
                    <a:pt x="119" y="0"/>
                    <a:pt x="0" y="107"/>
                    <a:pt x="0" y="250"/>
                  </a:cubicBezTo>
                  <a:cubicBezTo>
                    <a:pt x="0" y="393"/>
                    <a:pt x="119" y="500"/>
                    <a:pt x="262" y="500"/>
                  </a:cubicBezTo>
                  <a:cubicBezTo>
                    <a:pt x="393" y="500"/>
                    <a:pt x="512" y="393"/>
                    <a:pt x="512" y="250"/>
                  </a:cubicBezTo>
                  <a:cubicBezTo>
                    <a:pt x="512" y="107"/>
                    <a:pt x="393" y="0"/>
                    <a:pt x="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
            <p:cNvSpPr/>
            <p:nvPr/>
          </p:nvSpPr>
          <p:spPr>
            <a:xfrm>
              <a:off x="5909215" y="5160842"/>
              <a:ext cx="51728" cy="50516"/>
            </a:xfrm>
            <a:custGeom>
              <a:avLst/>
              <a:gdLst/>
              <a:ahLst/>
              <a:cxnLst/>
              <a:rect l="l" t="t" r="r" b="b"/>
              <a:pathLst>
                <a:path w="513" h="501" extrusionOk="0">
                  <a:moveTo>
                    <a:pt x="251" y="0"/>
                  </a:moveTo>
                  <a:cubicBezTo>
                    <a:pt x="120" y="0"/>
                    <a:pt x="1" y="119"/>
                    <a:pt x="1" y="250"/>
                  </a:cubicBezTo>
                  <a:cubicBezTo>
                    <a:pt x="1" y="381"/>
                    <a:pt x="120" y="500"/>
                    <a:pt x="251" y="500"/>
                  </a:cubicBezTo>
                  <a:cubicBezTo>
                    <a:pt x="394" y="500"/>
                    <a:pt x="513" y="381"/>
                    <a:pt x="513" y="250"/>
                  </a:cubicBezTo>
                  <a:cubicBezTo>
                    <a:pt x="513" y="119"/>
                    <a:pt x="394"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
            <p:cNvSpPr/>
            <p:nvPr/>
          </p:nvSpPr>
          <p:spPr>
            <a:xfrm>
              <a:off x="6094140" y="5160842"/>
              <a:ext cx="50518" cy="50516"/>
            </a:xfrm>
            <a:custGeom>
              <a:avLst/>
              <a:gdLst/>
              <a:ahLst/>
              <a:cxnLst/>
              <a:rect l="l" t="t" r="r" b="b"/>
              <a:pathLst>
                <a:path w="501" h="501" extrusionOk="0">
                  <a:moveTo>
                    <a:pt x="250" y="0"/>
                  </a:moveTo>
                  <a:cubicBezTo>
                    <a:pt x="119" y="0"/>
                    <a:pt x="0" y="119"/>
                    <a:pt x="0" y="250"/>
                  </a:cubicBezTo>
                  <a:cubicBezTo>
                    <a:pt x="0" y="381"/>
                    <a:pt x="119" y="500"/>
                    <a:pt x="250" y="500"/>
                  </a:cubicBezTo>
                  <a:cubicBezTo>
                    <a:pt x="381" y="500"/>
                    <a:pt x="500" y="381"/>
                    <a:pt x="500" y="250"/>
                  </a:cubicBezTo>
                  <a:cubicBezTo>
                    <a:pt x="500" y="119"/>
                    <a:pt x="405" y="0"/>
                    <a:pt x="2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7"/>
            <p:cNvSpPr/>
            <p:nvPr/>
          </p:nvSpPr>
          <p:spPr>
            <a:xfrm>
              <a:off x="6278964" y="5160842"/>
              <a:ext cx="50518" cy="50516"/>
            </a:xfrm>
            <a:custGeom>
              <a:avLst/>
              <a:gdLst/>
              <a:ahLst/>
              <a:cxnLst/>
              <a:rect l="l" t="t" r="r" b="b"/>
              <a:pathLst>
                <a:path w="501" h="501" extrusionOk="0">
                  <a:moveTo>
                    <a:pt x="251" y="0"/>
                  </a:moveTo>
                  <a:cubicBezTo>
                    <a:pt x="108" y="0"/>
                    <a:pt x="1" y="107"/>
                    <a:pt x="1" y="250"/>
                  </a:cubicBezTo>
                  <a:cubicBezTo>
                    <a:pt x="1" y="393"/>
                    <a:pt x="108" y="500"/>
                    <a:pt x="251" y="500"/>
                  </a:cubicBezTo>
                  <a:cubicBezTo>
                    <a:pt x="382" y="500"/>
                    <a:pt x="501" y="393"/>
                    <a:pt x="501" y="250"/>
                  </a:cubicBezTo>
                  <a:cubicBezTo>
                    <a:pt x="501" y="107"/>
                    <a:pt x="382"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7"/>
            <p:cNvSpPr/>
            <p:nvPr/>
          </p:nvSpPr>
          <p:spPr>
            <a:xfrm>
              <a:off x="6462679" y="5160842"/>
              <a:ext cx="51728" cy="50516"/>
            </a:xfrm>
            <a:custGeom>
              <a:avLst/>
              <a:gdLst/>
              <a:ahLst/>
              <a:cxnLst/>
              <a:rect l="l" t="t" r="r" b="b"/>
              <a:pathLst>
                <a:path w="513" h="501" extrusionOk="0">
                  <a:moveTo>
                    <a:pt x="251" y="0"/>
                  </a:moveTo>
                  <a:cubicBezTo>
                    <a:pt x="120" y="0"/>
                    <a:pt x="1" y="107"/>
                    <a:pt x="1" y="250"/>
                  </a:cubicBezTo>
                  <a:cubicBezTo>
                    <a:pt x="1" y="393"/>
                    <a:pt x="120" y="500"/>
                    <a:pt x="251" y="500"/>
                  </a:cubicBezTo>
                  <a:cubicBezTo>
                    <a:pt x="393" y="500"/>
                    <a:pt x="513" y="393"/>
                    <a:pt x="513" y="250"/>
                  </a:cubicBezTo>
                  <a:cubicBezTo>
                    <a:pt x="513" y="107"/>
                    <a:pt x="393"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7"/>
            <p:cNvSpPr/>
            <p:nvPr/>
          </p:nvSpPr>
          <p:spPr>
            <a:xfrm rot="-5400000">
              <a:off x="6863780" y="4543683"/>
              <a:ext cx="255818" cy="123819"/>
            </a:xfrm>
            <a:custGeom>
              <a:avLst/>
              <a:gdLst/>
              <a:ahLst/>
              <a:cxnLst/>
              <a:rect l="l" t="t" r="r" b="b"/>
              <a:pathLst>
                <a:path w="2537" h="1228" extrusionOk="0">
                  <a:moveTo>
                    <a:pt x="1275" y="1"/>
                  </a:moveTo>
                  <a:lnTo>
                    <a:pt x="644" y="620"/>
                  </a:lnTo>
                  <a:lnTo>
                    <a:pt x="1" y="1227"/>
                  </a:lnTo>
                  <a:lnTo>
                    <a:pt x="2537" y="1227"/>
                  </a:lnTo>
                  <a:lnTo>
                    <a:pt x="1894" y="620"/>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7"/>
            <p:cNvSpPr/>
            <p:nvPr/>
          </p:nvSpPr>
          <p:spPr>
            <a:xfrm rot="-5400000">
              <a:off x="7099675" y="4544339"/>
              <a:ext cx="255818" cy="122508"/>
            </a:xfrm>
            <a:custGeom>
              <a:avLst/>
              <a:gdLst/>
              <a:ahLst/>
              <a:cxnLst/>
              <a:rect l="l" t="t" r="r" b="b"/>
              <a:pathLst>
                <a:path w="2537" h="1215" extrusionOk="0">
                  <a:moveTo>
                    <a:pt x="1275" y="0"/>
                  </a:moveTo>
                  <a:lnTo>
                    <a:pt x="644" y="608"/>
                  </a:lnTo>
                  <a:lnTo>
                    <a:pt x="1" y="1215"/>
                  </a:lnTo>
                  <a:lnTo>
                    <a:pt x="2537" y="1215"/>
                  </a:lnTo>
                  <a:lnTo>
                    <a:pt x="1894" y="608"/>
                  </a:lnTo>
                  <a:lnTo>
                    <a:pt x="12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7"/>
          <p:cNvGrpSpPr/>
          <p:nvPr/>
        </p:nvGrpSpPr>
        <p:grpSpPr>
          <a:xfrm>
            <a:off x="-981097" y="4461079"/>
            <a:ext cx="3858713" cy="1434534"/>
            <a:chOff x="-981097" y="4461079"/>
            <a:chExt cx="3858713" cy="1434534"/>
          </a:xfrm>
        </p:grpSpPr>
        <p:sp>
          <p:nvSpPr>
            <p:cNvPr id="458" name="Google Shape;458;p7"/>
            <p:cNvSpPr/>
            <p:nvPr/>
          </p:nvSpPr>
          <p:spPr>
            <a:xfrm>
              <a:off x="213685" y="4461079"/>
              <a:ext cx="1206832" cy="1206768"/>
            </a:xfrm>
            <a:custGeom>
              <a:avLst/>
              <a:gdLst/>
              <a:ahLst/>
              <a:cxnLst/>
              <a:rect l="l" t="t" r="r" b="b"/>
              <a:pathLst>
                <a:path w="8550" h="8550" extrusionOk="0">
                  <a:moveTo>
                    <a:pt x="1" y="0"/>
                  </a:moveTo>
                  <a:lnTo>
                    <a:pt x="1" y="8549"/>
                  </a:lnTo>
                  <a:lnTo>
                    <a:pt x="85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7"/>
            <p:cNvSpPr/>
            <p:nvPr/>
          </p:nvSpPr>
          <p:spPr>
            <a:xfrm>
              <a:off x="1670924" y="4690538"/>
              <a:ext cx="1206691" cy="1205075"/>
            </a:xfrm>
            <a:custGeom>
              <a:avLst/>
              <a:gdLst/>
              <a:ahLst/>
              <a:cxnLst/>
              <a:rect l="l" t="t" r="r" b="b"/>
              <a:pathLst>
                <a:path w="8549" h="8538" extrusionOk="0">
                  <a:moveTo>
                    <a:pt x="0" y="1"/>
                  </a:moveTo>
                  <a:lnTo>
                    <a:pt x="0" y="8537"/>
                  </a:lnTo>
                  <a:lnTo>
                    <a:pt x="8549" y="1"/>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7"/>
            <p:cNvSpPr/>
            <p:nvPr/>
          </p:nvSpPr>
          <p:spPr>
            <a:xfrm>
              <a:off x="-981097" y="4753529"/>
              <a:ext cx="72410" cy="70712"/>
            </a:xfrm>
            <a:custGeom>
              <a:avLst/>
              <a:gdLst/>
              <a:ahLst/>
              <a:cxnLst/>
              <a:rect l="l" t="t" r="r" b="b"/>
              <a:pathLst>
                <a:path w="513" h="501" extrusionOk="0">
                  <a:moveTo>
                    <a:pt x="263" y="0"/>
                  </a:moveTo>
                  <a:cubicBezTo>
                    <a:pt x="120" y="0"/>
                    <a:pt x="1" y="107"/>
                    <a:pt x="1" y="250"/>
                  </a:cubicBezTo>
                  <a:cubicBezTo>
                    <a:pt x="1" y="393"/>
                    <a:pt x="120" y="500"/>
                    <a:pt x="263" y="500"/>
                  </a:cubicBezTo>
                  <a:cubicBezTo>
                    <a:pt x="394" y="500"/>
                    <a:pt x="513" y="393"/>
                    <a:pt x="513" y="250"/>
                  </a:cubicBezTo>
                  <a:cubicBezTo>
                    <a:pt x="513" y="107"/>
                    <a:pt x="394" y="0"/>
                    <a:pt x="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7"/>
            <p:cNvSpPr/>
            <p:nvPr/>
          </p:nvSpPr>
          <p:spPr>
            <a:xfrm>
              <a:off x="-722240" y="4753529"/>
              <a:ext cx="72410" cy="70712"/>
            </a:xfrm>
            <a:custGeom>
              <a:avLst/>
              <a:gdLst/>
              <a:ahLst/>
              <a:cxnLst/>
              <a:rect l="l" t="t" r="r" b="b"/>
              <a:pathLst>
                <a:path w="513" h="501" extrusionOk="0">
                  <a:moveTo>
                    <a:pt x="262" y="0"/>
                  </a:moveTo>
                  <a:cubicBezTo>
                    <a:pt x="119" y="0"/>
                    <a:pt x="0" y="107"/>
                    <a:pt x="0" y="250"/>
                  </a:cubicBezTo>
                  <a:cubicBezTo>
                    <a:pt x="0" y="393"/>
                    <a:pt x="119" y="500"/>
                    <a:pt x="262" y="500"/>
                  </a:cubicBezTo>
                  <a:cubicBezTo>
                    <a:pt x="393" y="500"/>
                    <a:pt x="512" y="393"/>
                    <a:pt x="512" y="250"/>
                  </a:cubicBezTo>
                  <a:cubicBezTo>
                    <a:pt x="512" y="107"/>
                    <a:pt x="393" y="0"/>
                    <a:pt x="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
            <p:cNvSpPr/>
            <p:nvPr/>
          </p:nvSpPr>
          <p:spPr>
            <a:xfrm>
              <a:off x="-463523" y="4753529"/>
              <a:ext cx="72410" cy="70712"/>
            </a:xfrm>
            <a:custGeom>
              <a:avLst/>
              <a:gdLst/>
              <a:ahLst/>
              <a:cxnLst/>
              <a:rect l="l" t="t" r="r" b="b"/>
              <a:pathLst>
                <a:path w="513" h="501" extrusionOk="0">
                  <a:moveTo>
                    <a:pt x="251" y="0"/>
                  </a:moveTo>
                  <a:cubicBezTo>
                    <a:pt x="120" y="0"/>
                    <a:pt x="1" y="119"/>
                    <a:pt x="1" y="250"/>
                  </a:cubicBezTo>
                  <a:cubicBezTo>
                    <a:pt x="1" y="381"/>
                    <a:pt x="120" y="500"/>
                    <a:pt x="251" y="500"/>
                  </a:cubicBezTo>
                  <a:cubicBezTo>
                    <a:pt x="394" y="500"/>
                    <a:pt x="513" y="381"/>
                    <a:pt x="513" y="250"/>
                  </a:cubicBezTo>
                  <a:cubicBezTo>
                    <a:pt x="513" y="119"/>
                    <a:pt x="394"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7"/>
            <p:cNvSpPr/>
            <p:nvPr/>
          </p:nvSpPr>
          <p:spPr>
            <a:xfrm>
              <a:off x="-204665" y="4753529"/>
              <a:ext cx="70716" cy="70712"/>
            </a:xfrm>
            <a:custGeom>
              <a:avLst/>
              <a:gdLst/>
              <a:ahLst/>
              <a:cxnLst/>
              <a:rect l="l" t="t" r="r" b="b"/>
              <a:pathLst>
                <a:path w="501" h="501" extrusionOk="0">
                  <a:moveTo>
                    <a:pt x="250" y="0"/>
                  </a:moveTo>
                  <a:cubicBezTo>
                    <a:pt x="119" y="0"/>
                    <a:pt x="0" y="119"/>
                    <a:pt x="0" y="250"/>
                  </a:cubicBezTo>
                  <a:cubicBezTo>
                    <a:pt x="0" y="381"/>
                    <a:pt x="119" y="500"/>
                    <a:pt x="250" y="500"/>
                  </a:cubicBezTo>
                  <a:cubicBezTo>
                    <a:pt x="381" y="500"/>
                    <a:pt x="500" y="381"/>
                    <a:pt x="500" y="250"/>
                  </a:cubicBezTo>
                  <a:cubicBezTo>
                    <a:pt x="500" y="119"/>
                    <a:pt x="405" y="0"/>
                    <a:pt x="2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7"/>
            <p:cNvSpPr/>
            <p:nvPr/>
          </p:nvSpPr>
          <p:spPr>
            <a:xfrm>
              <a:off x="54052" y="4753529"/>
              <a:ext cx="70716" cy="70712"/>
            </a:xfrm>
            <a:custGeom>
              <a:avLst/>
              <a:gdLst/>
              <a:ahLst/>
              <a:cxnLst/>
              <a:rect l="l" t="t" r="r" b="b"/>
              <a:pathLst>
                <a:path w="501" h="501" extrusionOk="0">
                  <a:moveTo>
                    <a:pt x="251" y="0"/>
                  </a:moveTo>
                  <a:cubicBezTo>
                    <a:pt x="108" y="0"/>
                    <a:pt x="1" y="107"/>
                    <a:pt x="1" y="250"/>
                  </a:cubicBezTo>
                  <a:cubicBezTo>
                    <a:pt x="1" y="393"/>
                    <a:pt x="108" y="500"/>
                    <a:pt x="251" y="500"/>
                  </a:cubicBezTo>
                  <a:cubicBezTo>
                    <a:pt x="382" y="500"/>
                    <a:pt x="501" y="393"/>
                    <a:pt x="501" y="250"/>
                  </a:cubicBezTo>
                  <a:cubicBezTo>
                    <a:pt x="501" y="107"/>
                    <a:pt x="382"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7"/>
            <p:cNvSpPr/>
            <p:nvPr/>
          </p:nvSpPr>
          <p:spPr>
            <a:xfrm>
              <a:off x="311216" y="4753529"/>
              <a:ext cx="72410" cy="70712"/>
            </a:xfrm>
            <a:custGeom>
              <a:avLst/>
              <a:gdLst/>
              <a:ahLst/>
              <a:cxnLst/>
              <a:rect l="l" t="t" r="r" b="b"/>
              <a:pathLst>
                <a:path w="513" h="501" extrusionOk="0">
                  <a:moveTo>
                    <a:pt x="251" y="0"/>
                  </a:moveTo>
                  <a:cubicBezTo>
                    <a:pt x="120" y="0"/>
                    <a:pt x="1" y="107"/>
                    <a:pt x="1" y="250"/>
                  </a:cubicBezTo>
                  <a:cubicBezTo>
                    <a:pt x="1" y="393"/>
                    <a:pt x="120" y="500"/>
                    <a:pt x="251" y="500"/>
                  </a:cubicBezTo>
                  <a:cubicBezTo>
                    <a:pt x="393" y="500"/>
                    <a:pt x="513" y="393"/>
                    <a:pt x="513" y="250"/>
                  </a:cubicBezTo>
                  <a:cubicBezTo>
                    <a:pt x="513" y="107"/>
                    <a:pt x="393"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7"/>
          <p:cNvGrpSpPr/>
          <p:nvPr/>
        </p:nvGrpSpPr>
        <p:grpSpPr>
          <a:xfrm>
            <a:off x="-420948" y="3423"/>
            <a:ext cx="974964" cy="367907"/>
            <a:chOff x="2308799" y="1595986"/>
            <a:chExt cx="359686" cy="135704"/>
          </a:xfrm>
        </p:grpSpPr>
        <p:sp>
          <p:nvSpPr>
            <p:cNvPr id="467" name="Google Shape;467;p7"/>
            <p:cNvSpPr/>
            <p:nvPr/>
          </p:nvSpPr>
          <p:spPr>
            <a:xfrm>
              <a:off x="2308799" y="1595986"/>
              <a:ext cx="171872" cy="135704"/>
            </a:xfrm>
            <a:custGeom>
              <a:avLst/>
              <a:gdLst/>
              <a:ahLst/>
              <a:cxnLst/>
              <a:rect l="l" t="t" r="r" b="b"/>
              <a:pathLst>
                <a:path w="2942" h="2323" extrusionOk="0">
                  <a:moveTo>
                    <a:pt x="1" y="1"/>
                  </a:moveTo>
                  <a:lnTo>
                    <a:pt x="2298" y="2322"/>
                  </a:lnTo>
                  <a:lnTo>
                    <a:pt x="2941" y="2310"/>
                  </a:lnTo>
                  <a:lnTo>
                    <a:pt x="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
            <p:cNvSpPr/>
            <p:nvPr/>
          </p:nvSpPr>
          <p:spPr>
            <a:xfrm>
              <a:off x="2402677" y="1595986"/>
              <a:ext cx="171872" cy="135704"/>
            </a:xfrm>
            <a:custGeom>
              <a:avLst/>
              <a:gdLst/>
              <a:ahLst/>
              <a:cxnLst/>
              <a:rect l="l" t="t" r="r" b="b"/>
              <a:pathLst>
                <a:path w="2942" h="2323" extrusionOk="0">
                  <a:moveTo>
                    <a:pt x="1" y="1"/>
                  </a:moveTo>
                  <a:lnTo>
                    <a:pt x="2299" y="2322"/>
                  </a:lnTo>
                  <a:lnTo>
                    <a:pt x="2942" y="2310"/>
                  </a:lnTo>
                  <a:lnTo>
                    <a:pt x="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a:off x="2496613" y="1595986"/>
              <a:ext cx="171872" cy="135704"/>
            </a:xfrm>
            <a:custGeom>
              <a:avLst/>
              <a:gdLst/>
              <a:ahLst/>
              <a:cxnLst/>
              <a:rect l="l" t="t" r="r" b="b"/>
              <a:pathLst>
                <a:path w="2942" h="2323" extrusionOk="0">
                  <a:moveTo>
                    <a:pt x="0" y="1"/>
                  </a:moveTo>
                  <a:lnTo>
                    <a:pt x="2298" y="2322"/>
                  </a:lnTo>
                  <a:lnTo>
                    <a:pt x="2941" y="2310"/>
                  </a:lnTo>
                  <a:lnTo>
                    <a:pt x="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7"/>
          <p:cNvGrpSpPr/>
          <p:nvPr/>
        </p:nvGrpSpPr>
        <p:grpSpPr>
          <a:xfrm rot="10800000" flipH="1">
            <a:off x="7607408" y="-536463"/>
            <a:ext cx="2348999" cy="2414425"/>
            <a:chOff x="7341751" y="521387"/>
            <a:chExt cx="975174" cy="1002335"/>
          </a:xfrm>
        </p:grpSpPr>
        <p:sp>
          <p:nvSpPr>
            <p:cNvPr id="471" name="Google Shape;471;p7"/>
            <p:cNvSpPr/>
            <p:nvPr/>
          </p:nvSpPr>
          <p:spPr>
            <a:xfrm>
              <a:off x="8300860" y="521387"/>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7"/>
            <p:cNvSpPr/>
            <p:nvPr/>
          </p:nvSpPr>
          <p:spPr>
            <a:xfrm>
              <a:off x="8300860" y="580506"/>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7"/>
            <p:cNvSpPr/>
            <p:nvPr/>
          </p:nvSpPr>
          <p:spPr>
            <a:xfrm>
              <a:off x="8300860" y="639625"/>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a:off x="8300860" y="695239"/>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7"/>
            <p:cNvSpPr/>
            <p:nvPr/>
          </p:nvSpPr>
          <p:spPr>
            <a:xfrm>
              <a:off x="8300860" y="754358"/>
              <a:ext cx="16065" cy="15364"/>
            </a:xfrm>
            <a:custGeom>
              <a:avLst/>
              <a:gdLst/>
              <a:ahLst/>
              <a:cxnLst/>
              <a:rect l="l" t="t" r="r" b="b"/>
              <a:pathLst>
                <a:path w="275" h="263" extrusionOk="0">
                  <a:moveTo>
                    <a:pt x="132" y="1"/>
                  </a:moveTo>
                  <a:cubicBezTo>
                    <a:pt x="60" y="1"/>
                    <a:pt x="1" y="61"/>
                    <a:pt x="1" y="132"/>
                  </a:cubicBezTo>
                  <a:cubicBezTo>
                    <a:pt x="1" y="203"/>
                    <a:pt x="60" y="263"/>
                    <a:pt x="132" y="263"/>
                  </a:cubicBezTo>
                  <a:cubicBezTo>
                    <a:pt x="215" y="263"/>
                    <a:pt x="275" y="203"/>
                    <a:pt x="263" y="132"/>
                  </a:cubicBezTo>
                  <a:cubicBezTo>
                    <a:pt x="263" y="61"/>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p:nvPr/>
          </p:nvSpPr>
          <p:spPr>
            <a:xfrm>
              <a:off x="8300860" y="812835"/>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7"/>
            <p:cNvSpPr/>
            <p:nvPr/>
          </p:nvSpPr>
          <p:spPr>
            <a:xfrm>
              <a:off x="8300860" y="869150"/>
              <a:ext cx="16065" cy="15364"/>
            </a:xfrm>
            <a:custGeom>
              <a:avLst/>
              <a:gdLst/>
              <a:ahLst/>
              <a:cxnLst/>
              <a:rect l="l" t="t" r="r" b="b"/>
              <a:pathLst>
                <a:path w="275" h="263" extrusionOk="0">
                  <a:moveTo>
                    <a:pt x="132" y="1"/>
                  </a:moveTo>
                  <a:cubicBezTo>
                    <a:pt x="60" y="1"/>
                    <a:pt x="1" y="60"/>
                    <a:pt x="1" y="131"/>
                  </a:cubicBezTo>
                  <a:cubicBezTo>
                    <a:pt x="1" y="203"/>
                    <a:pt x="60" y="262"/>
                    <a:pt x="132" y="262"/>
                  </a:cubicBezTo>
                  <a:cubicBezTo>
                    <a:pt x="215" y="262"/>
                    <a:pt x="275" y="203"/>
                    <a:pt x="263" y="131"/>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7"/>
            <p:cNvSpPr/>
            <p:nvPr/>
          </p:nvSpPr>
          <p:spPr>
            <a:xfrm>
              <a:off x="8300860" y="927568"/>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7"/>
            <p:cNvSpPr/>
            <p:nvPr/>
          </p:nvSpPr>
          <p:spPr>
            <a:xfrm>
              <a:off x="8300860" y="986686"/>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7"/>
            <p:cNvSpPr/>
            <p:nvPr/>
          </p:nvSpPr>
          <p:spPr>
            <a:xfrm>
              <a:off x="8300860" y="1042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a:off x="8300860" y="1101478"/>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7"/>
            <p:cNvSpPr/>
            <p:nvPr/>
          </p:nvSpPr>
          <p:spPr>
            <a:xfrm>
              <a:off x="8300860" y="1160597"/>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7"/>
            <p:cNvSpPr/>
            <p:nvPr/>
          </p:nvSpPr>
          <p:spPr>
            <a:xfrm>
              <a:off x="8300860" y="1216211"/>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7"/>
            <p:cNvSpPr/>
            <p:nvPr/>
          </p:nvSpPr>
          <p:spPr>
            <a:xfrm>
              <a:off x="8300860" y="1275330"/>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15" y="263"/>
                    <a:pt x="263"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7"/>
            <p:cNvSpPr/>
            <p:nvPr/>
          </p:nvSpPr>
          <p:spPr>
            <a:xfrm>
              <a:off x="8300860" y="1334449"/>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7"/>
            <p:cNvSpPr/>
            <p:nvPr/>
          </p:nvSpPr>
          <p:spPr>
            <a:xfrm>
              <a:off x="8300860" y="1390121"/>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7"/>
            <p:cNvSpPr/>
            <p:nvPr/>
          </p:nvSpPr>
          <p:spPr>
            <a:xfrm>
              <a:off x="8300860" y="1449240"/>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7"/>
            <p:cNvSpPr/>
            <p:nvPr/>
          </p:nvSpPr>
          <p:spPr>
            <a:xfrm>
              <a:off x="8300860" y="1508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191"/>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7"/>
            <p:cNvSpPr/>
            <p:nvPr/>
          </p:nvSpPr>
          <p:spPr>
            <a:xfrm>
              <a:off x="8245245" y="580506"/>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7"/>
            <p:cNvSpPr/>
            <p:nvPr/>
          </p:nvSpPr>
          <p:spPr>
            <a:xfrm>
              <a:off x="8245245" y="638924"/>
              <a:ext cx="15364" cy="15364"/>
            </a:xfrm>
            <a:custGeom>
              <a:avLst/>
              <a:gdLst/>
              <a:ahLst/>
              <a:cxnLst/>
              <a:rect l="l" t="t" r="r" b="b"/>
              <a:pathLst>
                <a:path w="263" h="263" extrusionOk="0">
                  <a:moveTo>
                    <a:pt x="131" y="1"/>
                  </a:moveTo>
                  <a:cubicBezTo>
                    <a:pt x="60" y="1"/>
                    <a:pt x="0" y="60"/>
                    <a:pt x="0" y="132"/>
                  </a:cubicBezTo>
                  <a:cubicBezTo>
                    <a:pt x="0" y="203"/>
                    <a:pt x="60" y="262"/>
                    <a:pt x="131" y="262"/>
                  </a:cubicBezTo>
                  <a:cubicBezTo>
                    <a:pt x="203" y="262"/>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7"/>
            <p:cNvSpPr/>
            <p:nvPr/>
          </p:nvSpPr>
          <p:spPr>
            <a:xfrm>
              <a:off x="8245245" y="69523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7"/>
            <p:cNvSpPr/>
            <p:nvPr/>
          </p:nvSpPr>
          <p:spPr>
            <a:xfrm>
              <a:off x="8245245" y="754358"/>
              <a:ext cx="15364" cy="15364"/>
            </a:xfrm>
            <a:custGeom>
              <a:avLst/>
              <a:gdLst/>
              <a:ahLst/>
              <a:cxnLst/>
              <a:rect l="l" t="t" r="r" b="b"/>
              <a:pathLst>
                <a:path w="263" h="263" extrusionOk="0">
                  <a:moveTo>
                    <a:pt x="131" y="1"/>
                  </a:moveTo>
                  <a:cubicBezTo>
                    <a:pt x="60" y="1"/>
                    <a:pt x="0" y="61"/>
                    <a:pt x="0" y="132"/>
                  </a:cubicBezTo>
                  <a:cubicBezTo>
                    <a:pt x="0" y="203"/>
                    <a:pt x="60" y="263"/>
                    <a:pt x="131" y="263"/>
                  </a:cubicBezTo>
                  <a:cubicBezTo>
                    <a:pt x="203" y="263"/>
                    <a:pt x="262" y="203"/>
                    <a:pt x="262" y="132"/>
                  </a:cubicBezTo>
                  <a:cubicBezTo>
                    <a:pt x="262" y="61"/>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7"/>
            <p:cNvSpPr/>
            <p:nvPr/>
          </p:nvSpPr>
          <p:spPr>
            <a:xfrm>
              <a:off x="8245245" y="812835"/>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7"/>
            <p:cNvSpPr/>
            <p:nvPr/>
          </p:nvSpPr>
          <p:spPr>
            <a:xfrm>
              <a:off x="8245245" y="868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7"/>
            <p:cNvSpPr/>
            <p:nvPr/>
          </p:nvSpPr>
          <p:spPr>
            <a:xfrm>
              <a:off x="8245245" y="927568"/>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
            <p:cNvSpPr/>
            <p:nvPr/>
          </p:nvSpPr>
          <p:spPr>
            <a:xfrm>
              <a:off x="8245245" y="986686"/>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8245245" y="1042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8245245" y="1100777"/>
              <a:ext cx="15364" cy="16065"/>
            </a:xfrm>
            <a:custGeom>
              <a:avLst/>
              <a:gdLst/>
              <a:ahLst/>
              <a:cxnLst/>
              <a:rect l="l" t="t" r="r" b="b"/>
              <a:pathLst>
                <a:path w="263" h="275" extrusionOk="0">
                  <a:moveTo>
                    <a:pt x="131" y="0"/>
                  </a:moveTo>
                  <a:cubicBezTo>
                    <a:pt x="60" y="0"/>
                    <a:pt x="0" y="72"/>
                    <a:pt x="0" y="143"/>
                  </a:cubicBezTo>
                  <a:cubicBezTo>
                    <a:pt x="0" y="215"/>
                    <a:pt x="60" y="274"/>
                    <a:pt x="131" y="274"/>
                  </a:cubicBezTo>
                  <a:cubicBezTo>
                    <a:pt x="203" y="274"/>
                    <a:pt x="262" y="215"/>
                    <a:pt x="262" y="143"/>
                  </a:cubicBezTo>
                  <a:cubicBezTo>
                    <a:pt x="262" y="72"/>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8245245" y="1160597"/>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8245245" y="1216211"/>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8245245" y="1274629"/>
              <a:ext cx="15364" cy="16065"/>
            </a:xfrm>
            <a:custGeom>
              <a:avLst/>
              <a:gdLst/>
              <a:ahLst/>
              <a:cxnLst/>
              <a:rect l="l" t="t" r="r" b="b"/>
              <a:pathLst>
                <a:path w="263" h="275" extrusionOk="0">
                  <a:moveTo>
                    <a:pt x="131" y="1"/>
                  </a:moveTo>
                  <a:cubicBezTo>
                    <a:pt x="60" y="1"/>
                    <a:pt x="0" y="72"/>
                    <a:pt x="0" y="144"/>
                  </a:cubicBezTo>
                  <a:cubicBezTo>
                    <a:pt x="0" y="215"/>
                    <a:pt x="60" y="275"/>
                    <a:pt x="131" y="275"/>
                  </a:cubicBezTo>
                  <a:cubicBezTo>
                    <a:pt x="203" y="275"/>
                    <a:pt x="262" y="215"/>
                    <a:pt x="262" y="144"/>
                  </a:cubicBezTo>
                  <a:cubicBezTo>
                    <a:pt x="262" y="72"/>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8245245" y="1334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8245245" y="1390121"/>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8245245" y="1447838"/>
              <a:ext cx="15364" cy="16065"/>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8245245" y="1508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8188229" y="639625"/>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8188229" y="695239"/>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8188229" y="754358"/>
              <a:ext cx="16007" cy="15364"/>
            </a:xfrm>
            <a:custGeom>
              <a:avLst/>
              <a:gdLst/>
              <a:ahLst/>
              <a:cxnLst/>
              <a:rect l="l" t="t" r="r" b="b"/>
              <a:pathLst>
                <a:path w="274" h="263" extrusionOk="0">
                  <a:moveTo>
                    <a:pt x="143" y="1"/>
                  </a:moveTo>
                  <a:cubicBezTo>
                    <a:pt x="60" y="1"/>
                    <a:pt x="0" y="61"/>
                    <a:pt x="0" y="132"/>
                  </a:cubicBezTo>
                  <a:cubicBezTo>
                    <a:pt x="0" y="203"/>
                    <a:pt x="60" y="263"/>
                    <a:pt x="143" y="263"/>
                  </a:cubicBezTo>
                  <a:cubicBezTo>
                    <a:pt x="214" y="263"/>
                    <a:pt x="274" y="203"/>
                    <a:pt x="274" y="132"/>
                  </a:cubicBezTo>
                  <a:cubicBezTo>
                    <a:pt x="274" y="61"/>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8188229" y="812835"/>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8188229" y="869150"/>
              <a:ext cx="16007" cy="15364"/>
            </a:xfrm>
            <a:custGeom>
              <a:avLst/>
              <a:gdLst/>
              <a:ahLst/>
              <a:cxnLst/>
              <a:rect l="l" t="t" r="r" b="b"/>
              <a:pathLst>
                <a:path w="274" h="263" extrusionOk="0">
                  <a:moveTo>
                    <a:pt x="143" y="1"/>
                  </a:moveTo>
                  <a:cubicBezTo>
                    <a:pt x="60" y="1"/>
                    <a:pt x="0" y="60"/>
                    <a:pt x="0" y="131"/>
                  </a:cubicBezTo>
                  <a:cubicBezTo>
                    <a:pt x="0" y="203"/>
                    <a:pt x="60" y="262"/>
                    <a:pt x="143" y="262"/>
                  </a:cubicBezTo>
                  <a:cubicBezTo>
                    <a:pt x="214" y="262"/>
                    <a:pt x="274" y="203"/>
                    <a:pt x="274" y="131"/>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8188229" y="927568"/>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8188229" y="986686"/>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8188229" y="1042359"/>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8188229" y="1101478"/>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8188229" y="1160597"/>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8188229" y="1216211"/>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8188229" y="1275330"/>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8188229" y="1334449"/>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14" y="263"/>
                    <a:pt x="274" y="203"/>
                    <a:pt x="274" y="132"/>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8188229" y="1390121"/>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8188229" y="1449240"/>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8188229" y="1508359"/>
              <a:ext cx="16007" cy="15364"/>
            </a:xfrm>
            <a:custGeom>
              <a:avLst/>
              <a:gdLst/>
              <a:ahLst/>
              <a:cxnLst/>
              <a:rect l="l" t="t" r="r" b="b"/>
              <a:pathLst>
                <a:path w="274" h="263" extrusionOk="0">
                  <a:moveTo>
                    <a:pt x="143" y="0"/>
                  </a:moveTo>
                  <a:cubicBezTo>
                    <a:pt x="60" y="0"/>
                    <a:pt x="0" y="60"/>
                    <a:pt x="0" y="131"/>
                  </a:cubicBezTo>
                  <a:cubicBezTo>
                    <a:pt x="0" y="203"/>
                    <a:pt x="60" y="262"/>
                    <a:pt x="143" y="262"/>
                  </a:cubicBezTo>
                  <a:cubicBezTo>
                    <a:pt x="214" y="262"/>
                    <a:pt x="274" y="191"/>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8131856" y="695239"/>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8131856" y="754358"/>
              <a:ext cx="16065" cy="15364"/>
            </a:xfrm>
            <a:custGeom>
              <a:avLst/>
              <a:gdLst/>
              <a:ahLst/>
              <a:cxnLst/>
              <a:rect l="l" t="t" r="r" b="b"/>
              <a:pathLst>
                <a:path w="275" h="263" extrusionOk="0">
                  <a:moveTo>
                    <a:pt x="132" y="1"/>
                  </a:moveTo>
                  <a:cubicBezTo>
                    <a:pt x="60" y="1"/>
                    <a:pt x="1" y="61"/>
                    <a:pt x="1" y="132"/>
                  </a:cubicBezTo>
                  <a:cubicBezTo>
                    <a:pt x="1" y="203"/>
                    <a:pt x="60" y="263"/>
                    <a:pt x="132" y="263"/>
                  </a:cubicBezTo>
                  <a:cubicBezTo>
                    <a:pt x="215" y="263"/>
                    <a:pt x="275" y="203"/>
                    <a:pt x="275" y="132"/>
                  </a:cubicBezTo>
                  <a:cubicBezTo>
                    <a:pt x="275" y="61"/>
                    <a:pt x="215"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8131856" y="812835"/>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8131856" y="869150"/>
              <a:ext cx="16065" cy="15364"/>
            </a:xfrm>
            <a:custGeom>
              <a:avLst/>
              <a:gdLst/>
              <a:ahLst/>
              <a:cxnLst/>
              <a:rect l="l" t="t" r="r" b="b"/>
              <a:pathLst>
                <a:path w="275" h="263" extrusionOk="0">
                  <a:moveTo>
                    <a:pt x="132" y="1"/>
                  </a:moveTo>
                  <a:cubicBezTo>
                    <a:pt x="60" y="1"/>
                    <a:pt x="1" y="60"/>
                    <a:pt x="1" y="131"/>
                  </a:cubicBezTo>
                  <a:cubicBezTo>
                    <a:pt x="1" y="203"/>
                    <a:pt x="60" y="262"/>
                    <a:pt x="132" y="262"/>
                  </a:cubicBezTo>
                  <a:cubicBezTo>
                    <a:pt x="215" y="262"/>
                    <a:pt x="275" y="203"/>
                    <a:pt x="275" y="131"/>
                  </a:cubicBezTo>
                  <a:cubicBezTo>
                    <a:pt x="275" y="60"/>
                    <a:pt x="215"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8131856" y="927568"/>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8131856" y="986686"/>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8131856" y="1042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8131856" y="1101478"/>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8131856" y="1160597"/>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8131856" y="1216211"/>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
            <p:cNvSpPr/>
            <p:nvPr/>
          </p:nvSpPr>
          <p:spPr>
            <a:xfrm>
              <a:off x="8131856" y="1275330"/>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7"/>
            <p:cNvSpPr/>
            <p:nvPr/>
          </p:nvSpPr>
          <p:spPr>
            <a:xfrm>
              <a:off x="8131856" y="1334449"/>
              <a:ext cx="16065" cy="15364"/>
            </a:xfrm>
            <a:custGeom>
              <a:avLst/>
              <a:gdLst/>
              <a:ahLst/>
              <a:cxnLst/>
              <a:rect l="l" t="t" r="r" b="b"/>
              <a:pathLst>
                <a:path w="275" h="263" extrusionOk="0">
                  <a:moveTo>
                    <a:pt x="132" y="1"/>
                  </a:moveTo>
                  <a:cubicBezTo>
                    <a:pt x="60" y="1"/>
                    <a:pt x="1" y="60"/>
                    <a:pt x="1" y="132"/>
                  </a:cubicBezTo>
                  <a:cubicBezTo>
                    <a:pt x="1" y="203"/>
                    <a:pt x="60" y="263"/>
                    <a:pt x="132" y="263"/>
                  </a:cubicBezTo>
                  <a:cubicBezTo>
                    <a:pt x="215" y="263"/>
                    <a:pt x="275" y="203"/>
                    <a:pt x="275" y="132"/>
                  </a:cubicBezTo>
                  <a:cubicBezTo>
                    <a:pt x="275" y="60"/>
                    <a:pt x="215"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
            <p:cNvSpPr/>
            <p:nvPr/>
          </p:nvSpPr>
          <p:spPr>
            <a:xfrm>
              <a:off x="8131856" y="1390121"/>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7"/>
            <p:cNvSpPr/>
            <p:nvPr/>
          </p:nvSpPr>
          <p:spPr>
            <a:xfrm>
              <a:off x="8131856" y="1449240"/>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203"/>
                    <a:pt x="275" y="131"/>
                  </a:cubicBezTo>
                  <a:cubicBezTo>
                    <a:pt x="275" y="60"/>
                    <a:pt x="215"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7"/>
            <p:cNvSpPr/>
            <p:nvPr/>
          </p:nvSpPr>
          <p:spPr>
            <a:xfrm>
              <a:off x="8131856" y="1508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5" y="191"/>
                    <a:pt x="275" y="131"/>
                  </a:cubicBezTo>
                  <a:cubicBezTo>
                    <a:pt x="275" y="60"/>
                    <a:pt x="215"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8075541" y="754358"/>
              <a:ext cx="15364" cy="15364"/>
            </a:xfrm>
            <a:custGeom>
              <a:avLst/>
              <a:gdLst/>
              <a:ahLst/>
              <a:cxnLst/>
              <a:rect l="l" t="t" r="r" b="b"/>
              <a:pathLst>
                <a:path w="263" h="263" extrusionOk="0">
                  <a:moveTo>
                    <a:pt x="131" y="1"/>
                  </a:moveTo>
                  <a:cubicBezTo>
                    <a:pt x="60" y="1"/>
                    <a:pt x="0" y="61"/>
                    <a:pt x="0" y="132"/>
                  </a:cubicBezTo>
                  <a:cubicBezTo>
                    <a:pt x="0" y="203"/>
                    <a:pt x="60" y="263"/>
                    <a:pt x="131" y="263"/>
                  </a:cubicBezTo>
                  <a:cubicBezTo>
                    <a:pt x="203" y="263"/>
                    <a:pt x="262" y="203"/>
                    <a:pt x="262" y="132"/>
                  </a:cubicBezTo>
                  <a:cubicBezTo>
                    <a:pt x="262" y="61"/>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8075541" y="812835"/>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8075541" y="868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
            <p:cNvSpPr/>
            <p:nvPr/>
          </p:nvSpPr>
          <p:spPr>
            <a:xfrm>
              <a:off x="8075541" y="927568"/>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7"/>
            <p:cNvSpPr/>
            <p:nvPr/>
          </p:nvSpPr>
          <p:spPr>
            <a:xfrm>
              <a:off x="8075541" y="986686"/>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7"/>
            <p:cNvSpPr/>
            <p:nvPr/>
          </p:nvSpPr>
          <p:spPr>
            <a:xfrm>
              <a:off x="8075541" y="1042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7"/>
            <p:cNvSpPr/>
            <p:nvPr/>
          </p:nvSpPr>
          <p:spPr>
            <a:xfrm>
              <a:off x="8075541" y="1100777"/>
              <a:ext cx="15364" cy="16065"/>
            </a:xfrm>
            <a:custGeom>
              <a:avLst/>
              <a:gdLst/>
              <a:ahLst/>
              <a:cxnLst/>
              <a:rect l="l" t="t" r="r" b="b"/>
              <a:pathLst>
                <a:path w="263" h="275" extrusionOk="0">
                  <a:moveTo>
                    <a:pt x="131" y="0"/>
                  </a:moveTo>
                  <a:cubicBezTo>
                    <a:pt x="60" y="0"/>
                    <a:pt x="0" y="72"/>
                    <a:pt x="0" y="143"/>
                  </a:cubicBezTo>
                  <a:cubicBezTo>
                    <a:pt x="0" y="215"/>
                    <a:pt x="60" y="274"/>
                    <a:pt x="131" y="274"/>
                  </a:cubicBezTo>
                  <a:cubicBezTo>
                    <a:pt x="203" y="274"/>
                    <a:pt x="262" y="215"/>
                    <a:pt x="262" y="143"/>
                  </a:cubicBezTo>
                  <a:cubicBezTo>
                    <a:pt x="262" y="72"/>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7"/>
            <p:cNvSpPr/>
            <p:nvPr/>
          </p:nvSpPr>
          <p:spPr>
            <a:xfrm>
              <a:off x="8075541" y="1160597"/>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7"/>
            <p:cNvSpPr/>
            <p:nvPr/>
          </p:nvSpPr>
          <p:spPr>
            <a:xfrm>
              <a:off x="8075541" y="1216211"/>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7"/>
            <p:cNvSpPr/>
            <p:nvPr/>
          </p:nvSpPr>
          <p:spPr>
            <a:xfrm>
              <a:off x="8075541" y="1274629"/>
              <a:ext cx="15364" cy="16065"/>
            </a:xfrm>
            <a:custGeom>
              <a:avLst/>
              <a:gdLst/>
              <a:ahLst/>
              <a:cxnLst/>
              <a:rect l="l" t="t" r="r" b="b"/>
              <a:pathLst>
                <a:path w="263" h="275" extrusionOk="0">
                  <a:moveTo>
                    <a:pt x="131" y="1"/>
                  </a:moveTo>
                  <a:cubicBezTo>
                    <a:pt x="60" y="1"/>
                    <a:pt x="0" y="72"/>
                    <a:pt x="0" y="144"/>
                  </a:cubicBezTo>
                  <a:cubicBezTo>
                    <a:pt x="0" y="215"/>
                    <a:pt x="60" y="275"/>
                    <a:pt x="131" y="275"/>
                  </a:cubicBezTo>
                  <a:cubicBezTo>
                    <a:pt x="203" y="275"/>
                    <a:pt x="262" y="215"/>
                    <a:pt x="262" y="144"/>
                  </a:cubicBezTo>
                  <a:cubicBezTo>
                    <a:pt x="262" y="72"/>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7"/>
            <p:cNvSpPr/>
            <p:nvPr/>
          </p:nvSpPr>
          <p:spPr>
            <a:xfrm>
              <a:off x="8075541" y="1334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7"/>
            <p:cNvSpPr/>
            <p:nvPr/>
          </p:nvSpPr>
          <p:spPr>
            <a:xfrm>
              <a:off x="8075541" y="1390121"/>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7"/>
            <p:cNvSpPr/>
            <p:nvPr/>
          </p:nvSpPr>
          <p:spPr>
            <a:xfrm>
              <a:off x="8075541" y="1447838"/>
              <a:ext cx="15364" cy="16065"/>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
            <p:cNvSpPr/>
            <p:nvPr/>
          </p:nvSpPr>
          <p:spPr>
            <a:xfrm>
              <a:off x="8075541" y="1508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7"/>
            <p:cNvSpPr/>
            <p:nvPr/>
          </p:nvSpPr>
          <p:spPr>
            <a:xfrm>
              <a:off x="8019167" y="812835"/>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
            <p:cNvSpPr/>
            <p:nvPr/>
          </p:nvSpPr>
          <p:spPr>
            <a:xfrm>
              <a:off x="8019167" y="869150"/>
              <a:ext cx="15364" cy="15364"/>
            </a:xfrm>
            <a:custGeom>
              <a:avLst/>
              <a:gdLst/>
              <a:ahLst/>
              <a:cxnLst/>
              <a:rect l="l" t="t" r="r" b="b"/>
              <a:pathLst>
                <a:path w="263" h="263" extrusionOk="0">
                  <a:moveTo>
                    <a:pt x="132" y="1"/>
                  </a:moveTo>
                  <a:cubicBezTo>
                    <a:pt x="60" y="1"/>
                    <a:pt x="1" y="60"/>
                    <a:pt x="1" y="131"/>
                  </a:cubicBezTo>
                  <a:cubicBezTo>
                    <a:pt x="1" y="203"/>
                    <a:pt x="60" y="262"/>
                    <a:pt x="132" y="262"/>
                  </a:cubicBezTo>
                  <a:cubicBezTo>
                    <a:pt x="203" y="262"/>
                    <a:pt x="263" y="203"/>
                    <a:pt x="263" y="131"/>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
            <p:cNvSpPr/>
            <p:nvPr/>
          </p:nvSpPr>
          <p:spPr>
            <a:xfrm>
              <a:off x="8019167" y="927568"/>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
            <p:cNvSpPr/>
            <p:nvPr/>
          </p:nvSpPr>
          <p:spPr>
            <a:xfrm>
              <a:off x="8019167" y="986686"/>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7"/>
            <p:cNvSpPr/>
            <p:nvPr/>
          </p:nvSpPr>
          <p:spPr>
            <a:xfrm>
              <a:off x="8019167" y="1042359"/>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7"/>
            <p:cNvSpPr/>
            <p:nvPr/>
          </p:nvSpPr>
          <p:spPr>
            <a:xfrm>
              <a:off x="8019167" y="1101478"/>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7"/>
            <p:cNvSpPr/>
            <p:nvPr/>
          </p:nvSpPr>
          <p:spPr>
            <a:xfrm>
              <a:off x="8019167" y="1160597"/>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7"/>
            <p:cNvSpPr/>
            <p:nvPr/>
          </p:nvSpPr>
          <p:spPr>
            <a:xfrm>
              <a:off x="8019167" y="1216211"/>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
            <p:cNvSpPr/>
            <p:nvPr/>
          </p:nvSpPr>
          <p:spPr>
            <a:xfrm>
              <a:off x="8019167" y="1275330"/>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7"/>
            <p:cNvSpPr/>
            <p:nvPr/>
          </p:nvSpPr>
          <p:spPr>
            <a:xfrm>
              <a:off x="8019167" y="1334449"/>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7"/>
            <p:cNvSpPr/>
            <p:nvPr/>
          </p:nvSpPr>
          <p:spPr>
            <a:xfrm>
              <a:off x="8019167" y="1390121"/>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7"/>
            <p:cNvSpPr/>
            <p:nvPr/>
          </p:nvSpPr>
          <p:spPr>
            <a:xfrm>
              <a:off x="8019167" y="1449240"/>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7"/>
            <p:cNvSpPr/>
            <p:nvPr/>
          </p:nvSpPr>
          <p:spPr>
            <a:xfrm>
              <a:off x="8019167" y="1508359"/>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191"/>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
            <p:cNvSpPr/>
            <p:nvPr/>
          </p:nvSpPr>
          <p:spPr>
            <a:xfrm>
              <a:off x="7962151" y="868449"/>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7"/>
            <p:cNvSpPr/>
            <p:nvPr/>
          </p:nvSpPr>
          <p:spPr>
            <a:xfrm>
              <a:off x="7962151" y="927568"/>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7"/>
            <p:cNvSpPr/>
            <p:nvPr/>
          </p:nvSpPr>
          <p:spPr>
            <a:xfrm>
              <a:off x="7962151" y="986686"/>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7"/>
            <p:cNvSpPr/>
            <p:nvPr/>
          </p:nvSpPr>
          <p:spPr>
            <a:xfrm>
              <a:off x="7962151" y="1042359"/>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7"/>
            <p:cNvSpPr/>
            <p:nvPr/>
          </p:nvSpPr>
          <p:spPr>
            <a:xfrm>
              <a:off x="7962151" y="1100777"/>
              <a:ext cx="16065" cy="16065"/>
            </a:xfrm>
            <a:custGeom>
              <a:avLst/>
              <a:gdLst/>
              <a:ahLst/>
              <a:cxnLst/>
              <a:rect l="l" t="t" r="r" b="b"/>
              <a:pathLst>
                <a:path w="275" h="275" extrusionOk="0">
                  <a:moveTo>
                    <a:pt x="143" y="0"/>
                  </a:moveTo>
                  <a:cubicBezTo>
                    <a:pt x="60" y="0"/>
                    <a:pt x="1" y="72"/>
                    <a:pt x="1" y="143"/>
                  </a:cubicBezTo>
                  <a:cubicBezTo>
                    <a:pt x="1" y="215"/>
                    <a:pt x="60" y="274"/>
                    <a:pt x="143" y="274"/>
                  </a:cubicBezTo>
                  <a:cubicBezTo>
                    <a:pt x="215" y="274"/>
                    <a:pt x="274" y="215"/>
                    <a:pt x="274" y="143"/>
                  </a:cubicBezTo>
                  <a:cubicBezTo>
                    <a:pt x="274" y="72"/>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7"/>
            <p:cNvSpPr/>
            <p:nvPr/>
          </p:nvSpPr>
          <p:spPr>
            <a:xfrm>
              <a:off x="7962151" y="1160597"/>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7"/>
            <p:cNvSpPr/>
            <p:nvPr/>
          </p:nvSpPr>
          <p:spPr>
            <a:xfrm>
              <a:off x="7962151" y="1216211"/>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7"/>
            <p:cNvSpPr/>
            <p:nvPr/>
          </p:nvSpPr>
          <p:spPr>
            <a:xfrm>
              <a:off x="7962151" y="1274629"/>
              <a:ext cx="16065" cy="16065"/>
            </a:xfrm>
            <a:custGeom>
              <a:avLst/>
              <a:gdLst/>
              <a:ahLst/>
              <a:cxnLst/>
              <a:rect l="l" t="t" r="r" b="b"/>
              <a:pathLst>
                <a:path w="275" h="275" extrusionOk="0">
                  <a:moveTo>
                    <a:pt x="143" y="1"/>
                  </a:moveTo>
                  <a:cubicBezTo>
                    <a:pt x="60" y="1"/>
                    <a:pt x="1" y="72"/>
                    <a:pt x="1" y="144"/>
                  </a:cubicBezTo>
                  <a:cubicBezTo>
                    <a:pt x="1" y="215"/>
                    <a:pt x="60" y="275"/>
                    <a:pt x="143" y="275"/>
                  </a:cubicBezTo>
                  <a:cubicBezTo>
                    <a:pt x="215" y="275"/>
                    <a:pt x="274" y="215"/>
                    <a:pt x="274" y="144"/>
                  </a:cubicBezTo>
                  <a:cubicBezTo>
                    <a:pt x="274" y="72"/>
                    <a:pt x="215"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7"/>
            <p:cNvSpPr/>
            <p:nvPr/>
          </p:nvSpPr>
          <p:spPr>
            <a:xfrm>
              <a:off x="7962151" y="1334449"/>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7"/>
            <p:cNvSpPr/>
            <p:nvPr/>
          </p:nvSpPr>
          <p:spPr>
            <a:xfrm>
              <a:off x="7962151" y="1390121"/>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7"/>
            <p:cNvSpPr/>
            <p:nvPr/>
          </p:nvSpPr>
          <p:spPr>
            <a:xfrm>
              <a:off x="7962151" y="1447838"/>
              <a:ext cx="16065" cy="16065"/>
            </a:xfrm>
            <a:custGeom>
              <a:avLst/>
              <a:gdLst/>
              <a:ahLst/>
              <a:cxnLst/>
              <a:rect l="l" t="t" r="r" b="b"/>
              <a:pathLst>
                <a:path w="275" h="275" extrusionOk="0">
                  <a:moveTo>
                    <a:pt x="143" y="0"/>
                  </a:moveTo>
                  <a:cubicBezTo>
                    <a:pt x="60" y="0"/>
                    <a:pt x="1" y="60"/>
                    <a:pt x="1" y="143"/>
                  </a:cubicBezTo>
                  <a:cubicBezTo>
                    <a:pt x="1" y="215"/>
                    <a:pt x="60" y="274"/>
                    <a:pt x="143" y="274"/>
                  </a:cubicBezTo>
                  <a:cubicBezTo>
                    <a:pt x="215" y="274"/>
                    <a:pt x="274" y="215"/>
                    <a:pt x="274" y="143"/>
                  </a:cubicBezTo>
                  <a:cubicBezTo>
                    <a:pt x="274" y="60"/>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7"/>
            <p:cNvSpPr/>
            <p:nvPr/>
          </p:nvSpPr>
          <p:spPr>
            <a:xfrm>
              <a:off x="7962151" y="1508359"/>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191"/>
                    <a:pt x="274" y="131"/>
                  </a:cubicBezTo>
                  <a:cubicBezTo>
                    <a:pt x="274" y="60"/>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7"/>
            <p:cNvSpPr/>
            <p:nvPr/>
          </p:nvSpPr>
          <p:spPr>
            <a:xfrm>
              <a:off x="7905836" y="927568"/>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
            <p:cNvSpPr/>
            <p:nvPr/>
          </p:nvSpPr>
          <p:spPr>
            <a:xfrm>
              <a:off x="7905836" y="986686"/>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7"/>
            <p:cNvSpPr/>
            <p:nvPr/>
          </p:nvSpPr>
          <p:spPr>
            <a:xfrm>
              <a:off x="7905836" y="1042359"/>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7"/>
            <p:cNvSpPr/>
            <p:nvPr/>
          </p:nvSpPr>
          <p:spPr>
            <a:xfrm>
              <a:off x="7905836" y="1101478"/>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7"/>
            <p:cNvSpPr/>
            <p:nvPr/>
          </p:nvSpPr>
          <p:spPr>
            <a:xfrm>
              <a:off x="7905836" y="1160597"/>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
            <p:cNvSpPr/>
            <p:nvPr/>
          </p:nvSpPr>
          <p:spPr>
            <a:xfrm>
              <a:off x="7905836" y="1216211"/>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7"/>
            <p:cNvSpPr/>
            <p:nvPr/>
          </p:nvSpPr>
          <p:spPr>
            <a:xfrm>
              <a:off x="7905836" y="1275330"/>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7"/>
            <p:cNvSpPr/>
            <p:nvPr/>
          </p:nvSpPr>
          <p:spPr>
            <a:xfrm>
              <a:off x="7905836" y="1334449"/>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7"/>
            <p:cNvSpPr/>
            <p:nvPr/>
          </p:nvSpPr>
          <p:spPr>
            <a:xfrm>
              <a:off x="7905836" y="1390121"/>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7"/>
            <p:cNvSpPr/>
            <p:nvPr/>
          </p:nvSpPr>
          <p:spPr>
            <a:xfrm>
              <a:off x="7905836" y="1449240"/>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7"/>
            <p:cNvSpPr/>
            <p:nvPr/>
          </p:nvSpPr>
          <p:spPr>
            <a:xfrm>
              <a:off x="7905836" y="1508359"/>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191"/>
                    <a:pt x="274" y="131"/>
                  </a:cubicBezTo>
                  <a:cubicBezTo>
                    <a:pt x="274" y="60"/>
                    <a:pt x="214"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7"/>
            <p:cNvSpPr/>
            <p:nvPr/>
          </p:nvSpPr>
          <p:spPr>
            <a:xfrm>
              <a:off x="7849463" y="986686"/>
              <a:ext cx="16767" cy="15364"/>
            </a:xfrm>
            <a:custGeom>
              <a:avLst/>
              <a:gdLst/>
              <a:ahLst/>
              <a:cxnLst/>
              <a:rect l="l" t="t" r="r" b="b"/>
              <a:pathLst>
                <a:path w="287" h="263" extrusionOk="0">
                  <a:moveTo>
                    <a:pt x="132" y="1"/>
                  </a:moveTo>
                  <a:cubicBezTo>
                    <a:pt x="60" y="1"/>
                    <a:pt x="1" y="60"/>
                    <a:pt x="1" y="132"/>
                  </a:cubicBezTo>
                  <a:cubicBezTo>
                    <a:pt x="1" y="203"/>
                    <a:pt x="60" y="263"/>
                    <a:pt x="132" y="263"/>
                  </a:cubicBezTo>
                  <a:cubicBezTo>
                    <a:pt x="203" y="263"/>
                    <a:pt x="286"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7"/>
            <p:cNvSpPr/>
            <p:nvPr/>
          </p:nvSpPr>
          <p:spPr>
            <a:xfrm>
              <a:off x="7849463" y="1042359"/>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7"/>
            <p:cNvSpPr/>
            <p:nvPr/>
          </p:nvSpPr>
          <p:spPr>
            <a:xfrm>
              <a:off x="7849463" y="1101478"/>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7"/>
            <p:cNvSpPr/>
            <p:nvPr/>
          </p:nvSpPr>
          <p:spPr>
            <a:xfrm>
              <a:off x="7849463" y="1160597"/>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7"/>
            <p:cNvSpPr/>
            <p:nvPr/>
          </p:nvSpPr>
          <p:spPr>
            <a:xfrm>
              <a:off x="7849463" y="1216211"/>
              <a:ext cx="16767" cy="15364"/>
            </a:xfrm>
            <a:custGeom>
              <a:avLst/>
              <a:gdLst/>
              <a:ahLst/>
              <a:cxnLst/>
              <a:rect l="l" t="t" r="r" b="b"/>
              <a:pathLst>
                <a:path w="287" h="263" extrusionOk="0">
                  <a:moveTo>
                    <a:pt x="132" y="1"/>
                  </a:moveTo>
                  <a:cubicBezTo>
                    <a:pt x="60" y="1"/>
                    <a:pt x="1" y="60"/>
                    <a:pt x="1" y="132"/>
                  </a:cubicBezTo>
                  <a:cubicBezTo>
                    <a:pt x="1" y="203"/>
                    <a:pt x="60" y="263"/>
                    <a:pt x="132" y="263"/>
                  </a:cubicBezTo>
                  <a:cubicBezTo>
                    <a:pt x="203" y="263"/>
                    <a:pt x="286"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7"/>
            <p:cNvSpPr/>
            <p:nvPr/>
          </p:nvSpPr>
          <p:spPr>
            <a:xfrm>
              <a:off x="7849463" y="1275330"/>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7"/>
            <p:cNvSpPr/>
            <p:nvPr/>
          </p:nvSpPr>
          <p:spPr>
            <a:xfrm>
              <a:off x="7849463" y="1334449"/>
              <a:ext cx="16767" cy="15364"/>
            </a:xfrm>
            <a:custGeom>
              <a:avLst/>
              <a:gdLst/>
              <a:ahLst/>
              <a:cxnLst/>
              <a:rect l="l" t="t" r="r" b="b"/>
              <a:pathLst>
                <a:path w="287" h="263" extrusionOk="0">
                  <a:moveTo>
                    <a:pt x="132" y="1"/>
                  </a:moveTo>
                  <a:cubicBezTo>
                    <a:pt x="60" y="1"/>
                    <a:pt x="1" y="60"/>
                    <a:pt x="1" y="132"/>
                  </a:cubicBezTo>
                  <a:cubicBezTo>
                    <a:pt x="1" y="203"/>
                    <a:pt x="60" y="263"/>
                    <a:pt x="132" y="263"/>
                  </a:cubicBezTo>
                  <a:cubicBezTo>
                    <a:pt x="203" y="263"/>
                    <a:pt x="286"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7"/>
            <p:cNvSpPr/>
            <p:nvPr/>
          </p:nvSpPr>
          <p:spPr>
            <a:xfrm>
              <a:off x="7849463" y="1390121"/>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7"/>
            <p:cNvSpPr/>
            <p:nvPr/>
          </p:nvSpPr>
          <p:spPr>
            <a:xfrm>
              <a:off x="7849463" y="1449240"/>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7"/>
            <p:cNvSpPr/>
            <p:nvPr/>
          </p:nvSpPr>
          <p:spPr>
            <a:xfrm>
              <a:off x="7849463" y="1508359"/>
              <a:ext cx="16767" cy="15364"/>
            </a:xfrm>
            <a:custGeom>
              <a:avLst/>
              <a:gdLst/>
              <a:ahLst/>
              <a:cxnLst/>
              <a:rect l="l" t="t" r="r" b="b"/>
              <a:pathLst>
                <a:path w="287" h="263" extrusionOk="0">
                  <a:moveTo>
                    <a:pt x="132" y="0"/>
                  </a:moveTo>
                  <a:cubicBezTo>
                    <a:pt x="60" y="0"/>
                    <a:pt x="1" y="60"/>
                    <a:pt x="1" y="131"/>
                  </a:cubicBezTo>
                  <a:cubicBezTo>
                    <a:pt x="1" y="203"/>
                    <a:pt x="60" y="262"/>
                    <a:pt x="132" y="262"/>
                  </a:cubicBezTo>
                  <a:cubicBezTo>
                    <a:pt x="203" y="262"/>
                    <a:pt x="286" y="191"/>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7"/>
            <p:cNvSpPr/>
            <p:nvPr/>
          </p:nvSpPr>
          <p:spPr>
            <a:xfrm>
              <a:off x="7793148" y="1042359"/>
              <a:ext cx="16065" cy="1536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7"/>
            <p:cNvSpPr/>
            <p:nvPr/>
          </p:nvSpPr>
          <p:spPr>
            <a:xfrm>
              <a:off x="7793148" y="1100777"/>
              <a:ext cx="15364" cy="16065"/>
            </a:xfrm>
            <a:custGeom>
              <a:avLst/>
              <a:gdLst/>
              <a:ahLst/>
              <a:cxnLst/>
              <a:rect l="l" t="t" r="r" b="b"/>
              <a:pathLst>
                <a:path w="263" h="275" extrusionOk="0">
                  <a:moveTo>
                    <a:pt x="131" y="0"/>
                  </a:moveTo>
                  <a:cubicBezTo>
                    <a:pt x="60" y="0"/>
                    <a:pt x="0" y="72"/>
                    <a:pt x="0" y="143"/>
                  </a:cubicBezTo>
                  <a:cubicBezTo>
                    <a:pt x="0" y="215"/>
                    <a:pt x="60" y="274"/>
                    <a:pt x="131" y="274"/>
                  </a:cubicBezTo>
                  <a:cubicBezTo>
                    <a:pt x="203" y="274"/>
                    <a:pt x="262" y="215"/>
                    <a:pt x="262" y="143"/>
                  </a:cubicBezTo>
                  <a:cubicBezTo>
                    <a:pt x="262" y="72"/>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7"/>
            <p:cNvSpPr/>
            <p:nvPr/>
          </p:nvSpPr>
          <p:spPr>
            <a:xfrm>
              <a:off x="7793148" y="1160597"/>
              <a:ext cx="16065" cy="1536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7"/>
            <p:cNvSpPr/>
            <p:nvPr/>
          </p:nvSpPr>
          <p:spPr>
            <a:xfrm>
              <a:off x="7793148" y="1216211"/>
              <a:ext cx="16065" cy="15364"/>
            </a:xfrm>
            <a:custGeom>
              <a:avLst/>
              <a:gdLst/>
              <a:ahLst/>
              <a:cxnLst/>
              <a:rect l="l" t="t" r="r" b="b"/>
              <a:pathLst>
                <a:path w="275" h="263" extrusionOk="0">
                  <a:moveTo>
                    <a:pt x="131" y="1"/>
                  </a:moveTo>
                  <a:cubicBezTo>
                    <a:pt x="60" y="1"/>
                    <a:pt x="0" y="60"/>
                    <a:pt x="0" y="132"/>
                  </a:cubicBezTo>
                  <a:cubicBezTo>
                    <a:pt x="0" y="203"/>
                    <a:pt x="60" y="263"/>
                    <a:pt x="131" y="263"/>
                  </a:cubicBezTo>
                  <a:cubicBezTo>
                    <a:pt x="203" y="263"/>
                    <a:pt x="274"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7"/>
            <p:cNvSpPr/>
            <p:nvPr/>
          </p:nvSpPr>
          <p:spPr>
            <a:xfrm>
              <a:off x="7793148" y="1274629"/>
              <a:ext cx="15364" cy="16065"/>
            </a:xfrm>
            <a:custGeom>
              <a:avLst/>
              <a:gdLst/>
              <a:ahLst/>
              <a:cxnLst/>
              <a:rect l="l" t="t" r="r" b="b"/>
              <a:pathLst>
                <a:path w="263" h="275" extrusionOk="0">
                  <a:moveTo>
                    <a:pt x="131" y="1"/>
                  </a:moveTo>
                  <a:cubicBezTo>
                    <a:pt x="60" y="1"/>
                    <a:pt x="0" y="72"/>
                    <a:pt x="0" y="144"/>
                  </a:cubicBezTo>
                  <a:cubicBezTo>
                    <a:pt x="0" y="215"/>
                    <a:pt x="60" y="275"/>
                    <a:pt x="131" y="275"/>
                  </a:cubicBezTo>
                  <a:cubicBezTo>
                    <a:pt x="203" y="275"/>
                    <a:pt x="262" y="215"/>
                    <a:pt x="262" y="144"/>
                  </a:cubicBezTo>
                  <a:cubicBezTo>
                    <a:pt x="262" y="72"/>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7"/>
            <p:cNvSpPr/>
            <p:nvPr/>
          </p:nvSpPr>
          <p:spPr>
            <a:xfrm>
              <a:off x="7793148" y="1334449"/>
              <a:ext cx="16065" cy="15364"/>
            </a:xfrm>
            <a:custGeom>
              <a:avLst/>
              <a:gdLst/>
              <a:ahLst/>
              <a:cxnLst/>
              <a:rect l="l" t="t" r="r" b="b"/>
              <a:pathLst>
                <a:path w="275" h="263" extrusionOk="0">
                  <a:moveTo>
                    <a:pt x="131" y="1"/>
                  </a:moveTo>
                  <a:cubicBezTo>
                    <a:pt x="60" y="1"/>
                    <a:pt x="0" y="60"/>
                    <a:pt x="0" y="132"/>
                  </a:cubicBezTo>
                  <a:cubicBezTo>
                    <a:pt x="0" y="203"/>
                    <a:pt x="60" y="263"/>
                    <a:pt x="131" y="263"/>
                  </a:cubicBezTo>
                  <a:cubicBezTo>
                    <a:pt x="203" y="263"/>
                    <a:pt x="274"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7"/>
            <p:cNvSpPr/>
            <p:nvPr/>
          </p:nvSpPr>
          <p:spPr>
            <a:xfrm>
              <a:off x="7793148" y="1390121"/>
              <a:ext cx="16065" cy="1536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7"/>
            <p:cNvSpPr/>
            <p:nvPr/>
          </p:nvSpPr>
          <p:spPr>
            <a:xfrm>
              <a:off x="7793148" y="1447838"/>
              <a:ext cx="15364" cy="16065"/>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7"/>
            <p:cNvSpPr/>
            <p:nvPr/>
          </p:nvSpPr>
          <p:spPr>
            <a:xfrm>
              <a:off x="7793148" y="1508359"/>
              <a:ext cx="16065" cy="15364"/>
            </a:xfrm>
            <a:custGeom>
              <a:avLst/>
              <a:gdLst/>
              <a:ahLst/>
              <a:cxnLst/>
              <a:rect l="l" t="t" r="r" b="b"/>
              <a:pathLst>
                <a:path w="275" h="263" extrusionOk="0">
                  <a:moveTo>
                    <a:pt x="131" y="0"/>
                  </a:moveTo>
                  <a:cubicBezTo>
                    <a:pt x="60" y="0"/>
                    <a:pt x="0" y="60"/>
                    <a:pt x="0" y="131"/>
                  </a:cubicBezTo>
                  <a:cubicBezTo>
                    <a:pt x="0" y="203"/>
                    <a:pt x="60" y="262"/>
                    <a:pt x="131" y="262"/>
                  </a:cubicBezTo>
                  <a:cubicBezTo>
                    <a:pt x="203" y="262"/>
                    <a:pt x="274" y="191"/>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7"/>
            <p:cNvSpPr/>
            <p:nvPr/>
          </p:nvSpPr>
          <p:spPr>
            <a:xfrm>
              <a:off x="7736132" y="1101478"/>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7"/>
            <p:cNvSpPr/>
            <p:nvPr/>
          </p:nvSpPr>
          <p:spPr>
            <a:xfrm>
              <a:off x="7736132" y="1160597"/>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7"/>
            <p:cNvSpPr/>
            <p:nvPr/>
          </p:nvSpPr>
          <p:spPr>
            <a:xfrm>
              <a:off x="7736132" y="1216211"/>
              <a:ext cx="16708" cy="15364"/>
            </a:xfrm>
            <a:custGeom>
              <a:avLst/>
              <a:gdLst/>
              <a:ahLst/>
              <a:cxnLst/>
              <a:rect l="l" t="t" r="r" b="b"/>
              <a:pathLst>
                <a:path w="286" h="263" extrusionOk="0">
                  <a:moveTo>
                    <a:pt x="143" y="1"/>
                  </a:moveTo>
                  <a:cubicBezTo>
                    <a:pt x="60" y="1"/>
                    <a:pt x="0" y="60"/>
                    <a:pt x="0" y="132"/>
                  </a:cubicBezTo>
                  <a:cubicBezTo>
                    <a:pt x="0" y="203"/>
                    <a:pt x="60" y="263"/>
                    <a:pt x="143" y="263"/>
                  </a:cubicBezTo>
                  <a:cubicBezTo>
                    <a:pt x="226" y="263"/>
                    <a:pt x="286" y="203"/>
                    <a:pt x="274" y="132"/>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7"/>
            <p:cNvSpPr/>
            <p:nvPr/>
          </p:nvSpPr>
          <p:spPr>
            <a:xfrm>
              <a:off x="7736132" y="1275330"/>
              <a:ext cx="16007" cy="15364"/>
            </a:xfrm>
            <a:custGeom>
              <a:avLst/>
              <a:gdLst/>
              <a:ahLst/>
              <a:cxnLst/>
              <a:rect l="l" t="t" r="r" b="b"/>
              <a:pathLst>
                <a:path w="274" h="263" extrusionOk="0">
                  <a:moveTo>
                    <a:pt x="143" y="1"/>
                  </a:moveTo>
                  <a:cubicBezTo>
                    <a:pt x="60" y="1"/>
                    <a:pt x="0" y="60"/>
                    <a:pt x="0" y="132"/>
                  </a:cubicBezTo>
                  <a:cubicBezTo>
                    <a:pt x="0" y="203"/>
                    <a:pt x="60" y="263"/>
                    <a:pt x="143" y="263"/>
                  </a:cubicBezTo>
                  <a:cubicBezTo>
                    <a:pt x="226" y="263"/>
                    <a:pt x="274" y="203"/>
                    <a:pt x="274" y="132"/>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7"/>
            <p:cNvSpPr/>
            <p:nvPr/>
          </p:nvSpPr>
          <p:spPr>
            <a:xfrm>
              <a:off x="7736132" y="1334449"/>
              <a:ext cx="16708" cy="15364"/>
            </a:xfrm>
            <a:custGeom>
              <a:avLst/>
              <a:gdLst/>
              <a:ahLst/>
              <a:cxnLst/>
              <a:rect l="l" t="t" r="r" b="b"/>
              <a:pathLst>
                <a:path w="286" h="263" extrusionOk="0">
                  <a:moveTo>
                    <a:pt x="143" y="1"/>
                  </a:moveTo>
                  <a:cubicBezTo>
                    <a:pt x="60" y="1"/>
                    <a:pt x="0" y="60"/>
                    <a:pt x="0" y="132"/>
                  </a:cubicBezTo>
                  <a:cubicBezTo>
                    <a:pt x="0" y="203"/>
                    <a:pt x="60" y="263"/>
                    <a:pt x="143" y="263"/>
                  </a:cubicBezTo>
                  <a:cubicBezTo>
                    <a:pt x="226" y="263"/>
                    <a:pt x="286" y="203"/>
                    <a:pt x="274" y="132"/>
                  </a:cubicBezTo>
                  <a:cubicBezTo>
                    <a:pt x="274" y="60"/>
                    <a:pt x="214"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7"/>
            <p:cNvSpPr/>
            <p:nvPr/>
          </p:nvSpPr>
          <p:spPr>
            <a:xfrm>
              <a:off x="7736132" y="1390121"/>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7"/>
            <p:cNvSpPr/>
            <p:nvPr/>
          </p:nvSpPr>
          <p:spPr>
            <a:xfrm>
              <a:off x="7736132" y="1449240"/>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203"/>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7"/>
            <p:cNvSpPr/>
            <p:nvPr/>
          </p:nvSpPr>
          <p:spPr>
            <a:xfrm>
              <a:off x="7736132" y="1508359"/>
              <a:ext cx="16708" cy="15364"/>
            </a:xfrm>
            <a:custGeom>
              <a:avLst/>
              <a:gdLst/>
              <a:ahLst/>
              <a:cxnLst/>
              <a:rect l="l" t="t" r="r" b="b"/>
              <a:pathLst>
                <a:path w="286" h="263" extrusionOk="0">
                  <a:moveTo>
                    <a:pt x="143" y="0"/>
                  </a:moveTo>
                  <a:cubicBezTo>
                    <a:pt x="60" y="0"/>
                    <a:pt x="0" y="60"/>
                    <a:pt x="0" y="131"/>
                  </a:cubicBezTo>
                  <a:cubicBezTo>
                    <a:pt x="0" y="203"/>
                    <a:pt x="60" y="262"/>
                    <a:pt x="143" y="262"/>
                  </a:cubicBezTo>
                  <a:cubicBezTo>
                    <a:pt x="226" y="262"/>
                    <a:pt x="286" y="191"/>
                    <a:pt x="274" y="131"/>
                  </a:cubicBezTo>
                  <a:cubicBezTo>
                    <a:pt x="274" y="60"/>
                    <a:pt x="214"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7"/>
            <p:cNvSpPr/>
            <p:nvPr/>
          </p:nvSpPr>
          <p:spPr>
            <a:xfrm>
              <a:off x="7680459" y="1160597"/>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7"/>
            <p:cNvSpPr/>
            <p:nvPr/>
          </p:nvSpPr>
          <p:spPr>
            <a:xfrm>
              <a:off x="7680459" y="1216211"/>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7"/>
            <p:cNvSpPr/>
            <p:nvPr/>
          </p:nvSpPr>
          <p:spPr>
            <a:xfrm>
              <a:off x="7680459" y="1275330"/>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7"/>
            <p:cNvSpPr/>
            <p:nvPr/>
          </p:nvSpPr>
          <p:spPr>
            <a:xfrm>
              <a:off x="7680459" y="1334449"/>
              <a:ext cx="16065" cy="15364"/>
            </a:xfrm>
            <a:custGeom>
              <a:avLst/>
              <a:gdLst/>
              <a:ahLst/>
              <a:cxnLst/>
              <a:rect l="l" t="t" r="r" b="b"/>
              <a:pathLst>
                <a:path w="275" h="263" extrusionOk="0">
                  <a:moveTo>
                    <a:pt x="143" y="1"/>
                  </a:moveTo>
                  <a:cubicBezTo>
                    <a:pt x="60" y="1"/>
                    <a:pt x="1" y="60"/>
                    <a:pt x="1" y="132"/>
                  </a:cubicBezTo>
                  <a:cubicBezTo>
                    <a:pt x="1" y="203"/>
                    <a:pt x="60" y="263"/>
                    <a:pt x="143" y="263"/>
                  </a:cubicBezTo>
                  <a:cubicBezTo>
                    <a:pt x="215" y="263"/>
                    <a:pt x="274" y="203"/>
                    <a:pt x="274" y="132"/>
                  </a:cubicBezTo>
                  <a:cubicBezTo>
                    <a:pt x="274" y="60"/>
                    <a:pt x="215" y="1"/>
                    <a:pt x="14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7"/>
            <p:cNvSpPr/>
            <p:nvPr/>
          </p:nvSpPr>
          <p:spPr>
            <a:xfrm>
              <a:off x="7680459" y="1390121"/>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7"/>
            <p:cNvSpPr/>
            <p:nvPr/>
          </p:nvSpPr>
          <p:spPr>
            <a:xfrm>
              <a:off x="7680459" y="1449240"/>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203"/>
                    <a:pt x="274" y="131"/>
                  </a:cubicBezTo>
                  <a:cubicBezTo>
                    <a:pt x="274" y="60"/>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7"/>
            <p:cNvSpPr/>
            <p:nvPr/>
          </p:nvSpPr>
          <p:spPr>
            <a:xfrm>
              <a:off x="7680459" y="1508359"/>
              <a:ext cx="16065" cy="15364"/>
            </a:xfrm>
            <a:custGeom>
              <a:avLst/>
              <a:gdLst/>
              <a:ahLst/>
              <a:cxnLst/>
              <a:rect l="l" t="t" r="r" b="b"/>
              <a:pathLst>
                <a:path w="275" h="263" extrusionOk="0">
                  <a:moveTo>
                    <a:pt x="143" y="0"/>
                  </a:moveTo>
                  <a:cubicBezTo>
                    <a:pt x="60" y="0"/>
                    <a:pt x="1" y="60"/>
                    <a:pt x="1" y="131"/>
                  </a:cubicBezTo>
                  <a:cubicBezTo>
                    <a:pt x="1" y="203"/>
                    <a:pt x="60" y="262"/>
                    <a:pt x="143" y="262"/>
                  </a:cubicBezTo>
                  <a:cubicBezTo>
                    <a:pt x="215" y="262"/>
                    <a:pt x="274" y="191"/>
                    <a:pt x="274" y="131"/>
                  </a:cubicBezTo>
                  <a:cubicBezTo>
                    <a:pt x="274" y="60"/>
                    <a:pt x="215" y="0"/>
                    <a:pt x="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7"/>
            <p:cNvSpPr/>
            <p:nvPr/>
          </p:nvSpPr>
          <p:spPr>
            <a:xfrm>
              <a:off x="7624144" y="1216211"/>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7"/>
            <p:cNvSpPr/>
            <p:nvPr/>
          </p:nvSpPr>
          <p:spPr>
            <a:xfrm>
              <a:off x="7624144" y="1274629"/>
              <a:ext cx="16007" cy="16065"/>
            </a:xfrm>
            <a:custGeom>
              <a:avLst/>
              <a:gdLst/>
              <a:ahLst/>
              <a:cxnLst/>
              <a:rect l="l" t="t" r="r" b="b"/>
              <a:pathLst>
                <a:path w="274" h="275" extrusionOk="0">
                  <a:moveTo>
                    <a:pt x="131" y="1"/>
                  </a:moveTo>
                  <a:cubicBezTo>
                    <a:pt x="60" y="1"/>
                    <a:pt x="0" y="72"/>
                    <a:pt x="0" y="144"/>
                  </a:cubicBezTo>
                  <a:cubicBezTo>
                    <a:pt x="0" y="215"/>
                    <a:pt x="60" y="275"/>
                    <a:pt x="131" y="275"/>
                  </a:cubicBezTo>
                  <a:cubicBezTo>
                    <a:pt x="203" y="275"/>
                    <a:pt x="274" y="215"/>
                    <a:pt x="274" y="144"/>
                  </a:cubicBezTo>
                  <a:cubicBezTo>
                    <a:pt x="274" y="72"/>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7"/>
            <p:cNvSpPr/>
            <p:nvPr/>
          </p:nvSpPr>
          <p:spPr>
            <a:xfrm>
              <a:off x="7624144" y="1334449"/>
              <a:ext cx="16007" cy="15364"/>
            </a:xfrm>
            <a:custGeom>
              <a:avLst/>
              <a:gdLst/>
              <a:ahLst/>
              <a:cxnLst/>
              <a:rect l="l" t="t" r="r" b="b"/>
              <a:pathLst>
                <a:path w="274" h="263" extrusionOk="0">
                  <a:moveTo>
                    <a:pt x="131" y="1"/>
                  </a:moveTo>
                  <a:cubicBezTo>
                    <a:pt x="60" y="1"/>
                    <a:pt x="0" y="60"/>
                    <a:pt x="0" y="132"/>
                  </a:cubicBezTo>
                  <a:cubicBezTo>
                    <a:pt x="0" y="203"/>
                    <a:pt x="60" y="263"/>
                    <a:pt x="131" y="263"/>
                  </a:cubicBezTo>
                  <a:cubicBezTo>
                    <a:pt x="214" y="263"/>
                    <a:pt x="274" y="203"/>
                    <a:pt x="274" y="132"/>
                  </a:cubicBezTo>
                  <a:cubicBezTo>
                    <a:pt x="274" y="60"/>
                    <a:pt x="214"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7"/>
            <p:cNvSpPr/>
            <p:nvPr/>
          </p:nvSpPr>
          <p:spPr>
            <a:xfrm>
              <a:off x="7624144" y="1390121"/>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203"/>
                    <a:pt x="274" y="131"/>
                  </a:cubicBezTo>
                  <a:cubicBezTo>
                    <a:pt x="274" y="60"/>
                    <a:pt x="214"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7"/>
            <p:cNvSpPr/>
            <p:nvPr/>
          </p:nvSpPr>
          <p:spPr>
            <a:xfrm>
              <a:off x="7624144" y="1447838"/>
              <a:ext cx="16007" cy="16065"/>
            </a:xfrm>
            <a:custGeom>
              <a:avLst/>
              <a:gdLst/>
              <a:ahLst/>
              <a:cxnLst/>
              <a:rect l="l" t="t" r="r" b="b"/>
              <a:pathLst>
                <a:path w="274" h="275" extrusionOk="0">
                  <a:moveTo>
                    <a:pt x="131" y="0"/>
                  </a:moveTo>
                  <a:cubicBezTo>
                    <a:pt x="60" y="0"/>
                    <a:pt x="0" y="60"/>
                    <a:pt x="0" y="143"/>
                  </a:cubicBezTo>
                  <a:cubicBezTo>
                    <a:pt x="0" y="215"/>
                    <a:pt x="60" y="274"/>
                    <a:pt x="131" y="274"/>
                  </a:cubicBezTo>
                  <a:cubicBezTo>
                    <a:pt x="203" y="274"/>
                    <a:pt x="274" y="215"/>
                    <a:pt x="274" y="143"/>
                  </a:cubicBezTo>
                  <a:cubicBezTo>
                    <a:pt x="274"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7"/>
            <p:cNvSpPr/>
            <p:nvPr/>
          </p:nvSpPr>
          <p:spPr>
            <a:xfrm>
              <a:off x="7624144" y="1508359"/>
              <a:ext cx="16007" cy="15364"/>
            </a:xfrm>
            <a:custGeom>
              <a:avLst/>
              <a:gdLst/>
              <a:ahLst/>
              <a:cxnLst/>
              <a:rect l="l" t="t" r="r" b="b"/>
              <a:pathLst>
                <a:path w="274" h="263" extrusionOk="0">
                  <a:moveTo>
                    <a:pt x="131" y="0"/>
                  </a:moveTo>
                  <a:cubicBezTo>
                    <a:pt x="60" y="0"/>
                    <a:pt x="0" y="60"/>
                    <a:pt x="0" y="131"/>
                  </a:cubicBezTo>
                  <a:cubicBezTo>
                    <a:pt x="0" y="203"/>
                    <a:pt x="60" y="262"/>
                    <a:pt x="131" y="262"/>
                  </a:cubicBezTo>
                  <a:cubicBezTo>
                    <a:pt x="214" y="262"/>
                    <a:pt x="274" y="191"/>
                    <a:pt x="274" y="131"/>
                  </a:cubicBezTo>
                  <a:cubicBezTo>
                    <a:pt x="274" y="60"/>
                    <a:pt x="214"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7"/>
            <p:cNvSpPr/>
            <p:nvPr/>
          </p:nvSpPr>
          <p:spPr>
            <a:xfrm>
              <a:off x="7567771" y="1275330"/>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7"/>
            <p:cNvSpPr/>
            <p:nvPr/>
          </p:nvSpPr>
          <p:spPr>
            <a:xfrm>
              <a:off x="7567771" y="1334449"/>
              <a:ext cx="15364" cy="15364"/>
            </a:xfrm>
            <a:custGeom>
              <a:avLst/>
              <a:gdLst/>
              <a:ahLst/>
              <a:cxnLst/>
              <a:rect l="l" t="t" r="r" b="b"/>
              <a:pathLst>
                <a:path w="263" h="263" extrusionOk="0">
                  <a:moveTo>
                    <a:pt x="132" y="1"/>
                  </a:moveTo>
                  <a:cubicBezTo>
                    <a:pt x="60" y="1"/>
                    <a:pt x="1" y="60"/>
                    <a:pt x="1" y="132"/>
                  </a:cubicBezTo>
                  <a:cubicBezTo>
                    <a:pt x="1" y="203"/>
                    <a:pt x="60" y="263"/>
                    <a:pt x="132" y="263"/>
                  </a:cubicBezTo>
                  <a:cubicBezTo>
                    <a:pt x="203" y="263"/>
                    <a:pt x="263" y="203"/>
                    <a:pt x="263" y="132"/>
                  </a:cubicBezTo>
                  <a:cubicBezTo>
                    <a:pt x="263" y="60"/>
                    <a:pt x="203" y="1"/>
                    <a:pt x="13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7"/>
            <p:cNvSpPr/>
            <p:nvPr/>
          </p:nvSpPr>
          <p:spPr>
            <a:xfrm>
              <a:off x="7567771" y="1390121"/>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7"/>
            <p:cNvSpPr/>
            <p:nvPr/>
          </p:nvSpPr>
          <p:spPr>
            <a:xfrm>
              <a:off x="7567771" y="1449240"/>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203"/>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7"/>
            <p:cNvSpPr/>
            <p:nvPr/>
          </p:nvSpPr>
          <p:spPr>
            <a:xfrm>
              <a:off x="7567771" y="1508359"/>
              <a:ext cx="15364" cy="15364"/>
            </a:xfrm>
            <a:custGeom>
              <a:avLst/>
              <a:gdLst/>
              <a:ahLst/>
              <a:cxnLst/>
              <a:rect l="l" t="t" r="r" b="b"/>
              <a:pathLst>
                <a:path w="263" h="263" extrusionOk="0">
                  <a:moveTo>
                    <a:pt x="132" y="0"/>
                  </a:moveTo>
                  <a:cubicBezTo>
                    <a:pt x="60" y="0"/>
                    <a:pt x="1" y="60"/>
                    <a:pt x="1" y="131"/>
                  </a:cubicBezTo>
                  <a:cubicBezTo>
                    <a:pt x="1" y="203"/>
                    <a:pt x="60" y="262"/>
                    <a:pt x="132" y="262"/>
                  </a:cubicBezTo>
                  <a:cubicBezTo>
                    <a:pt x="203" y="262"/>
                    <a:pt x="263" y="191"/>
                    <a:pt x="263" y="131"/>
                  </a:cubicBezTo>
                  <a:cubicBezTo>
                    <a:pt x="263" y="60"/>
                    <a:pt x="203"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7"/>
            <p:cNvSpPr/>
            <p:nvPr/>
          </p:nvSpPr>
          <p:spPr>
            <a:xfrm>
              <a:off x="7511456" y="1334449"/>
              <a:ext cx="15364" cy="15364"/>
            </a:xfrm>
            <a:custGeom>
              <a:avLst/>
              <a:gdLst/>
              <a:ahLst/>
              <a:cxnLst/>
              <a:rect l="l" t="t" r="r" b="b"/>
              <a:pathLst>
                <a:path w="263" h="263" extrusionOk="0">
                  <a:moveTo>
                    <a:pt x="131" y="1"/>
                  </a:moveTo>
                  <a:cubicBezTo>
                    <a:pt x="60" y="1"/>
                    <a:pt x="0" y="60"/>
                    <a:pt x="0" y="132"/>
                  </a:cubicBezTo>
                  <a:cubicBezTo>
                    <a:pt x="0" y="203"/>
                    <a:pt x="60" y="263"/>
                    <a:pt x="131" y="263"/>
                  </a:cubicBezTo>
                  <a:cubicBezTo>
                    <a:pt x="203" y="263"/>
                    <a:pt x="262" y="203"/>
                    <a:pt x="262" y="132"/>
                  </a:cubicBezTo>
                  <a:cubicBezTo>
                    <a:pt x="262" y="60"/>
                    <a:pt x="203" y="1"/>
                    <a:pt x="13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7"/>
            <p:cNvSpPr/>
            <p:nvPr/>
          </p:nvSpPr>
          <p:spPr>
            <a:xfrm>
              <a:off x="7511456" y="1390121"/>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203"/>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7"/>
            <p:cNvSpPr/>
            <p:nvPr/>
          </p:nvSpPr>
          <p:spPr>
            <a:xfrm>
              <a:off x="7511456" y="1447838"/>
              <a:ext cx="15364" cy="16065"/>
            </a:xfrm>
            <a:custGeom>
              <a:avLst/>
              <a:gdLst/>
              <a:ahLst/>
              <a:cxnLst/>
              <a:rect l="l" t="t" r="r" b="b"/>
              <a:pathLst>
                <a:path w="263" h="275" extrusionOk="0">
                  <a:moveTo>
                    <a:pt x="131" y="0"/>
                  </a:moveTo>
                  <a:cubicBezTo>
                    <a:pt x="60" y="0"/>
                    <a:pt x="0" y="60"/>
                    <a:pt x="0" y="143"/>
                  </a:cubicBezTo>
                  <a:cubicBezTo>
                    <a:pt x="0" y="215"/>
                    <a:pt x="60" y="274"/>
                    <a:pt x="131" y="274"/>
                  </a:cubicBezTo>
                  <a:cubicBezTo>
                    <a:pt x="203" y="274"/>
                    <a:pt x="262" y="215"/>
                    <a:pt x="262" y="143"/>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7"/>
            <p:cNvSpPr/>
            <p:nvPr/>
          </p:nvSpPr>
          <p:spPr>
            <a:xfrm>
              <a:off x="7511456" y="1508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7"/>
            <p:cNvSpPr/>
            <p:nvPr/>
          </p:nvSpPr>
          <p:spPr>
            <a:xfrm>
              <a:off x="7454381" y="1390121"/>
              <a:ext cx="16065" cy="15364"/>
            </a:xfrm>
            <a:custGeom>
              <a:avLst/>
              <a:gdLst/>
              <a:ahLst/>
              <a:cxnLst/>
              <a:rect l="l" t="t" r="r" b="b"/>
              <a:pathLst>
                <a:path w="275" h="263" extrusionOk="0">
                  <a:moveTo>
                    <a:pt x="144" y="0"/>
                  </a:moveTo>
                  <a:cubicBezTo>
                    <a:pt x="61" y="0"/>
                    <a:pt x="1" y="60"/>
                    <a:pt x="1" y="131"/>
                  </a:cubicBezTo>
                  <a:cubicBezTo>
                    <a:pt x="1" y="203"/>
                    <a:pt x="61" y="262"/>
                    <a:pt x="144" y="262"/>
                  </a:cubicBezTo>
                  <a:cubicBezTo>
                    <a:pt x="215" y="262"/>
                    <a:pt x="275" y="203"/>
                    <a:pt x="275" y="131"/>
                  </a:cubicBezTo>
                  <a:cubicBezTo>
                    <a:pt x="275" y="60"/>
                    <a:pt x="215" y="0"/>
                    <a:pt x="144"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7"/>
            <p:cNvSpPr/>
            <p:nvPr/>
          </p:nvSpPr>
          <p:spPr>
            <a:xfrm>
              <a:off x="7454381" y="1447838"/>
              <a:ext cx="16065" cy="16065"/>
            </a:xfrm>
            <a:custGeom>
              <a:avLst/>
              <a:gdLst/>
              <a:ahLst/>
              <a:cxnLst/>
              <a:rect l="l" t="t" r="r" b="b"/>
              <a:pathLst>
                <a:path w="275" h="275" extrusionOk="0">
                  <a:moveTo>
                    <a:pt x="144" y="0"/>
                  </a:moveTo>
                  <a:cubicBezTo>
                    <a:pt x="61" y="0"/>
                    <a:pt x="1" y="60"/>
                    <a:pt x="1" y="143"/>
                  </a:cubicBezTo>
                  <a:cubicBezTo>
                    <a:pt x="1" y="215"/>
                    <a:pt x="61" y="274"/>
                    <a:pt x="144" y="274"/>
                  </a:cubicBezTo>
                  <a:cubicBezTo>
                    <a:pt x="215" y="274"/>
                    <a:pt x="275" y="215"/>
                    <a:pt x="275" y="143"/>
                  </a:cubicBezTo>
                  <a:cubicBezTo>
                    <a:pt x="275" y="60"/>
                    <a:pt x="215" y="0"/>
                    <a:pt x="144"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7"/>
            <p:cNvSpPr/>
            <p:nvPr/>
          </p:nvSpPr>
          <p:spPr>
            <a:xfrm>
              <a:off x="7454381" y="1508359"/>
              <a:ext cx="16065" cy="15364"/>
            </a:xfrm>
            <a:custGeom>
              <a:avLst/>
              <a:gdLst/>
              <a:ahLst/>
              <a:cxnLst/>
              <a:rect l="l" t="t" r="r" b="b"/>
              <a:pathLst>
                <a:path w="275" h="263" extrusionOk="0">
                  <a:moveTo>
                    <a:pt x="144" y="0"/>
                  </a:moveTo>
                  <a:cubicBezTo>
                    <a:pt x="61" y="0"/>
                    <a:pt x="1" y="60"/>
                    <a:pt x="1" y="131"/>
                  </a:cubicBezTo>
                  <a:cubicBezTo>
                    <a:pt x="1" y="203"/>
                    <a:pt x="61" y="262"/>
                    <a:pt x="144" y="262"/>
                  </a:cubicBezTo>
                  <a:cubicBezTo>
                    <a:pt x="215" y="262"/>
                    <a:pt x="275" y="191"/>
                    <a:pt x="275" y="131"/>
                  </a:cubicBezTo>
                  <a:cubicBezTo>
                    <a:pt x="275" y="60"/>
                    <a:pt x="215" y="0"/>
                    <a:pt x="144"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7"/>
            <p:cNvSpPr/>
            <p:nvPr/>
          </p:nvSpPr>
          <p:spPr>
            <a:xfrm>
              <a:off x="7398066" y="1449240"/>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203"/>
                    <a:pt x="274" y="131"/>
                  </a:cubicBezTo>
                  <a:cubicBezTo>
                    <a:pt x="274" y="60"/>
                    <a:pt x="215"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7"/>
            <p:cNvSpPr/>
            <p:nvPr/>
          </p:nvSpPr>
          <p:spPr>
            <a:xfrm>
              <a:off x="7398066" y="1508359"/>
              <a:ext cx="16065" cy="15364"/>
            </a:xfrm>
            <a:custGeom>
              <a:avLst/>
              <a:gdLst/>
              <a:ahLst/>
              <a:cxnLst/>
              <a:rect l="l" t="t" r="r" b="b"/>
              <a:pathLst>
                <a:path w="275" h="263" extrusionOk="0">
                  <a:moveTo>
                    <a:pt x="132" y="0"/>
                  </a:moveTo>
                  <a:cubicBezTo>
                    <a:pt x="60" y="0"/>
                    <a:pt x="1" y="60"/>
                    <a:pt x="1" y="131"/>
                  </a:cubicBezTo>
                  <a:cubicBezTo>
                    <a:pt x="1" y="203"/>
                    <a:pt x="60" y="262"/>
                    <a:pt x="132" y="262"/>
                  </a:cubicBezTo>
                  <a:cubicBezTo>
                    <a:pt x="215" y="262"/>
                    <a:pt x="274" y="191"/>
                    <a:pt x="274" y="131"/>
                  </a:cubicBezTo>
                  <a:cubicBezTo>
                    <a:pt x="274" y="60"/>
                    <a:pt x="215" y="0"/>
                    <a:pt x="13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7"/>
            <p:cNvSpPr/>
            <p:nvPr/>
          </p:nvSpPr>
          <p:spPr>
            <a:xfrm>
              <a:off x="7341751" y="1508359"/>
              <a:ext cx="15364" cy="15364"/>
            </a:xfrm>
            <a:custGeom>
              <a:avLst/>
              <a:gdLst/>
              <a:ahLst/>
              <a:cxnLst/>
              <a:rect l="l" t="t" r="r" b="b"/>
              <a:pathLst>
                <a:path w="263" h="263" extrusionOk="0">
                  <a:moveTo>
                    <a:pt x="131" y="0"/>
                  </a:moveTo>
                  <a:cubicBezTo>
                    <a:pt x="60" y="0"/>
                    <a:pt x="0" y="60"/>
                    <a:pt x="0" y="131"/>
                  </a:cubicBezTo>
                  <a:cubicBezTo>
                    <a:pt x="0" y="203"/>
                    <a:pt x="60" y="262"/>
                    <a:pt x="131" y="262"/>
                  </a:cubicBezTo>
                  <a:cubicBezTo>
                    <a:pt x="203" y="262"/>
                    <a:pt x="262" y="191"/>
                    <a:pt x="262" y="131"/>
                  </a:cubicBezTo>
                  <a:cubicBezTo>
                    <a:pt x="262" y="60"/>
                    <a:pt x="203" y="0"/>
                    <a:pt x="13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2"/>
        <p:cNvGrpSpPr/>
        <p:nvPr/>
      </p:nvGrpSpPr>
      <p:grpSpPr>
        <a:xfrm>
          <a:off x="0" y="0"/>
          <a:ext cx="0" cy="0"/>
          <a:chOff x="0" y="0"/>
          <a:chExt cx="0" cy="0"/>
        </a:xfrm>
      </p:grpSpPr>
      <p:sp>
        <p:nvSpPr>
          <p:cNvPr id="643" name="Google Shape;643;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644" name="Google Shape;644;p8"/>
          <p:cNvSpPr/>
          <p:nvPr/>
        </p:nvSpPr>
        <p:spPr>
          <a:xfrm rot="10800000">
            <a:off x="8088873" y="4146335"/>
            <a:ext cx="1055134" cy="1053487"/>
          </a:xfrm>
          <a:custGeom>
            <a:avLst/>
            <a:gdLst/>
            <a:ahLst/>
            <a:cxnLst/>
            <a:rect l="l" t="t" r="r" b="b"/>
            <a:pathLst>
              <a:path w="8550" h="8537" extrusionOk="0">
                <a:moveTo>
                  <a:pt x="1" y="0"/>
                </a:moveTo>
                <a:lnTo>
                  <a:pt x="1" y="8537"/>
                </a:lnTo>
                <a:lnTo>
                  <a:pt x="8550"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 name="Google Shape;645;p8"/>
          <p:cNvGrpSpPr/>
          <p:nvPr/>
        </p:nvGrpSpPr>
        <p:grpSpPr>
          <a:xfrm rot="10800000">
            <a:off x="-136200" y="3451832"/>
            <a:ext cx="3079474" cy="2345848"/>
            <a:chOff x="6404427" y="-698745"/>
            <a:chExt cx="3079474" cy="2345848"/>
          </a:xfrm>
        </p:grpSpPr>
        <p:sp>
          <p:nvSpPr>
            <p:cNvPr id="646" name="Google Shape;646;p8"/>
            <p:cNvSpPr/>
            <p:nvPr/>
          </p:nvSpPr>
          <p:spPr>
            <a:xfrm>
              <a:off x="7455587" y="-465919"/>
              <a:ext cx="1055134" cy="1056572"/>
            </a:xfrm>
            <a:custGeom>
              <a:avLst/>
              <a:gdLst/>
              <a:ahLst/>
              <a:cxnLst/>
              <a:rect l="l" t="t" r="r" b="b"/>
              <a:pathLst>
                <a:path w="8550" h="8562" extrusionOk="0">
                  <a:moveTo>
                    <a:pt x="1" y="1"/>
                  </a:moveTo>
                  <a:lnTo>
                    <a:pt x="1" y="8561"/>
                  </a:lnTo>
                  <a:lnTo>
                    <a:pt x="8550"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8"/>
            <p:cNvSpPr/>
            <p:nvPr/>
          </p:nvSpPr>
          <p:spPr>
            <a:xfrm>
              <a:off x="8090352" y="-698745"/>
              <a:ext cx="1053659" cy="1028586"/>
            </a:xfrm>
            <a:custGeom>
              <a:avLst/>
              <a:gdLst/>
              <a:ahLst/>
              <a:cxnLst/>
              <a:rect l="l" t="t" r="r" b="b"/>
              <a:pathLst>
                <a:path w="8550" h="8550" extrusionOk="0">
                  <a:moveTo>
                    <a:pt x="8549" y="1"/>
                  </a:moveTo>
                  <a:lnTo>
                    <a:pt x="1" y="8549"/>
                  </a:lnTo>
                  <a:lnTo>
                    <a:pt x="8549" y="8549"/>
                  </a:lnTo>
                  <a:lnTo>
                    <a:pt x="8549"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8"/>
            <p:cNvSpPr/>
            <p:nvPr/>
          </p:nvSpPr>
          <p:spPr>
            <a:xfrm>
              <a:off x="8428891" y="590654"/>
              <a:ext cx="1055011" cy="1056449"/>
            </a:xfrm>
            <a:custGeom>
              <a:avLst/>
              <a:gdLst/>
              <a:ahLst/>
              <a:cxnLst/>
              <a:rect l="l" t="t" r="r" b="b"/>
              <a:pathLst>
                <a:path w="8549" h="8561" extrusionOk="0">
                  <a:moveTo>
                    <a:pt x="0" y="0"/>
                  </a:moveTo>
                  <a:lnTo>
                    <a:pt x="0" y="8561"/>
                  </a:lnTo>
                  <a:lnTo>
                    <a:pt x="8549"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8"/>
            <p:cNvSpPr/>
            <p:nvPr/>
          </p:nvSpPr>
          <p:spPr>
            <a:xfrm>
              <a:off x="6404427" y="-464359"/>
              <a:ext cx="1055134" cy="1028596"/>
            </a:xfrm>
            <a:custGeom>
              <a:avLst/>
              <a:gdLst/>
              <a:ahLst/>
              <a:cxnLst/>
              <a:rect l="l" t="t" r="r" b="b"/>
              <a:pathLst>
                <a:path w="8550" h="8562" extrusionOk="0">
                  <a:moveTo>
                    <a:pt x="8549" y="0"/>
                  </a:moveTo>
                  <a:lnTo>
                    <a:pt x="1" y="8561"/>
                  </a:lnTo>
                  <a:lnTo>
                    <a:pt x="8549" y="8561"/>
                  </a:lnTo>
                  <a:lnTo>
                    <a:pt x="8549"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8"/>
          <p:cNvGrpSpPr/>
          <p:nvPr/>
        </p:nvGrpSpPr>
        <p:grpSpPr>
          <a:xfrm rot="10800000">
            <a:off x="6880302" y="-378272"/>
            <a:ext cx="2603599" cy="863207"/>
            <a:chOff x="-136200" y="4766399"/>
            <a:chExt cx="2603599" cy="863207"/>
          </a:xfrm>
        </p:grpSpPr>
        <p:sp>
          <p:nvSpPr>
            <p:cNvPr id="651" name="Google Shape;651;p8"/>
            <p:cNvSpPr/>
            <p:nvPr/>
          </p:nvSpPr>
          <p:spPr>
            <a:xfrm>
              <a:off x="1760496" y="4769942"/>
              <a:ext cx="434357" cy="342950"/>
            </a:xfrm>
            <a:custGeom>
              <a:avLst/>
              <a:gdLst/>
              <a:ahLst/>
              <a:cxnLst/>
              <a:rect l="l" t="t" r="r" b="b"/>
              <a:pathLst>
                <a:path w="2942" h="2323" extrusionOk="0">
                  <a:moveTo>
                    <a:pt x="2358" y="0"/>
                  </a:moveTo>
                  <a:lnTo>
                    <a:pt x="1" y="2322"/>
                  </a:lnTo>
                  <a:lnTo>
                    <a:pt x="620"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8"/>
            <p:cNvSpPr/>
            <p:nvPr/>
          </p:nvSpPr>
          <p:spPr>
            <a:xfrm>
              <a:off x="1523243" y="4769942"/>
              <a:ext cx="434357" cy="342950"/>
            </a:xfrm>
            <a:custGeom>
              <a:avLst/>
              <a:gdLst/>
              <a:ahLst/>
              <a:cxnLst/>
              <a:rect l="l" t="t" r="r" b="b"/>
              <a:pathLst>
                <a:path w="2942" h="2323" extrusionOk="0">
                  <a:moveTo>
                    <a:pt x="2370" y="0"/>
                  </a:moveTo>
                  <a:lnTo>
                    <a:pt x="0" y="2322"/>
                  </a:lnTo>
                  <a:lnTo>
                    <a:pt x="620"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8"/>
            <p:cNvSpPr/>
            <p:nvPr/>
          </p:nvSpPr>
          <p:spPr>
            <a:xfrm>
              <a:off x="1285990" y="4769942"/>
              <a:ext cx="434209" cy="342950"/>
            </a:xfrm>
            <a:custGeom>
              <a:avLst/>
              <a:gdLst/>
              <a:ahLst/>
              <a:cxnLst/>
              <a:rect l="l" t="t" r="r" b="b"/>
              <a:pathLst>
                <a:path w="2941" h="2323" extrusionOk="0">
                  <a:moveTo>
                    <a:pt x="2369" y="0"/>
                  </a:moveTo>
                  <a:lnTo>
                    <a:pt x="0" y="2322"/>
                  </a:lnTo>
                  <a:lnTo>
                    <a:pt x="619"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
            <p:cNvSpPr/>
            <p:nvPr/>
          </p:nvSpPr>
          <p:spPr>
            <a:xfrm>
              <a:off x="1048589" y="4769942"/>
              <a:ext cx="434357" cy="342950"/>
            </a:xfrm>
            <a:custGeom>
              <a:avLst/>
              <a:gdLst/>
              <a:ahLst/>
              <a:cxnLst/>
              <a:rect l="l" t="t" r="r" b="b"/>
              <a:pathLst>
                <a:path w="2942" h="2323" extrusionOk="0">
                  <a:moveTo>
                    <a:pt x="2370" y="0"/>
                  </a:moveTo>
                  <a:lnTo>
                    <a:pt x="1" y="2322"/>
                  </a:lnTo>
                  <a:lnTo>
                    <a:pt x="632"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
            <p:cNvSpPr/>
            <p:nvPr/>
          </p:nvSpPr>
          <p:spPr>
            <a:xfrm>
              <a:off x="811336" y="4769942"/>
              <a:ext cx="434357" cy="342950"/>
            </a:xfrm>
            <a:custGeom>
              <a:avLst/>
              <a:gdLst/>
              <a:ahLst/>
              <a:cxnLst/>
              <a:rect l="l" t="t" r="r" b="b"/>
              <a:pathLst>
                <a:path w="2942" h="2323" extrusionOk="0">
                  <a:moveTo>
                    <a:pt x="2370"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8"/>
            <p:cNvSpPr/>
            <p:nvPr/>
          </p:nvSpPr>
          <p:spPr>
            <a:xfrm>
              <a:off x="574083" y="4769942"/>
              <a:ext cx="434209" cy="342950"/>
            </a:xfrm>
            <a:custGeom>
              <a:avLst/>
              <a:gdLst/>
              <a:ahLst/>
              <a:cxnLst/>
              <a:rect l="l" t="t" r="r" b="b"/>
              <a:pathLst>
                <a:path w="2941" h="2323" extrusionOk="0">
                  <a:moveTo>
                    <a:pt x="2357"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8"/>
            <p:cNvSpPr/>
            <p:nvPr/>
          </p:nvSpPr>
          <p:spPr>
            <a:xfrm>
              <a:off x="336682" y="4769942"/>
              <a:ext cx="437900" cy="342950"/>
            </a:xfrm>
            <a:custGeom>
              <a:avLst/>
              <a:gdLst/>
              <a:ahLst/>
              <a:cxnLst/>
              <a:rect l="l" t="t" r="r" b="b"/>
              <a:pathLst>
                <a:path w="2966" h="2323" extrusionOk="0">
                  <a:moveTo>
                    <a:pt x="2370" y="0"/>
                  </a:moveTo>
                  <a:lnTo>
                    <a:pt x="1" y="2322"/>
                  </a:lnTo>
                  <a:lnTo>
                    <a:pt x="644" y="2322"/>
                  </a:lnTo>
                  <a:lnTo>
                    <a:pt x="2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8"/>
            <p:cNvSpPr/>
            <p:nvPr/>
          </p:nvSpPr>
          <p:spPr>
            <a:xfrm>
              <a:off x="101201" y="4769942"/>
              <a:ext cx="435981" cy="342950"/>
            </a:xfrm>
            <a:custGeom>
              <a:avLst/>
              <a:gdLst/>
              <a:ahLst/>
              <a:cxnLst/>
              <a:rect l="l" t="t" r="r" b="b"/>
              <a:pathLst>
                <a:path w="2953" h="2323" extrusionOk="0">
                  <a:moveTo>
                    <a:pt x="2370" y="0"/>
                  </a:moveTo>
                  <a:lnTo>
                    <a:pt x="0" y="2322"/>
                  </a:lnTo>
                  <a:lnTo>
                    <a:pt x="631" y="2322"/>
                  </a:lnTo>
                  <a:lnTo>
                    <a:pt x="2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8"/>
            <p:cNvSpPr/>
            <p:nvPr/>
          </p:nvSpPr>
          <p:spPr>
            <a:xfrm>
              <a:off x="-136200" y="4769942"/>
              <a:ext cx="436129" cy="342950"/>
            </a:xfrm>
            <a:custGeom>
              <a:avLst/>
              <a:gdLst/>
              <a:ahLst/>
              <a:cxnLst/>
              <a:rect l="l" t="t" r="r" b="b"/>
              <a:pathLst>
                <a:path w="2954" h="2323" extrusionOk="0">
                  <a:moveTo>
                    <a:pt x="2370" y="0"/>
                  </a:moveTo>
                  <a:lnTo>
                    <a:pt x="1" y="2322"/>
                  </a:lnTo>
                  <a:lnTo>
                    <a:pt x="632" y="2322"/>
                  </a:lnTo>
                  <a:lnTo>
                    <a:pt x="2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8"/>
            <p:cNvSpPr/>
            <p:nvPr/>
          </p:nvSpPr>
          <p:spPr>
            <a:xfrm>
              <a:off x="1602377" y="4766399"/>
              <a:ext cx="865023" cy="863207"/>
            </a:xfrm>
            <a:custGeom>
              <a:avLst/>
              <a:gdLst/>
              <a:ahLst/>
              <a:cxnLst/>
              <a:rect l="l" t="t" r="r" b="b"/>
              <a:pathLst>
                <a:path w="5859" h="5847" extrusionOk="0">
                  <a:moveTo>
                    <a:pt x="5751" y="1"/>
                  </a:moveTo>
                  <a:lnTo>
                    <a:pt x="0" y="5739"/>
                  </a:lnTo>
                  <a:lnTo>
                    <a:pt x="107" y="5847"/>
                  </a:lnTo>
                  <a:lnTo>
                    <a:pt x="5858" y="108"/>
                  </a:lnTo>
                  <a:lnTo>
                    <a:pt x="57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8"/>
          <p:cNvGrpSpPr/>
          <p:nvPr/>
        </p:nvGrpSpPr>
        <p:grpSpPr>
          <a:xfrm>
            <a:off x="-807671" y="-698745"/>
            <a:ext cx="2764349" cy="2930654"/>
            <a:chOff x="-807671" y="-698745"/>
            <a:chExt cx="2764349" cy="2930654"/>
          </a:xfrm>
        </p:grpSpPr>
        <p:sp>
          <p:nvSpPr>
            <p:cNvPr id="662" name="Google Shape;662;p8"/>
            <p:cNvSpPr/>
            <p:nvPr/>
          </p:nvSpPr>
          <p:spPr>
            <a:xfrm rot="10800000">
              <a:off x="-124433" y="-462243"/>
              <a:ext cx="1055091" cy="1024141"/>
            </a:xfrm>
            <a:custGeom>
              <a:avLst/>
              <a:gdLst/>
              <a:ahLst/>
              <a:cxnLst/>
              <a:rect l="l" t="t" r="r" b="b"/>
              <a:pathLst>
                <a:path w="8550" h="8537" extrusionOk="0">
                  <a:moveTo>
                    <a:pt x="1" y="0"/>
                  </a:moveTo>
                  <a:lnTo>
                    <a:pt x="1" y="8537"/>
                  </a:lnTo>
                  <a:lnTo>
                    <a:pt x="8550"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
            <p:cNvSpPr/>
            <p:nvPr/>
          </p:nvSpPr>
          <p:spPr>
            <a:xfrm rot="10800000">
              <a:off x="932408" y="-466666"/>
              <a:ext cx="1024269" cy="1024183"/>
            </a:xfrm>
            <a:custGeom>
              <a:avLst/>
              <a:gdLst/>
              <a:ahLst/>
              <a:cxnLst/>
              <a:rect l="l" t="t" r="r" b="b"/>
              <a:pathLst>
                <a:path w="8550" h="8550" extrusionOk="0">
                  <a:moveTo>
                    <a:pt x="8549" y="1"/>
                  </a:moveTo>
                  <a:lnTo>
                    <a:pt x="1" y="8550"/>
                  </a:lnTo>
                  <a:lnTo>
                    <a:pt x="8549" y="8550"/>
                  </a:lnTo>
                  <a:lnTo>
                    <a:pt x="8549"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8"/>
            <p:cNvSpPr/>
            <p:nvPr/>
          </p:nvSpPr>
          <p:spPr>
            <a:xfrm rot="10800000">
              <a:off x="1274784" y="99670"/>
              <a:ext cx="464382" cy="364531"/>
            </a:xfrm>
            <a:custGeom>
              <a:avLst/>
              <a:gdLst/>
              <a:ahLst/>
              <a:cxnLst/>
              <a:rect l="l" t="t" r="r" b="b"/>
              <a:pathLst>
                <a:path w="3763" h="2954" extrusionOk="0">
                  <a:moveTo>
                    <a:pt x="3013" y="1"/>
                  </a:moveTo>
                  <a:lnTo>
                    <a:pt x="0" y="2954"/>
                  </a:lnTo>
                  <a:lnTo>
                    <a:pt x="822" y="2954"/>
                  </a:lnTo>
                  <a:lnTo>
                    <a:pt x="37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8"/>
            <p:cNvSpPr/>
            <p:nvPr/>
          </p:nvSpPr>
          <p:spPr>
            <a:xfrm rot="10800000">
              <a:off x="-807671" y="-698745"/>
              <a:ext cx="1738318" cy="1736767"/>
            </a:xfrm>
            <a:custGeom>
              <a:avLst/>
              <a:gdLst/>
              <a:ahLst/>
              <a:cxnLst/>
              <a:rect l="l" t="t" r="r" b="b"/>
              <a:pathLst>
                <a:path w="14086" h="14074" extrusionOk="0">
                  <a:moveTo>
                    <a:pt x="13979" y="0"/>
                  </a:moveTo>
                  <a:lnTo>
                    <a:pt x="1" y="13978"/>
                  </a:lnTo>
                  <a:lnTo>
                    <a:pt x="108" y="14073"/>
                  </a:lnTo>
                  <a:lnTo>
                    <a:pt x="14086" y="107"/>
                  </a:lnTo>
                  <a:lnTo>
                    <a:pt x="139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 name="Google Shape;666;p8"/>
            <p:cNvGrpSpPr/>
            <p:nvPr/>
          </p:nvGrpSpPr>
          <p:grpSpPr>
            <a:xfrm rot="10800000">
              <a:off x="457778" y="1038701"/>
              <a:ext cx="63306" cy="1193209"/>
              <a:chOff x="9007593" y="3171825"/>
              <a:chExt cx="63306" cy="1193209"/>
            </a:xfrm>
          </p:grpSpPr>
          <p:sp>
            <p:nvSpPr>
              <p:cNvPr id="667" name="Google Shape;667;p8"/>
              <p:cNvSpPr/>
              <p:nvPr/>
            </p:nvSpPr>
            <p:spPr>
              <a:xfrm rot="-5400000">
                <a:off x="9007592" y="4301727"/>
                <a:ext cx="63308" cy="63305"/>
              </a:xfrm>
              <a:custGeom>
                <a:avLst/>
                <a:gdLst/>
                <a:ahLst/>
                <a:cxnLst/>
                <a:rect l="l" t="t" r="r" b="b"/>
                <a:pathLst>
                  <a:path w="513" h="513" extrusionOk="0">
                    <a:moveTo>
                      <a:pt x="251" y="1"/>
                    </a:moveTo>
                    <a:cubicBezTo>
                      <a:pt x="120" y="1"/>
                      <a:pt x="1" y="120"/>
                      <a:pt x="1" y="263"/>
                    </a:cubicBezTo>
                    <a:cubicBezTo>
                      <a:pt x="1" y="394"/>
                      <a:pt x="120" y="513"/>
                      <a:pt x="251" y="513"/>
                    </a:cubicBezTo>
                    <a:cubicBezTo>
                      <a:pt x="393" y="513"/>
                      <a:pt x="512" y="394"/>
                      <a:pt x="512" y="263"/>
                    </a:cubicBezTo>
                    <a:cubicBezTo>
                      <a:pt x="512" y="120"/>
                      <a:pt x="393"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8"/>
              <p:cNvSpPr/>
              <p:nvPr/>
            </p:nvSpPr>
            <p:spPr>
              <a:xfrm rot="-5400000">
                <a:off x="9008332" y="4076142"/>
                <a:ext cx="61827" cy="63305"/>
              </a:xfrm>
              <a:custGeom>
                <a:avLst/>
                <a:gdLst/>
                <a:ahLst/>
                <a:cxnLst/>
                <a:rect l="l" t="t" r="r" b="b"/>
                <a:pathLst>
                  <a:path w="501" h="513" extrusionOk="0">
                    <a:moveTo>
                      <a:pt x="250" y="1"/>
                    </a:moveTo>
                    <a:cubicBezTo>
                      <a:pt x="107" y="1"/>
                      <a:pt x="0" y="120"/>
                      <a:pt x="0" y="263"/>
                    </a:cubicBezTo>
                    <a:cubicBezTo>
                      <a:pt x="0" y="394"/>
                      <a:pt x="107" y="513"/>
                      <a:pt x="250" y="513"/>
                    </a:cubicBezTo>
                    <a:cubicBezTo>
                      <a:pt x="393" y="513"/>
                      <a:pt x="500" y="394"/>
                      <a:pt x="500" y="263"/>
                    </a:cubicBezTo>
                    <a:cubicBezTo>
                      <a:pt x="500"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8"/>
              <p:cNvSpPr/>
              <p:nvPr/>
            </p:nvSpPr>
            <p:spPr>
              <a:xfrm rot="-5400000">
                <a:off x="9008332" y="3848459"/>
                <a:ext cx="61827" cy="63305"/>
              </a:xfrm>
              <a:custGeom>
                <a:avLst/>
                <a:gdLst/>
                <a:ahLst/>
                <a:cxnLst/>
                <a:rect l="l" t="t" r="r" b="b"/>
                <a:pathLst>
                  <a:path w="501" h="513" extrusionOk="0">
                    <a:moveTo>
                      <a:pt x="251" y="1"/>
                    </a:moveTo>
                    <a:cubicBezTo>
                      <a:pt x="108" y="1"/>
                      <a:pt x="1" y="120"/>
                      <a:pt x="1" y="263"/>
                    </a:cubicBezTo>
                    <a:cubicBezTo>
                      <a:pt x="1" y="394"/>
                      <a:pt x="108" y="513"/>
                      <a:pt x="251" y="513"/>
                    </a:cubicBezTo>
                    <a:cubicBezTo>
                      <a:pt x="393" y="513"/>
                      <a:pt x="501" y="394"/>
                      <a:pt x="501" y="263"/>
                    </a:cubicBezTo>
                    <a:cubicBezTo>
                      <a:pt x="501" y="120"/>
                      <a:pt x="393"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
              <p:cNvSpPr/>
              <p:nvPr/>
            </p:nvSpPr>
            <p:spPr>
              <a:xfrm rot="-5400000">
                <a:off x="9009072" y="3622873"/>
                <a:ext cx="61827" cy="61825"/>
              </a:xfrm>
              <a:custGeom>
                <a:avLst/>
                <a:gdLst/>
                <a:ahLst/>
                <a:cxnLst/>
                <a:rect l="l" t="t" r="r" b="b"/>
                <a:pathLst>
                  <a:path w="501" h="501" extrusionOk="0">
                    <a:moveTo>
                      <a:pt x="250" y="1"/>
                    </a:moveTo>
                    <a:cubicBezTo>
                      <a:pt x="119" y="1"/>
                      <a:pt x="0" y="120"/>
                      <a:pt x="0" y="251"/>
                    </a:cubicBezTo>
                    <a:cubicBezTo>
                      <a:pt x="0" y="382"/>
                      <a:pt x="119" y="501"/>
                      <a:pt x="250" y="501"/>
                    </a:cubicBezTo>
                    <a:cubicBezTo>
                      <a:pt x="381" y="501"/>
                      <a:pt x="500" y="382"/>
                      <a:pt x="500" y="251"/>
                    </a:cubicBezTo>
                    <a:cubicBezTo>
                      <a:pt x="500" y="120"/>
                      <a:pt x="381"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8"/>
              <p:cNvSpPr/>
              <p:nvPr/>
            </p:nvSpPr>
            <p:spPr>
              <a:xfrm rot="-5400000">
                <a:off x="9008332" y="3397411"/>
                <a:ext cx="63308" cy="61825"/>
              </a:xfrm>
              <a:custGeom>
                <a:avLst/>
                <a:gdLst/>
                <a:ahLst/>
                <a:cxnLst/>
                <a:rect l="l" t="t" r="r" b="b"/>
                <a:pathLst>
                  <a:path w="513" h="501" extrusionOk="0">
                    <a:moveTo>
                      <a:pt x="263" y="1"/>
                    </a:moveTo>
                    <a:cubicBezTo>
                      <a:pt x="120" y="1"/>
                      <a:pt x="1" y="120"/>
                      <a:pt x="1" y="251"/>
                    </a:cubicBezTo>
                    <a:cubicBezTo>
                      <a:pt x="1" y="382"/>
                      <a:pt x="120" y="501"/>
                      <a:pt x="263" y="501"/>
                    </a:cubicBezTo>
                    <a:cubicBezTo>
                      <a:pt x="394" y="501"/>
                      <a:pt x="513" y="382"/>
                      <a:pt x="513" y="251"/>
                    </a:cubicBezTo>
                    <a:cubicBezTo>
                      <a:pt x="513" y="120"/>
                      <a:pt x="394"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8"/>
              <p:cNvSpPr/>
              <p:nvPr/>
            </p:nvSpPr>
            <p:spPr>
              <a:xfrm rot="-5400000">
                <a:off x="9008332" y="3171086"/>
                <a:ext cx="61827" cy="63305"/>
              </a:xfrm>
              <a:custGeom>
                <a:avLst/>
                <a:gdLst/>
                <a:ahLst/>
                <a:cxnLst/>
                <a:rect l="l" t="t" r="r" b="b"/>
                <a:pathLst>
                  <a:path w="501" h="513" extrusionOk="0">
                    <a:moveTo>
                      <a:pt x="250" y="1"/>
                    </a:moveTo>
                    <a:cubicBezTo>
                      <a:pt x="119" y="1"/>
                      <a:pt x="0" y="120"/>
                      <a:pt x="0" y="263"/>
                    </a:cubicBezTo>
                    <a:cubicBezTo>
                      <a:pt x="0" y="394"/>
                      <a:pt x="119" y="513"/>
                      <a:pt x="250" y="513"/>
                    </a:cubicBezTo>
                    <a:cubicBezTo>
                      <a:pt x="393" y="513"/>
                      <a:pt x="500" y="394"/>
                      <a:pt x="500" y="263"/>
                    </a:cubicBezTo>
                    <a:cubicBezTo>
                      <a:pt x="500"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3"/>
        <p:cNvGrpSpPr/>
        <p:nvPr/>
      </p:nvGrpSpPr>
      <p:grpSpPr>
        <a:xfrm>
          <a:off x="0" y="0"/>
          <a:ext cx="0" cy="0"/>
          <a:chOff x="0" y="0"/>
          <a:chExt cx="0" cy="0"/>
        </a:xfrm>
      </p:grpSpPr>
      <p:sp>
        <p:nvSpPr>
          <p:cNvPr id="674" name="Google Shape;674;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75" name="Google Shape;675;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676" name="Google Shape;676;p9"/>
          <p:cNvGrpSpPr/>
          <p:nvPr/>
        </p:nvGrpSpPr>
        <p:grpSpPr>
          <a:xfrm rot="10800000" flipH="1">
            <a:off x="4126994" y="5067140"/>
            <a:ext cx="1386337" cy="341444"/>
            <a:chOff x="4126994" y="-201212"/>
            <a:chExt cx="1386337" cy="341444"/>
          </a:xfrm>
        </p:grpSpPr>
        <p:sp>
          <p:nvSpPr>
            <p:cNvPr id="677" name="Google Shape;677;p9"/>
            <p:cNvSpPr/>
            <p:nvPr/>
          </p:nvSpPr>
          <p:spPr>
            <a:xfrm flipH="1">
              <a:off x="4126994" y="-201212"/>
              <a:ext cx="438234" cy="341444"/>
            </a:xfrm>
            <a:custGeom>
              <a:avLst/>
              <a:gdLst/>
              <a:ahLst/>
              <a:cxnLst/>
              <a:rect l="l" t="t" r="r" b="b"/>
              <a:pathLst>
                <a:path w="2966" h="2311" extrusionOk="0">
                  <a:moveTo>
                    <a:pt x="2382" y="1"/>
                  </a:moveTo>
                  <a:lnTo>
                    <a:pt x="1" y="2310"/>
                  </a:lnTo>
                  <a:lnTo>
                    <a:pt x="644" y="2310"/>
                  </a:lnTo>
                  <a:lnTo>
                    <a:pt x="29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9"/>
            <p:cNvSpPr/>
            <p:nvPr/>
          </p:nvSpPr>
          <p:spPr>
            <a:xfrm flipH="1">
              <a:off x="4364426" y="-201212"/>
              <a:ext cx="436461" cy="341444"/>
            </a:xfrm>
            <a:custGeom>
              <a:avLst/>
              <a:gdLst/>
              <a:ahLst/>
              <a:cxnLst/>
              <a:rect l="l" t="t" r="r" b="b"/>
              <a:pathLst>
                <a:path w="2954" h="2311" extrusionOk="0">
                  <a:moveTo>
                    <a:pt x="2370" y="1"/>
                  </a:moveTo>
                  <a:lnTo>
                    <a:pt x="0" y="2310"/>
                  </a:lnTo>
                  <a:lnTo>
                    <a:pt x="632"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9"/>
            <p:cNvSpPr/>
            <p:nvPr/>
          </p:nvSpPr>
          <p:spPr>
            <a:xfrm flipH="1">
              <a:off x="4602006" y="-201212"/>
              <a:ext cx="436313" cy="341444"/>
            </a:xfrm>
            <a:custGeom>
              <a:avLst/>
              <a:gdLst/>
              <a:ahLst/>
              <a:cxnLst/>
              <a:rect l="l" t="t" r="r" b="b"/>
              <a:pathLst>
                <a:path w="2953" h="2311" extrusionOk="0">
                  <a:moveTo>
                    <a:pt x="2369" y="1"/>
                  </a:moveTo>
                  <a:lnTo>
                    <a:pt x="0" y="2310"/>
                  </a:lnTo>
                  <a:lnTo>
                    <a:pt x="631"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9"/>
            <p:cNvSpPr/>
            <p:nvPr/>
          </p:nvSpPr>
          <p:spPr>
            <a:xfrm flipH="1">
              <a:off x="4839438" y="-201212"/>
              <a:ext cx="436461" cy="341444"/>
            </a:xfrm>
            <a:custGeom>
              <a:avLst/>
              <a:gdLst/>
              <a:ahLst/>
              <a:cxnLst/>
              <a:rect l="l" t="t" r="r" b="b"/>
              <a:pathLst>
                <a:path w="2954" h="2311" extrusionOk="0">
                  <a:moveTo>
                    <a:pt x="2370" y="1"/>
                  </a:moveTo>
                  <a:lnTo>
                    <a:pt x="1" y="2310"/>
                  </a:lnTo>
                  <a:lnTo>
                    <a:pt x="644" y="2310"/>
                  </a:lnTo>
                  <a:lnTo>
                    <a:pt x="2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9"/>
            <p:cNvSpPr/>
            <p:nvPr/>
          </p:nvSpPr>
          <p:spPr>
            <a:xfrm flipH="1">
              <a:off x="5076870" y="-201212"/>
              <a:ext cx="436461" cy="341444"/>
            </a:xfrm>
            <a:custGeom>
              <a:avLst/>
              <a:gdLst/>
              <a:ahLst/>
              <a:cxnLst/>
              <a:rect l="l" t="t" r="r" b="b"/>
              <a:pathLst>
                <a:path w="2954" h="2311" extrusionOk="0">
                  <a:moveTo>
                    <a:pt x="2370" y="1"/>
                  </a:moveTo>
                  <a:lnTo>
                    <a:pt x="0" y="2310"/>
                  </a:lnTo>
                  <a:lnTo>
                    <a:pt x="643"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9"/>
          <p:cNvGrpSpPr/>
          <p:nvPr/>
        </p:nvGrpSpPr>
        <p:grpSpPr>
          <a:xfrm rot="10800000" flipH="1">
            <a:off x="6822587" y="3234775"/>
            <a:ext cx="3468591" cy="2544663"/>
            <a:chOff x="6822587" y="-572066"/>
            <a:chExt cx="3468591" cy="2544663"/>
          </a:xfrm>
        </p:grpSpPr>
        <p:sp>
          <p:nvSpPr>
            <p:cNvPr id="683" name="Google Shape;683;p9"/>
            <p:cNvSpPr/>
            <p:nvPr/>
          </p:nvSpPr>
          <p:spPr>
            <a:xfrm flipH="1">
              <a:off x="8431243" y="-572066"/>
              <a:ext cx="1261511" cy="1263241"/>
            </a:xfrm>
            <a:custGeom>
              <a:avLst/>
              <a:gdLst/>
              <a:ahLst/>
              <a:cxnLst/>
              <a:rect l="l" t="t" r="r" b="b"/>
              <a:pathLst>
                <a:path w="8538" h="8550" extrusionOk="0">
                  <a:moveTo>
                    <a:pt x="8537" y="1"/>
                  </a:moveTo>
                  <a:lnTo>
                    <a:pt x="0" y="8550"/>
                  </a:lnTo>
                  <a:lnTo>
                    <a:pt x="8537" y="8550"/>
                  </a:lnTo>
                  <a:lnTo>
                    <a:pt x="8537"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9"/>
            <p:cNvSpPr/>
            <p:nvPr/>
          </p:nvSpPr>
          <p:spPr>
            <a:xfrm flipH="1">
              <a:off x="6973049" y="-556203"/>
              <a:ext cx="1263241" cy="1231499"/>
            </a:xfrm>
            <a:custGeom>
              <a:avLst/>
              <a:gdLst/>
              <a:ahLst/>
              <a:cxnLst/>
              <a:rect l="l" t="t" r="r" b="b"/>
              <a:pathLst>
                <a:path w="8550" h="8550" extrusionOk="0">
                  <a:moveTo>
                    <a:pt x="1" y="0"/>
                  </a:moveTo>
                  <a:lnTo>
                    <a:pt x="1" y="8549"/>
                  </a:lnTo>
                  <a:lnTo>
                    <a:pt x="8550"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9"/>
            <p:cNvSpPr/>
            <p:nvPr/>
          </p:nvSpPr>
          <p:spPr>
            <a:xfrm flipH="1">
              <a:off x="8424010" y="877052"/>
              <a:ext cx="1867168" cy="1095545"/>
            </a:xfrm>
            <a:custGeom>
              <a:avLst/>
              <a:gdLst/>
              <a:ahLst/>
              <a:cxnLst/>
              <a:rect l="l" t="t" r="r" b="b"/>
              <a:pathLst>
                <a:path w="8097" h="4751" extrusionOk="0">
                  <a:moveTo>
                    <a:pt x="4835" y="0"/>
                  </a:moveTo>
                  <a:lnTo>
                    <a:pt x="1" y="4727"/>
                  </a:lnTo>
                  <a:lnTo>
                    <a:pt x="3358" y="4751"/>
                  </a:lnTo>
                  <a:lnTo>
                    <a:pt x="8097"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9"/>
            <p:cNvSpPr/>
            <p:nvPr/>
          </p:nvSpPr>
          <p:spPr>
            <a:xfrm flipH="1">
              <a:off x="6822587" y="-372393"/>
              <a:ext cx="865682" cy="863880"/>
            </a:xfrm>
            <a:custGeom>
              <a:avLst/>
              <a:gdLst/>
              <a:ahLst/>
              <a:cxnLst/>
              <a:rect l="l" t="t" r="r" b="b"/>
              <a:pathLst>
                <a:path w="5859" h="5847" extrusionOk="0">
                  <a:moveTo>
                    <a:pt x="5751" y="0"/>
                  </a:moveTo>
                  <a:lnTo>
                    <a:pt x="1" y="5739"/>
                  </a:lnTo>
                  <a:lnTo>
                    <a:pt x="108" y="5846"/>
                  </a:lnTo>
                  <a:lnTo>
                    <a:pt x="5858" y="108"/>
                  </a:lnTo>
                  <a:lnTo>
                    <a:pt x="57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9"/>
          <p:cNvGrpSpPr/>
          <p:nvPr/>
        </p:nvGrpSpPr>
        <p:grpSpPr>
          <a:xfrm rot="10800000" flipH="1">
            <a:off x="-1526647" y="2831350"/>
            <a:ext cx="3227926" cy="3422850"/>
            <a:chOff x="-1526647" y="-1046827"/>
            <a:chExt cx="3227926" cy="3422850"/>
          </a:xfrm>
        </p:grpSpPr>
        <p:sp>
          <p:nvSpPr>
            <p:cNvPr id="688" name="Google Shape;688;p9"/>
            <p:cNvSpPr/>
            <p:nvPr/>
          </p:nvSpPr>
          <p:spPr>
            <a:xfrm flipH="1">
              <a:off x="439768" y="-1046827"/>
              <a:ext cx="1261511" cy="1263241"/>
            </a:xfrm>
            <a:custGeom>
              <a:avLst/>
              <a:gdLst/>
              <a:ahLst/>
              <a:cxnLst/>
              <a:rect l="l" t="t" r="r" b="b"/>
              <a:pathLst>
                <a:path w="8538" h="8550" extrusionOk="0">
                  <a:moveTo>
                    <a:pt x="8537" y="1"/>
                  </a:moveTo>
                  <a:lnTo>
                    <a:pt x="0" y="8549"/>
                  </a:lnTo>
                  <a:lnTo>
                    <a:pt x="8537" y="8549"/>
                  </a:lnTo>
                  <a:lnTo>
                    <a:pt x="8537" y="1"/>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9"/>
            <p:cNvSpPr/>
            <p:nvPr/>
          </p:nvSpPr>
          <p:spPr>
            <a:xfrm flipH="1">
              <a:off x="-823505" y="216427"/>
              <a:ext cx="1263284" cy="1264866"/>
            </a:xfrm>
            <a:custGeom>
              <a:avLst/>
              <a:gdLst/>
              <a:ahLst/>
              <a:cxnLst/>
              <a:rect l="l" t="t" r="r" b="b"/>
              <a:pathLst>
                <a:path w="8550" h="8561" extrusionOk="0">
                  <a:moveTo>
                    <a:pt x="1" y="0"/>
                  </a:moveTo>
                  <a:lnTo>
                    <a:pt x="1" y="8561"/>
                  </a:lnTo>
                  <a:lnTo>
                    <a:pt x="8550"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9"/>
            <p:cNvSpPr/>
            <p:nvPr/>
          </p:nvSpPr>
          <p:spPr>
            <a:xfrm flipH="1">
              <a:off x="-624700" y="1512143"/>
              <a:ext cx="865682" cy="863880"/>
            </a:xfrm>
            <a:custGeom>
              <a:avLst/>
              <a:gdLst/>
              <a:ahLst/>
              <a:cxnLst/>
              <a:rect l="l" t="t" r="r" b="b"/>
              <a:pathLst>
                <a:path w="5859" h="5847" extrusionOk="0">
                  <a:moveTo>
                    <a:pt x="5752" y="1"/>
                  </a:moveTo>
                  <a:lnTo>
                    <a:pt x="1" y="5739"/>
                  </a:lnTo>
                  <a:lnTo>
                    <a:pt x="108" y="5847"/>
                  </a:lnTo>
                  <a:lnTo>
                    <a:pt x="5859" y="108"/>
                  </a:lnTo>
                  <a:lnTo>
                    <a:pt x="57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9"/>
            <p:cNvSpPr/>
            <p:nvPr/>
          </p:nvSpPr>
          <p:spPr>
            <a:xfrm flipH="1">
              <a:off x="-1526647" y="120040"/>
              <a:ext cx="2081242" cy="2081171"/>
            </a:xfrm>
            <a:custGeom>
              <a:avLst/>
              <a:gdLst/>
              <a:ahLst/>
              <a:cxnLst/>
              <a:rect l="l" t="t" r="r" b="b"/>
              <a:pathLst>
                <a:path w="14086" h="14086" extrusionOk="0">
                  <a:moveTo>
                    <a:pt x="13978" y="0"/>
                  </a:moveTo>
                  <a:lnTo>
                    <a:pt x="0" y="13978"/>
                  </a:lnTo>
                  <a:lnTo>
                    <a:pt x="107" y="14085"/>
                  </a:lnTo>
                  <a:lnTo>
                    <a:pt x="14085" y="108"/>
                  </a:lnTo>
                  <a:lnTo>
                    <a:pt x="139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9"/>
          <p:cNvGrpSpPr/>
          <p:nvPr/>
        </p:nvGrpSpPr>
        <p:grpSpPr>
          <a:xfrm rot="10800000" flipH="1">
            <a:off x="-324635" y="-270675"/>
            <a:ext cx="3974132" cy="2079398"/>
            <a:chOff x="-324635" y="3398649"/>
            <a:chExt cx="3974132" cy="2079398"/>
          </a:xfrm>
        </p:grpSpPr>
        <p:sp>
          <p:nvSpPr>
            <p:cNvPr id="693" name="Google Shape;693;p9"/>
            <p:cNvSpPr/>
            <p:nvPr/>
          </p:nvSpPr>
          <p:spPr>
            <a:xfrm flipH="1">
              <a:off x="-102107" y="3957310"/>
              <a:ext cx="1261511" cy="1261320"/>
            </a:xfrm>
            <a:custGeom>
              <a:avLst/>
              <a:gdLst/>
              <a:ahLst/>
              <a:cxnLst/>
              <a:rect l="l" t="t" r="r" b="b"/>
              <a:pathLst>
                <a:path w="8538" h="8537" extrusionOk="0">
                  <a:moveTo>
                    <a:pt x="8537" y="0"/>
                  </a:moveTo>
                  <a:lnTo>
                    <a:pt x="0" y="8537"/>
                  </a:lnTo>
                  <a:lnTo>
                    <a:pt x="8537" y="8537"/>
                  </a:lnTo>
                  <a:lnTo>
                    <a:pt x="8537"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9"/>
            <p:cNvSpPr/>
            <p:nvPr/>
          </p:nvSpPr>
          <p:spPr>
            <a:xfrm flipH="1">
              <a:off x="1455870" y="4961212"/>
              <a:ext cx="557766" cy="438071"/>
            </a:xfrm>
            <a:custGeom>
              <a:avLst/>
              <a:gdLst/>
              <a:ahLst/>
              <a:cxnLst/>
              <a:rect l="l" t="t" r="r" b="b"/>
              <a:pathLst>
                <a:path w="3775" h="2965" extrusionOk="0">
                  <a:moveTo>
                    <a:pt x="3774" y="0"/>
                  </a:moveTo>
                  <a:lnTo>
                    <a:pt x="3024" y="12"/>
                  </a:lnTo>
                  <a:lnTo>
                    <a:pt x="0" y="2965"/>
                  </a:lnTo>
                  <a:lnTo>
                    <a:pt x="822" y="2965"/>
                  </a:lnTo>
                  <a:lnTo>
                    <a:pt x="3774"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9"/>
            <p:cNvSpPr/>
            <p:nvPr/>
          </p:nvSpPr>
          <p:spPr>
            <a:xfrm flipH="1">
              <a:off x="-324635" y="3398649"/>
              <a:ext cx="2079469" cy="2079398"/>
            </a:xfrm>
            <a:custGeom>
              <a:avLst/>
              <a:gdLst/>
              <a:ahLst/>
              <a:cxnLst/>
              <a:rect l="l" t="t" r="r" b="b"/>
              <a:pathLst>
                <a:path w="14074" h="14074" extrusionOk="0">
                  <a:moveTo>
                    <a:pt x="13978" y="1"/>
                  </a:moveTo>
                  <a:lnTo>
                    <a:pt x="0" y="13967"/>
                  </a:lnTo>
                  <a:lnTo>
                    <a:pt x="107" y="14074"/>
                  </a:lnTo>
                  <a:lnTo>
                    <a:pt x="14073" y="96"/>
                  </a:lnTo>
                  <a:lnTo>
                    <a:pt x="139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9"/>
            <p:cNvSpPr/>
            <p:nvPr/>
          </p:nvSpPr>
          <p:spPr>
            <a:xfrm flipH="1">
              <a:off x="3573699" y="4958838"/>
              <a:ext cx="75797" cy="74021"/>
            </a:xfrm>
            <a:custGeom>
              <a:avLst/>
              <a:gdLst/>
              <a:ahLst/>
              <a:cxnLst/>
              <a:rect l="l" t="t" r="r" b="b"/>
              <a:pathLst>
                <a:path w="513" h="501" extrusionOk="0">
                  <a:moveTo>
                    <a:pt x="263" y="0"/>
                  </a:moveTo>
                  <a:cubicBezTo>
                    <a:pt x="120" y="0"/>
                    <a:pt x="1" y="107"/>
                    <a:pt x="1" y="250"/>
                  </a:cubicBezTo>
                  <a:cubicBezTo>
                    <a:pt x="1" y="393"/>
                    <a:pt x="120" y="500"/>
                    <a:pt x="263" y="500"/>
                  </a:cubicBezTo>
                  <a:cubicBezTo>
                    <a:pt x="394" y="500"/>
                    <a:pt x="513" y="393"/>
                    <a:pt x="513" y="250"/>
                  </a:cubicBezTo>
                  <a:cubicBezTo>
                    <a:pt x="513" y="107"/>
                    <a:pt x="394" y="0"/>
                    <a:pt x="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9"/>
            <p:cNvSpPr/>
            <p:nvPr/>
          </p:nvSpPr>
          <p:spPr>
            <a:xfrm flipH="1">
              <a:off x="3302728" y="4958838"/>
              <a:ext cx="75797" cy="74021"/>
            </a:xfrm>
            <a:custGeom>
              <a:avLst/>
              <a:gdLst/>
              <a:ahLst/>
              <a:cxnLst/>
              <a:rect l="l" t="t" r="r" b="b"/>
              <a:pathLst>
                <a:path w="513" h="501" extrusionOk="0">
                  <a:moveTo>
                    <a:pt x="262" y="0"/>
                  </a:moveTo>
                  <a:cubicBezTo>
                    <a:pt x="119" y="0"/>
                    <a:pt x="0" y="107"/>
                    <a:pt x="0" y="250"/>
                  </a:cubicBezTo>
                  <a:cubicBezTo>
                    <a:pt x="0" y="393"/>
                    <a:pt x="119" y="500"/>
                    <a:pt x="262" y="500"/>
                  </a:cubicBezTo>
                  <a:cubicBezTo>
                    <a:pt x="393" y="500"/>
                    <a:pt x="512" y="393"/>
                    <a:pt x="512" y="250"/>
                  </a:cubicBezTo>
                  <a:cubicBezTo>
                    <a:pt x="512" y="107"/>
                    <a:pt x="393" y="0"/>
                    <a:pt x="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9"/>
            <p:cNvSpPr/>
            <p:nvPr/>
          </p:nvSpPr>
          <p:spPr>
            <a:xfrm flipH="1">
              <a:off x="3031905" y="4958838"/>
              <a:ext cx="75797" cy="74021"/>
            </a:xfrm>
            <a:custGeom>
              <a:avLst/>
              <a:gdLst/>
              <a:ahLst/>
              <a:cxnLst/>
              <a:rect l="l" t="t" r="r" b="b"/>
              <a:pathLst>
                <a:path w="513" h="501" extrusionOk="0">
                  <a:moveTo>
                    <a:pt x="251" y="0"/>
                  </a:moveTo>
                  <a:cubicBezTo>
                    <a:pt x="120" y="0"/>
                    <a:pt x="1" y="119"/>
                    <a:pt x="1" y="250"/>
                  </a:cubicBezTo>
                  <a:cubicBezTo>
                    <a:pt x="1" y="381"/>
                    <a:pt x="120" y="500"/>
                    <a:pt x="251" y="500"/>
                  </a:cubicBezTo>
                  <a:cubicBezTo>
                    <a:pt x="394" y="500"/>
                    <a:pt x="513" y="381"/>
                    <a:pt x="513" y="250"/>
                  </a:cubicBezTo>
                  <a:cubicBezTo>
                    <a:pt x="513" y="119"/>
                    <a:pt x="394"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9"/>
            <p:cNvSpPr/>
            <p:nvPr/>
          </p:nvSpPr>
          <p:spPr>
            <a:xfrm flipH="1">
              <a:off x="2762707" y="4958838"/>
              <a:ext cx="74024" cy="74021"/>
            </a:xfrm>
            <a:custGeom>
              <a:avLst/>
              <a:gdLst/>
              <a:ahLst/>
              <a:cxnLst/>
              <a:rect l="l" t="t" r="r" b="b"/>
              <a:pathLst>
                <a:path w="501" h="501" extrusionOk="0">
                  <a:moveTo>
                    <a:pt x="250" y="0"/>
                  </a:moveTo>
                  <a:cubicBezTo>
                    <a:pt x="119" y="0"/>
                    <a:pt x="0" y="119"/>
                    <a:pt x="0" y="250"/>
                  </a:cubicBezTo>
                  <a:cubicBezTo>
                    <a:pt x="0" y="381"/>
                    <a:pt x="119" y="500"/>
                    <a:pt x="250" y="500"/>
                  </a:cubicBezTo>
                  <a:cubicBezTo>
                    <a:pt x="381" y="500"/>
                    <a:pt x="500" y="381"/>
                    <a:pt x="500" y="250"/>
                  </a:cubicBezTo>
                  <a:cubicBezTo>
                    <a:pt x="500" y="119"/>
                    <a:pt x="405" y="0"/>
                    <a:pt x="2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9"/>
            <p:cNvSpPr/>
            <p:nvPr/>
          </p:nvSpPr>
          <p:spPr>
            <a:xfrm flipH="1">
              <a:off x="2491884" y="4958838"/>
              <a:ext cx="74024" cy="74021"/>
            </a:xfrm>
            <a:custGeom>
              <a:avLst/>
              <a:gdLst/>
              <a:ahLst/>
              <a:cxnLst/>
              <a:rect l="l" t="t" r="r" b="b"/>
              <a:pathLst>
                <a:path w="501" h="501" extrusionOk="0">
                  <a:moveTo>
                    <a:pt x="251" y="0"/>
                  </a:moveTo>
                  <a:cubicBezTo>
                    <a:pt x="108" y="0"/>
                    <a:pt x="1" y="107"/>
                    <a:pt x="1" y="250"/>
                  </a:cubicBezTo>
                  <a:cubicBezTo>
                    <a:pt x="1" y="393"/>
                    <a:pt x="108" y="500"/>
                    <a:pt x="251" y="500"/>
                  </a:cubicBezTo>
                  <a:cubicBezTo>
                    <a:pt x="382" y="500"/>
                    <a:pt x="501" y="393"/>
                    <a:pt x="501" y="250"/>
                  </a:cubicBezTo>
                  <a:cubicBezTo>
                    <a:pt x="501" y="107"/>
                    <a:pt x="382"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9"/>
            <p:cNvSpPr/>
            <p:nvPr/>
          </p:nvSpPr>
          <p:spPr>
            <a:xfrm flipH="1">
              <a:off x="2220912" y="4958838"/>
              <a:ext cx="75797" cy="74021"/>
            </a:xfrm>
            <a:custGeom>
              <a:avLst/>
              <a:gdLst/>
              <a:ahLst/>
              <a:cxnLst/>
              <a:rect l="l" t="t" r="r" b="b"/>
              <a:pathLst>
                <a:path w="513" h="501" extrusionOk="0">
                  <a:moveTo>
                    <a:pt x="251" y="0"/>
                  </a:moveTo>
                  <a:cubicBezTo>
                    <a:pt x="120" y="0"/>
                    <a:pt x="1" y="107"/>
                    <a:pt x="1" y="250"/>
                  </a:cubicBezTo>
                  <a:cubicBezTo>
                    <a:pt x="1" y="393"/>
                    <a:pt x="120" y="500"/>
                    <a:pt x="251" y="500"/>
                  </a:cubicBezTo>
                  <a:cubicBezTo>
                    <a:pt x="393" y="500"/>
                    <a:pt x="513" y="393"/>
                    <a:pt x="513" y="250"/>
                  </a:cubicBezTo>
                  <a:cubicBezTo>
                    <a:pt x="513" y="107"/>
                    <a:pt x="393"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9"/>
          <p:cNvGrpSpPr/>
          <p:nvPr/>
        </p:nvGrpSpPr>
        <p:grpSpPr>
          <a:xfrm rot="10800000" flipH="1">
            <a:off x="6335274" y="-742027"/>
            <a:ext cx="3506905" cy="1228124"/>
            <a:chOff x="6335274" y="4721275"/>
            <a:chExt cx="3506905" cy="1228124"/>
          </a:xfrm>
        </p:grpSpPr>
        <p:sp>
          <p:nvSpPr>
            <p:cNvPr id="703" name="Google Shape;703;p9"/>
            <p:cNvSpPr/>
            <p:nvPr/>
          </p:nvSpPr>
          <p:spPr>
            <a:xfrm flipH="1">
              <a:off x="7320412" y="4723174"/>
              <a:ext cx="1263241" cy="1226226"/>
            </a:xfrm>
            <a:custGeom>
              <a:avLst/>
              <a:gdLst/>
              <a:ahLst/>
              <a:cxnLst/>
              <a:rect l="l" t="t" r="r" b="b"/>
              <a:pathLst>
                <a:path w="8550" h="8549" extrusionOk="0">
                  <a:moveTo>
                    <a:pt x="1" y="0"/>
                  </a:moveTo>
                  <a:lnTo>
                    <a:pt x="1" y="8549"/>
                  </a:lnTo>
                  <a:lnTo>
                    <a:pt x="8550"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9"/>
            <p:cNvSpPr/>
            <p:nvPr/>
          </p:nvSpPr>
          <p:spPr>
            <a:xfrm flipH="1">
              <a:off x="8578895" y="4721277"/>
              <a:ext cx="1263284" cy="1222712"/>
            </a:xfrm>
            <a:custGeom>
              <a:avLst/>
              <a:gdLst/>
              <a:ahLst/>
              <a:cxnLst/>
              <a:rect l="l" t="t" r="r" b="b"/>
              <a:pathLst>
                <a:path w="8550" h="8537" extrusionOk="0">
                  <a:moveTo>
                    <a:pt x="8549" y="0"/>
                  </a:moveTo>
                  <a:lnTo>
                    <a:pt x="1" y="8537"/>
                  </a:lnTo>
                  <a:lnTo>
                    <a:pt x="8549" y="8537"/>
                  </a:lnTo>
                  <a:lnTo>
                    <a:pt x="8549" y="0"/>
                  </a:lnTo>
                  <a:close/>
                </a:path>
              </a:pathLst>
            </a:cu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9"/>
            <p:cNvSpPr/>
            <p:nvPr/>
          </p:nvSpPr>
          <p:spPr>
            <a:xfrm flipH="1">
              <a:off x="6335274" y="4721275"/>
              <a:ext cx="1344077" cy="650524"/>
            </a:xfrm>
            <a:custGeom>
              <a:avLst/>
              <a:gdLst/>
              <a:ahLst/>
              <a:cxnLst/>
              <a:rect l="l" t="t" r="r" b="b"/>
              <a:pathLst>
                <a:path w="2537" h="1228" extrusionOk="0">
                  <a:moveTo>
                    <a:pt x="1275" y="1"/>
                  </a:moveTo>
                  <a:lnTo>
                    <a:pt x="644" y="620"/>
                  </a:lnTo>
                  <a:lnTo>
                    <a:pt x="1" y="1227"/>
                  </a:lnTo>
                  <a:lnTo>
                    <a:pt x="2537" y="1227"/>
                  </a:lnTo>
                  <a:lnTo>
                    <a:pt x="1894" y="620"/>
                  </a:lnTo>
                  <a:lnTo>
                    <a:pt x="1275"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6"/>
        <p:cNvGrpSpPr/>
        <p:nvPr/>
      </p:nvGrpSpPr>
      <p:grpSpPr>
        <a:xfrm>
          <a:off x="0" y="0"/>
          <a:ext cx="0" cy="0"/>
          <a:chOff x="0" y="0"/>
          <a:chExt cx="0" cy="0"/>
        </a:xfrm>
      </p:grpSpPr>
      <p:sp>
        <p:nvSpPr>
          <p:cNvPr id="707" name="Google Shape;707;p10"/>
          <p:cNvSpPr>
            <a:spLocks noGrp="1"/>
          </p:cNvSpPr>
          <p:nvPr>
            <p:ph type="pic" idx="2"/>
          </p:nvPr>
        </p:nvSpPr>
        <p:spPr>
          <a:xfrm>
            <a:off x="-6875" y="0"/>
            <a:ext cx="9144000" cy="5157300"/>
          </a:xfrm>
          <a:prstGeom prst="rect">
            <a:avLst/>
          </a:prstGeom>
          <a:noFill/>
          <a:ln>
            <a:noFill/>
          </a:ln>
        </p:spPr>
      </p:sp>
      <p:sp>
        <p:nvSpPr>
          <p:cNvPr id="708" name="Google Shape;708;p10"/>
          <p:cNvSpPr txBox="1">
            <a:spLocks noGrp="1"/>
          </p:cNvSpPr>
          <p:nvPr>
            <p:ph type="title"/>
          </p:nvPr>
        </p:nvSpPr>
        <p:spPr>
          <a:xfrm>
            <a:off x="720000" y="4038000"/>
            <a:ext cx="77040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600"/>
              <a:buNone/>
              <a:defRPr>
                <a:solidFill>
                  <a:schemeClr val="lt1"/>
                </a:solidFill>
              </a:defRPr>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grpSp>
        <p:nvGrpSpPr>
          <p:cNvPr id="709" name="Google Shape;709;p10"/>
          <p:cNvGrpSpPr/>
          <p:nvPr/>
        </p:nvGrpSpPr>
        <p:grpSpPr>
          <a:xfrm flipH="1">
            <a:off x="-722438" y="83612"/>
            <a:ext cx="2456512" cy="361412"/>
            <a:chOff x="7044275" y="83612"/>
            <a:chExt cx="2456512" cy="361412"/>
          </a:xfrm>
        </p:grpSpPr>
        <p:sp>
          <p:nvSpPr>
            <p:cNvPr id="710" name="Google Shape;710;p10"/>
            <p:cNvSpPr/>
            <p:nvPr/>
          </p:nvSpPr>
          <p:spPr>
            <a:xfrm>
              <a:off x="9043048" y="83612"/>
              <a:ext cx="457738" cy="361412"/>
            </a:xfrm>
            <a:custGeom>
              <a:avLst/>
              <a:gdLst/>
              <a:ahLst/>
              <a:cxnLst/>
              <a:rect l="l" t="t" r="r" b="b"/>
              <a:pathLst>
                <a:path w="2942" h="2323" extrusionOk="0">
                  <a:moveTo>
                    <a:pt x="2358" y="0"/>
                  </a:moveTo>
                  <a:lnTo>
                    <a:pt x="1" y="2322"/>
                  </a:lnTo>
                  <a:lnTo>
                    <a:pt x="620"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0"/>
            <p:cNvSpPr/>
            <p:nvPr/>
          </p:nvSpPr>
          <p:spPr>
            <a:xfrm>
              <a:off x="8793027" y="83612"/>
              <a:ext cx="457738" cy="361412"/>
            </a:xfrm>
            <a:custGeom>
              <a:avLst/>
              <a:gdLst/>
              <a:ahLst/>
              <a:cxnLst/>
              <a:rect l="l" t="t" r="r" b="b"/>
              <a:pathLst>
                <a:path w="2942" h="2323" extrusionOk="0">
                  <a:moveTo>
                    <a:pt x="2370" y="0"/>
                  </a:moveTo>
                  <a:lnTo>
                    <a:pt x="0" y="2322"/>
                  </a:lnTo>
                  <a:lnTo>
                    <a:pt x="620"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0"/>
            <p:cNvSpPr/>
            <p:nvPr/>
          </p:nvSpPr>
          <p:spPr>
            <a:xfrm>
              <a:off x="8543005" y="83612"/>
              <a:ext cx="457583" cy="361412"/>
            </a:xfrm>
            <a:custGeom>
              <a:avLst/>
              <a:gdLst/>
              <a:ahLst/>
              <a:cxnLst/>
              <a:rect l="l" t="t" r="r" b="b"/>
              <a:pathLst>
                <a:path w="2941" h="2323" extrusionOk="0">
                  <a:moveTo>
                    <a:pt x="2369" y="0"/>
                  </a:moveTo>
                  <a:lnTo>
                    <a:pt x="0" y="2322"/>
                  </a:lnTo>
                  <a:lnTo>
                    <a:pt x="619"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0"/>
            <p:cNvSpPr/>
            <p:nvPr/>
          </p:nvSpPr>
          <p:spPr>
            <a:xfrm>
              <a:off x="8292828" y="83612"/>
              <a:ext cx="457738" cy="361412"/>
            </a:xfrm>
            <a:custGeom>
              <a:avLst/>
              <a:gdLst/>
              <a:ahLst/>
              <a:cxnLst/>
              <a:rect l="l" t="t" r="r" b="b"/>
              <a:pathLst>
                <a:path w="2942" h="2323" extrusionOk="0">
                  <a:moveTo>
                    <a:pt x="2370" y="0"/>
                  </a:moveTo>
                  <a:lnTo>
                    <a:pt x="1" y="2322"/>
                  </a:lnTo>
                  <a:lnTo>
                    <a:pt x="632" y="2322"/>
                  </a:lnTo>
                  <a:lnTo>
                    <a:pt x="2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0"/>
            <p:cNvSpPr/>
            <p:nvPr/>
          </p:nvSpPr>
          <p:spPr>
            <a:xfrm>
              <a:off x="8042806" y="83612"/>
              <a:ext cx="457738" cy="361412"/>
            </a:xfrm>
            <a:custGeom>
              <a:avLst/>
              <a:gdLst/>
              <a:ahLst/>
              <a:cxnLst/>
              <a:rect l="l" t="t" r="r" b="b"/>
              <a:pathLst>
                <a:path w="2942" h="2323" extrusionOk="0">
                  <a:moveTo>
                    <a:pt x="2370"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0"/>
            <p:cNvSpPr/>
            <p:nvPr/>
          </p:nvSpPr>
          <p:spPr>
            <a:xfrm>
              <a:off x="7792784" y="83612"/>
              <a:ext cx="457583" cy="361412"/>
            </a:xfrm>
            <a:custGeom>
              <a:avLst/>
              <a:gdLst/>
              <a:ahLst/>
              <a:cxnLst/>
              <a:rect l="l" t="t" r="r" b="b"/>
              <a:pathLst>
                <a:path w="2941" h="2323" extrusionOk="0">
                  <a:moveTo>
                    <a:pt x="2357" y="0"/>
                  </a:moveTo>
                  <a:lnTo>
                    <a:pt x="0" y="2322"/>
                  </a:lnTo>
                  <a:lnTo>
                    <a:pt x="643" y="2322"/>
                  </a:lnTo>
                  <a:lnTo>
                    <a:pt x="29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0"/>
            <p:cNvSpPr/>
            <p:nvPr/>
          </p:nvSpPr>
          <p:spPr>
            <a:xfrm>
              <a:off x="7542607" y="83612"/>
              <a:ext cx="461473" cy="361412"/>
            </a:xfrm>
            <a:custGeom>
              <a:avLst/>
              <a:gdLst/>
              <a:ahLst/>
              <a:cxnLst/>
              <a:rect l="l" t="t" r="r" b="b"/>
              <a:pathLst>
                <a:path w="2966" h="2323" extrusionOk="0">
                  <a:moveTo>
                    <a:pt x="2370" y="0"/>
                  </a:moveTo>
                  <a:lnTo>
                    <a:pt x="1" y="2322"/>
                  </a:lnTo>
                  <a:lnTo>
                    <a:pt x="644" y="2322"/>
                  </a:lnTo>
                  <a:lnTo>
                    <a:pt x="2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0"/>
            <p:cNvSpPr/>
            <p:nvPr/>
          </p:nvSpPr>
          <p:spPr>
            <a:xfrm>
              <a:off x="7294453" y="83612"/>
              <a:ext cx="459450" cy="361412"/>
            </a:xfrm>
            <a:custGeom>
              <a:avLst/>
              <a:gdLst/>
              <a:ahLst/>
              <a:cxnLst/>
              <a:rect l="l" t="t" r="r" b="b"/>
              <a:pathLst>
                <a:path w="2953" h="2323" extrusionOk="0">
                  <a:moveTo>
                    <a:pt x="2370" y="0"/>
                  </a:moveTo>
                  <a:lnTo>
                    <a:pt x="0" y="2322"/>
                  </a:lnTo>
                  <a:lnTo>
                    <a:pt x="631" y="2322"/>
                  </a:lnTo>
                  <a:lnTo>
                    <a:pt x="29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0"/>
            <p:cNvSpPr/>
            <p:nvPr/>
          </p:nvSpPr>
          <p:spPr>
            <a:xfrm>
              <a:off x="7044275" y="83612"/>
              <a:ext cx="459605" cy="361412"/>
            </a:xfrm>
            <a:custGeom>
              <a:avLst/>
              <a:gdLst/>
              <a:ahLst/>
              <a:cxnLst/>
              <a:rect l="l" t="t" r="r" b="b"/>
              <a:pathLst>
                <a:path w="2954" h="2323" extrusionOk="0">
                  <a:moveTo>
                    <a:pt x="2370" y="0"/>
                  </a:moveTo>
                  <a:lnTo>
                    <a:pt x="1" y="2322"/>
                  </a:lnTo>
                  <a:lnTo>
                    <a:pt x="632" y="2322"/>
                  </a:lnTo>
                  <a:lnTo>
                    <a:pt x="2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10"/>
          <p:cNvGrpSpPr/>
          <p:nvPr/>
        </p:nvGrpSpPr>
        <p:grpSpPr>
          <a:xfrm flipH="1">
            <a:off x="2282790" y="-666001"/>
            <a:ext cx="2401140" cy="1031989"/>
            <a:chOff x="4094419" y="-666001"/>
            <a:chExt cx="2401140" cy="1031989"/>
          </a:xfrm>
        </p:grpSpPr>
        <p:sp>
          <p:nvSpPr>
            <p:cNvPr id="720" name="Google Shape;720;p10"/>
            <p:cNvSpPr/>
            <p:nvPr/>
          </p:nvSpPr>
          <p:spPr>
            <a:xfrm>
              <a:off x="4094419" y="-604846"/>
              <a:ext cx="911587" cy="909676"/>
            </a:xfrm>
            <a:custGeom>
              <a:avLst/>
              <a:gdLst/>
              <a:ahLst/>
              <a:cxnLst/>
              <a:rect l="l" t="t" r="r" b="b"/>
              <a:pathLst>
                <a:path w="5859" h="5847" extrusionOk="0">
                  <a:moveTo>
                    <a:pt x="5751" y="1"/>
                  </a:moveTo>
                  <a:lnTo>
                    <a:pt x="0" y="5739"/>
                  </a:lnTo>
                  <a:lnTo>
                    <a:pt x="107" y="5847"/>
                  </a:lnTo>
                  <a:lnTo>
                    <a:pt x="5858" y="108"/>
                  </a:lnTo>
                  <a:lnTo>
                    <a:pt x="57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0"/>
            <p:cNvSpPr/>
            <p:nvPr/>
          </p:nvSpPr>
          <p:spPr>
            <a:xfrm flipH="1">
              <a:off x="4527792" y="-666001"/>
              <a:ext cx="1967767" cy="1031989"/>
            </a:xfrm>
            <a:custGeom>
              <a:avLst/>
              <a:gdLst/>
              <a:ahLst/>
              <a:cxnLst/>
              <a:rect l="l" t="t" r="r" b="b"/>
              <a:pathLst>
                <a:path w="12443" h="6526" extrusionOk="0">
                  <a:moveTo>
                    <a:pt x="1" y="1"/>
                  </a:moveTo>
                  <a:lnTo>
                    <a:pt x="6514" y="6525"/>
                  </a:lnTo>
                  <a:lnTo>
                    <a:pt x="12443" y="6513"/>
                  </a:lnTo>
                  <a:lnTo>
                    <a:pt x="5776" y="13"/>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10"/>
          <p:cNvGrpSpPr/>
          <p:nvPr/>
        </p:nvGrpSpPr>
        <p:grpSpPr>
          <a:xfrm flipH="1">
            <a:off x="7622137" y="4006915"/>
            <a:ext cx="2107249" cy="2097485"/>
            <a:chOff x="-722438" y="4006915"/>
            <a:chExt cx="2107249" cy="2097485"/>
          </a:xfrm>
        </p:grpSpPr>
        <p:sp>
          <p:nvSpPr>
            <p:cNvPr id="723" name="Google Shape;723;p10"/>
            <p:cNvSpPr/>
            <p:nvPr/>
          </p:nvSpPr>
          <p:spPr>
            <a:xfrm flipH="1">
              <a:off x="54581" y="4813222"/>
              <a:ext cx="1330230" cy="1291179"/>
            </a:xfrm>
            <a:custGeom>
              <a:avLst/>
              <a:gdLst/>
              <a:ahLst/>
              <a:cxnLst/>
              <a:rect l="l" t="t" r="r" b="b"/>
              <a:pathLst>
                <a:path w="8550" h="8537" extrusionOk="0">
                  <a:moveTo>
                    <a:pt x="1" y="0"/>
                  </a:moveTo>
                  <a:lnTo>
                    <a:pt x="1" y="8537"/>
                  </a:lnTo>
                  <a:lnTo>
                    <a:pt x="8550"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0"/>
            <p:cNvSpPr/>
            <p:nvPr/>
          </p:nvSpPr>
          <p:spPr>
            <a:xfrm>
              <a:off x="-722438" y="4006915"/>
              <a:ext cx="1280480" cy="747504"/>
            </a:xfrm>
            <a:custGeom>
              <a:avLst/>
              <a:gdLst/>
              <a:ahLst/>
              <a:cxnLst/>
              <a:rect l="l" t="t" r="r" b="b"/>
              <a:pathLst>
                <a:path w="8097" h="4727" extrusionOk="0">
                  <a:moveTo>
                    <a:pt x="0" y="0"/>
                  </a:moveTo>
                  <a:lnTo>
                    <a:pt x="4739" y="4727"/>
                  </a:lnTo>
                  <a:lnTo>
                    <a:pt x="8096" y="4727"/>
                  </a:lnTo>
                  <a:lnTo>
                    <a:pt x="3262"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600"/>
              <a:buFont typeface="Outfit Medium"/>
              <a:buNone/>
              <a:defRPr sz="3600">
                <a:solidFill>
                  <a:schemeClr val="dk1"/>
                </a:solidFill>
                <a:latin typeface="Outfit Medium"/>
                <a:ea typeface="Outfit Medium"/>
                <a:cs typeface="Outfit Medium"/>
                <a:sym typeface="Outfit Medium"/>
              </a:defRPr>
            </a:lvl1pPr>
            <a:lvl2pPr lvl="1" rtl="0">
              <a:spcBef>
                <a:spcPts val="0"/>
              </a:spcBef>
              <a:spcAft>
                <a:spcPts val="0"/>
              </a:spcAft>
              <a:buClr>
                <a:schemeClr val="dk1"/>
              </a:buClr>
              <a:buSzPts val="3600"/>
              <a:buFont typeface="Outfit Medium"/>
              <a:buNone/>
              <a:defRPr sz="3600">
                <a:solidFill>
                  <a:schemeClr val="dk1"/>
                </a:solidFill>
                <a:latin typeface="Outfit Medium"/>
                <a:ea typeface="Outfit Medium"/>
                <a:cs typeface="Outfit Medium"/>
                <a:sym typeface="Outfit Medium"/>
              </a:defRPr>
            </a:lvl2pPr>
            <a:lvl3pPr lvl="2" rtl="0">
              <a:spcBef>
                <a:spcPts val="0"/>
              </a:spcBef>
              <a:spcAft>
                <a:spcPts val="0"/>
              </a:spcAft>
              <a:buClr>
                <a:schemeClr val="dk1"/>
              </a:buClr>
              <a:buSzPts val="3600"/>
              <a:buFont typeface="Outfit Medium"/>
              <a:buNone/>
              <a:defRPr sz="3600">
                <a:solidFill>
                  <a:schemeClr val="dk1"/>
                </a:solidFill>
                <a:latin typeface="Outfit Medium"/>
                <a:ea typeface="Outfit Medium"/>
                <a:cs typeface="Outfit Medium"/>
                <a:sym typeface="Outfit Medium"/>
              </a:defRPr>
            </a:lvl3pPr>
            <a:lvl4pPr lvl="3" rtl="0">
              <a:spcBef>
                <a:spcPts val="0"/>
              </a:spcBef>
              <a:spcAft>
                <a:spcPts val="0"/>
              </a:spcAft>
              <a:buClr>
                <a:schemeClr val="dk1"/>
              </a:buClr>
              <a:buSzPts val="3600"/>
              <a:buFont typeface="Outfit Medium"/>
              <a:buNone/>
              <a:defRPr sz="3600">
                <a:solidFill>
                  <a:schemeClr val="dk1"/>
                </a:solidFill>
                <a:latin typeface="Outfit Medium"/>
                <a:ea typeface="Outfit Medium"/>
                <a:cs typeface="Outfit Medium"/>
                <a:sym typeface="Outfit Medium"/>
              </a:defRPr>
            </a:lvl4pPr>
            <a:lvl5pPr lvl="4" rtl="0">
              <a:spcBef>
                <a:spcPts val="0"/>
              </a:spcBef>
              <a:spcAft>
                <a:spcPts val="0"/>
              </a:spcAft>
              <a:buClr>
                <a:schemeClr val="dk1"/>
              </a:buClr>
              <a:buSzPts val="3600"/>
              <a:buFont typeface="Outfit Medium"/>
              <a:buNone/>
              <a:defRPr sz="3600">
                <a:solidFill>
                  <a:schemeClr val="dk1"/>
                </a:solidFill>
                <a:latin typeface="Outfit Medium"/>
                <a:ea typeface="Outfit Medium"/>
                <a:cs typeface="Outfit Medium"/>
                <a:sym typeface="Outfit Medium"/>
              </a:defRPr>
            </a:lvl5pPr>
            <a:lvl6pPr lvl="5" rtl="0">
              <a:spcBef>
                <a:spcPts val="0"/>
              </a:spcBef>
              <a:spcAft>
                <a:spcPts val="0"/>
              </a:spcAft>
              <a:buClr>
                <a:schemeClr val="dk1"/>
              </a:buClr>
              <a:buSzPts val="3600"/>
              <a:buFont typeface="Outfit Medium"/>
              <a:buNone/>
              <a:defRPr sz="3600">
                <a:solidFill>
                  <a:schemeClr val="dk1"/>
                </a:solidFill>
                <a:latin typeface="Outfit Medium"/>
                <a:ea typeface="Outfit Medium"/>
                <a:cs typeface="Outfit Medium"/>
                <a:sym typeface="Outfit Medium"/>
              </a:defRPr>
            </a:lvl6pPr>
            <a:lvl7pPr lvl="6" rtl="0">
              <a:spcBef>
                <a:spcPts val="0"/>
              </a:spcBef>
              <a:spcAft>
                <a:spcPts val="0"/>
              </a:spcAft>
              <a:buClr>
                <a:schemeClr val="dk1"/>
              </a:buClr>
              <a:buSzPts val="3600"/>
              <a:buFont typeface="Outfit Medium"/>
              <a:buNone/>
              <a:defRPr sz="3600">
                <a:solidFill>
                  <a:schemeClr val="dk1"/>
                </a:solidFill>
                <a:latin typeface="Outfit Medium"/>
                <a:ea typeface="Outfit Medium"/>
                <a:cs typeface="Outfit Medium"/>
                <a:sym typeface="Outfit Medium"/>
              </a:defRPr>
            </a:lvl7pPr>
            <a:lvl8pPr lvl="7" rtl="0">
              <a:spcBef>
                <a:spcPts val="0"/>
              </a:spcBef>
              <a:spcAft>
                <a:spcPts val="0"/>
              </a:spcAft>
              <a:buClr>
                <a:schemeClr val="dk1"/>
              </a:buClr>
              <a:buSzPts val="3600"/>
              <a:buFont typeface="Outfit Medium"/>
              <a:buNone/>
              <a:defRPr sz="3600">
                <a:solidFill>
                  <a:schemeClr val="dk1"/>
                </a:solidFill>
                <a:latin typeface="Outfit Medium"/>
                <a:ea typeface="Outfit Medium"/>
                <a:cs typeface="Outfit Medium"/>
                <a:sym typeface="Outfit Medium"/>
              </a:defRPr>
            </a:lvl8pPr>
            <a:lvl9pPr lvl="8" rtl="0">
              <a:spcBef>
                <a:spcPts val="0"/>
              </a:spcBef>
              <a:spcAft>
                <a:spcPts val="0"/>
              </a:spcAft>
              <a:buClr>
                <a:schemeClr val="dk1"/>
              </a:buClr>
              <a:buSzPts val="3600"/>
              <a:buFont typeface="Outfit Medium"/>
              <a:buNone/>
              <a:defRPr sz="3600">
                <a:solidFill>
                  <a:schemeClr val="dk1"/>
                </a:solidFill>
                <a:latin typeface="Outfit Medium"/>
                <a:ea typeface="Outfit Medium"/>
                <a:cs typeface="Outfit Medium"/>
                <a:sym typeface="Outfit Medium"/>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1pPr>
            <a:lvl2pPr marL="914400" lvl="1" indent="-304800" rtl="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2pPr>
            <a:lvl3pPr marL="1371600" lvl="2" indent="-304800" rtl="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3pPr>
            <a:lvl4pPr marL="1828800" lvl="3" indent="-304800" rtl="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4pPr>
            <a:lvl5pPr marL="2286000" lvl="4" indent="-304800" rtl="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5pPr>
            <a:lvl6pPr marL="2743200" lvl="5" indent="-304800" rtl="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6pPr>
            <a:lvl7pPr marL="3200400" lvl="6" indent="-304800" rtl="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7pPr>
            <a:lvl8pPr marL="3657600" lvl="7" indent="-304800" rtl="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8pPr>
            <a:lvl9pPr marL="4114800" lvl="8" indent="-304800" rtl="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00"/>
        <p:cNvGrpSpPr/>
        <p:nvPr/>
      </p:nvGrpSpPr>
      <p:grpSpPr>
        <a:xfrm>
          <a:off x="0" y="0"/>
          <a:ext cx="0" cy="0"/>
          <a:chOff x="0" y="0"/>
          <a:chExt cx="0" cy="0"/>
        </a:xfrm>
      </p:grpSpPr>
      <p:sp>
        <p:nvSpPr>
          <p:cNvPr id="1601" name="Google Shape;1601;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02" name="Google Shape;1602;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2.png"/><Relationship Id="rId4" Type="http://schemas.openxmlformats.org/officeDocument/2006/relationships/hyperlink" Target="https://docs.google.com/spreadsheets/d/1NOyaXnYrMyTSoL2JwLZ1oHQpxMyrAAnxQrTyI7jlcPM/copy"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hyperlink" Target="https://docs.google.com/spreadsheets/d/1NOyaXnYrMyTSoL2JwLZ1oHQpxMyrAAnxQrTyI7jlcPM/copy"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5.jpg"/></Relationships>
</file>

<file path=ppt/slides/_rels/slide1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7.xml"/><Relationship Id="rId1" Type="http://schemas.openxmlformats.org/officeDocument/2006/relationships/slideLayout" Target="../slideLayouts/slideLayout14.xml"/><Relationship Id="rId5" Type="http://schemas.openxmlformats.org/officeDocument/2006/relationships/image" Target="../media/image6.png"/><Relationship Id="rId4" Type="http://schemas.openxmlformats.org/officeDocument/2006/relationships/hyperlink" Target="https://docs.google.com/spreadsheets/d/1NOyaXnYrMyTSoL2JwLZ1oHQpxMyrAAnxQrTyI7jlcPM/copy"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hyperlink" Target="https://www.freepik.com/free-vector/cartoon-human-organs-set_9586470.htm/?utm_source=slidesgo_template&amp;utm_medium=referral-link&amp;utm_campaign=sg_resources&amp;utm_content=freepik"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hyperlink" Target="https://www.freepik.com/free-vector/flat-geometric-models-background_6189822.htm/?utm_source=slidesgo_template&amp;utm_medium=referral-link&amp;utm_campaign=sg_resources&amp;utm_content=freepik" TargetMode="External"/><Relationship Id="rId4"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www.freepik.com/free-vector/human-anatomy-internal-organs-layout_6168562.htm/?utm_source=slidesgo_template&amp;utm_medium=referral-link&amp;utm_campaign=sg_resources&amp;utm_content=freepik" TargetMode="External"/><Relationship Id="rId3" Type="http://schemas.openxmlformats.org/officeDocument/2006/relationships/hyperlink" Target="https://www.freepik.com/free-photo/old-patient-close-up_7591732.htm/?utm_source=slidesgo_template&amp;utm_medium=referral-link&amp;utm_campaign=sg_resources&amp;utm_content=freepik" TargetMode="External"/><Relationship Id="rId7" Type="http://schemas.openxmlformats.org/officeDocument/2006/relationships/hyperlink" Target="https://www.freepik.com/free-vector/hand-drawn-flat-design-fatty-liver-illustration_22753149.htm/?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16.xml"/><Relationship Id="rId6" Type="http://schemas.openxmlformats.org/officeDocument/2006/relationships/hyperlink" Target="https://www.freepik.com/free-vector/flat-geometric-background_13900632.htm/?utm_source=slidesgo_template&amp;utm_medium=referral-link&amp;utm_campaign=sg_resources&amp;utm_content=freepik" TargetMode="External"/><Relationship Id="rId5" Type="http://schemas.openxmlformats.org/officeDocument/2006/relationships/hyperlink" Target="https://www.freepik.com/free-photo/person-with-eating-disorder-having-belly-pain_21795437.htm/?utm_source=slidesgo_template&amp;utm_medium=referral-link&amp;utm_campaign=sg_resources&amp;utm_content=freepik" TargetMode="External"/><Relationship Id="rId10" Type="http://schemas.openxmlformats.org/officeDocument/2006/relationships/hyperlink" Target="https://www.freepik.com/free-vector/human-liver-structure-organ-human-medical-science-health-internal_10602713.htm/?utm_source=slidesgo_template&amp;utm_medium=referral-link&amp;utm_campaign=sg_resources&amp;utm_content=freepik" TargetMode="External"/><Relationship Id="rId4" Type="http://schemas.openxmlformats.org/officeDocument/2006/relationships/hyperlink" Target="https://www.freepik.com/free-photo/person-suffering-from-std_29015160.htm/?utm_source=slidesgo_template&amp;utm_medium=referral-link&amp;utm_campaign=sg_resources&amp;utm_content=freepik" TargetMode="External"/><Relationship Id="rId9" Type="http://schemas.openxmlformats.org/officeDocument/2006/relationships/hyperlink" Target="https://www.freepik.com/free-vector/human-anatomy-with-body-organs-names-realistic-illustration_6821709.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2.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Outfit" TargetMode="External"/><Relationship Id="rId2" Type="http://schemas.openxmlformats.org/officeDocument/2006/relationships/notesSlide" Target="../notesSlides/notesSlide24.xml"/><Relationship Id="rId1" Type="http://schemas.openxmlformats.org/officeDocument/2006/relationships/slideLayout" Target="../slideLayouts/slideLayout25.xml"/><Relationship Id="rId4" Type="http://schemas.openxmlformats.org/officeDocument/2006/relationships/hyperlink" Target="https://fonts.google.com/specimen/Questrial"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4.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09"/>
        <p:cNvGrpSpPr/>
        <p:nvPr/>
      </p:nvGrpSpPr>
      <p:grpSpPr>
        <a:xfrm>
          <a:off x="0" y="0"/>
          <a:ext cx="0" cy="0"/>
          <a:chOff x="0" y="0"/>
          <a:chExt cx="0" cy="0"/>
        </a:xfrm>
      </p:grpSpPr>
      <p:sp>
        <p:nvSpPr>
          <p:cNvPr id="1610" name="Google Shape;1610;p28"/>
          <p:cNvSpPr txBox="1">
            <a:spLocks noGrp="1"/>
          </p:cNvSpPr>
          <p:nvPr>
            <p:ph type="ctrTitle"/>
          </p:nvPr>
        </p:nvSpPr>
        <p:spPr>
          <a:xfrm>
            <a:off x="4020249" y="1754031"/>
            <a:ext cx="4359000" cy="1070100"/>
          </a:xfrm>
          <a:prstGeom prst="rect">
            <a:avLst/>
          </a:prstGeom>
        </p:spPr>
        <p:txBody>
          <a:bodyPr spcFirstLastPara="1" wrap="square" lIns="91425" tIns="91425" rIns="91425" bIns="91425" anchor="b" anchorCtr="0">
            <a:noAutofit/>
          </a:bodyPr>
          <a:lstStyle/>
          <a:p>
            <a:pPr marL="0" lvl="0" indent="0" algn="ctr" rtl="0">
              <a:spcBef>
                <a:spcPts val="1100"/>
              </a:spcBef>
              <a:spcAft>
                <a:spcPts val="200"/>
              </a:spcAft>
              <a:buNone/>
            </a:pPr>
            <a:r>
              <a:rPr lang="en"/>
              <a:t>Liver Diseases</a:t>
            </a:r>
            <a:endParaRPr/>
          </a:p>
        </p:txBody>
      </p:sp>
      <p:sp>
        <p:nvSpPr>
          <p:cNvPr id="1611" name="Google Shape;1611;p28"/>
          <p:cNvSpPr txBox="1">
            <a:spLocks noGrp="1"/>
          </p:cNvSpPr>
          <p:nvPr>
            <p:ph type="subTitle" idx="1"/>
          </p:nvPr>
        </p:nvSpPr>
        <p:spPr>
          <a:xfrm>
            <a:off x="4020249" y="2909419"/>
            <a:ext cx="4359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By Luis R. Millet Silva</a:t>
            </a:r>
            <a:endParaRPr dirty="0"/>
          </a:p>
        </p:txBody>
      </p:sp>
      <p:cxnSp>
        <p:nvCxnSpPr>
          <p:cNvPr id="1612" name="Google Shape;1612;p28"/>
          <p:cNvCxnSpPr/>
          <p:nvPr/>
        </p:nvCxnSpPr>
        <p:spPr>
          <a:xfrm>
            <a:off x="4212549" y="2734106"/>
            <a:ext cx="3974400" cy="0"/>
          </a:xfrm>
          <a:prstGeom prst="straightConnector1">
            <a:avLst/>
          </a:prstGeom>
          <a:noFill/>
          <a:ln w="19050" cap="flat" cmpd="sng">
            <a:solidFill>
              <a:schemeClr val="dk2"/>
            </a:solidFill>
            <a:prstDash val="solid"/>
            <a:round/>
            <a:headEnd type="none" w="med" len="med"/>
            <a:tailEnd type="none" w="med" len="med"/>
          </a:ln>
        </p:spPr>
      </p:cxnSp>
      <p:grpSp>
        <p:nvGrpSpPr>
          <p:cNvPr id="1613" name="Google Shape;1613;p28"/>
          <p:cNvGrpSpPr/>
          <p:nvPr/>
        </p:nvGrpSpPr>
        <p:grpSpPr>
          <a:xfrm>
            <a:off x="729993" y="874108"/>
            <a:ext cx="2961571" cy="3836505"/>
            <a:chOff x="3295900" y="1814275"/>
            <a:chExt cx="742900" cy="962350"/>
          </a:xfrm>
        </p:grpSpPr>
        <p:grpSp>
          <p:nvGrpSpPr>
            <p:cNvPr id="1614" name="Google Shape;1614;p28"/>
            <p:cNvGrpSpPr/>
            <p:nvPr/>
          </p:nvGrpSpPr>
          <p:grpSpPr>
            <a:xfrm>
              <a:off x="3295900" y="1814275"/>
              <a:ext cx="742900" cy="962350"/>
              <a:chOff x="751800" y="3096275"/>
              <a:chExt cx="742900" cy="962350"/>
            </a:xfrm>
          </p:grpSpPr>
          <p:sp>
            <p:nvSpPr>
              <p:cNvPr id="1615" name="Google Shape;1615;p28"/>
              <p:cNvSpPr/>
              <p:nvPr/>
            </p:nvSpPr>
            <p:spPr>
              <a:xfrm>
                <a:off x="1036300" y="3096275"/>
                <a:ext cx="311950" cy="813775"/>
              </a:xfrm>
              <a:custGeom>
                <a:avLst/>
                <a:gdLst/>
                <a:ahLst/>
                <a:cxnLst/>
                <a:rect l="l" t="t" r="r" b="b"/>
                <a:pathLst>
                  <a:path w="12478" h="32551" extrusionOk="0">
                    <a:moveTo>
                      <a:pt x="12477" y="30538"/>
                    </a:moveTo>
                    <a:lnTo>
                      <a:pt x="10233" y="31591"/>
                    </a:lnTo>
                    <a:lnTo>
                      <a:pt x="8178" y="32550"/>
                    </a:lnTo>
                    <a:cubicBezTo>
                      <a:pt x="7324" y="30580"/>
                      <a:pt x="4806" y="23836"/>
                      <a:pt x="4806" y="23836"/>
                    </a:cubicBezTo>
                    <a:cubicBezTo>
                      <a:pt x="1" y="10401"/>
                      <a:pt x="4806" y="654"/>
                      <a:pt x="4806" y="654"/>
                    </a:cubicBezTo>
                    <a:cubicBezTo>
                      <a:pt x="5048" y="253"/>
                      <a:pt x="5649" y="1"/>
                      <a:pt x="6502" y="159"/>
                    </a:cubicBezTo>
                    <a:cubicBezTo>
                      <a:pt x="6692" y="201"/>
                      <a:pt x="6871" y="253"/>
                      <a:pt x="7071" y="317"/>
                    </a:cubicBezTo>
                    <a:cubicBezTo>
                      <a:pt x="7704" y="559"/>
                      <a:pt x="8051" y="844"/>
                      <a:pt x="8241" y="1128"/>
                    </a:cubicBezTo>
                    <a:cubicBezTo>
                      <a:pt x="8473" y="1444"/>
                      <a:pt x="8473" y="1876"/>
                      <a:pt x="8241" y="2203"/>
                    </a:cubicBezTo>
                    <a:cubicBezTo>
                      <a:pt x="7546" y="3246"/>
                      <a:pt x="5480" y="7113"/>
                      <a:pt x="6587" y="15058"/>
                    </a:cubicBezTo>
                    <a:cubicBezTo>
                      <a:pt x="7893" y="24510"/>
                      <a:pt x="12477" y="30538"/>
                      <a:pt x="12477" y="30538"/>
                    </a:cubicBezTo>
                    <a:close/>
                  </a:path>
                </a:pathLst>
              </a:custGeom>
              <a:gradFill>
                <a:gsLst>
                  <a:gs pos="0">
                    <a:schemeClr val="dk2"/>
                  </a:gs>
                  <a:gs pos="50000">
                    <a:schemeClr val="lt1"/>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8"/>
              <p:cNvSpPr/>
              <p:nvPr/>
            </p:nvSpPr>
            <p:spPr>
              <a:xfrm>
                <a:off x="983625" y="3106550"/>
                <a:ext cx="203650" cy="929400"/>
              </a:xfrm>
              <a:custGeom>
                <a:avLst/>
                <a:gdLst/>
                <a:ahLst/>
                <a:cxnLst/>
                <a:rect l="l" t="t" r="r" b="b"/>
                <a:pathLst>
                  <a:path w="8146" h="37176" extrusionOk="0">
                    <a:moveTo>
                      <a:pt x="6376" y="37176"/>
                    </a:moveTo>
                    <a:lnTo>
                      <a:pt x="4205" y="36565"/>
                    </a:lnTo>
                    <a:lnTo>
                      <a:pt x="2529" y="36112"/>
                    </a:lnTo>
                    <a:cubicBezTo>
                      <a:pt x="2529" y="36112"/>
                      <a:pt x="3636" y="33172"/>
                      <a:pt x="3594" y="29452"/>
                    </a:cubicBezTo>
                    <a:cubicBezTo>
                      <a:pt x="3541" y="25111"/>
                      <a:pt x="1054" y="19473"/>
                      <a:pt x="527" y="12066"/>
                    </a:cubicBezTo>
                    <a:cubicBezTo>
                      <a:pt x="1" y="4668"/>
                      <a:pt x="1413" y="675"/>
                      <a:pt x="1413" y="675"/>
                    </a:cubicBezTo>
                    <a:cubicBezTo>
                      <a:pt x="1644" y="222"/>
                      <a:pt x="2298" y="0"/>
                      <a:pt x="3046" y="32"/>
                    </a:cubicBezTo>
                    <a:cubicBezTo>
                      <a:pt x="3246" y="32"/>
                      <a:pt x="3457" y="53"/>
                      <a:pt x="3646" y="95"/>
                    </a:cubicBezTo>
                    <a:cubicBezTo>
                      <a:pt x="4205" y="201"/>
                      <a:pt x="4584" y="348"/>
                      <a:pt x="4858" y="485"/>
                    </a:cubicBezTo>
                    <a:cubicBezTo>
                      <a:pt x="5322" y="749"/>
                      <a:pt x="5533" y="1307"/>
                      <a:pt x="5353" y="1802"/>
                    </a:cubicBezTo>
                    <a:cubicBezTo>
                      <a:pt x="4964" y="2835"/>
                      <a:pt x="3941" y="5922"/>
                      <a:pt x="3857" y="9400"/>
                    </a:cubicBezTo>
                    <a:cubicBezTo>
                      <a:pt x="3752" y="13678"/>
                      <a:pt x="6333" y="23277"/>
                      <a:pt x="7060" y="26712"/>
                    </a:cubicBezTo>
                    <a:cubicBezTo>
                      <a:pt x="8146" y="31865"/>
                      <a:pt x="6376" y="37176"/>
                      <a:pt x="6376" y="37176"/>
                    </a:cubicBezTo>
                    <a:close/>
                  </a:path>
                </a:pathLst>
              </a:custGeom>
              <a:gradFill>
                <a:gsLst>
                  <a:gs pos="0">
                    <a:schemeClr val="accent2"/>
                  </a:gs>
                  <a:gs pos="50000">
                    <a:schemeClr val="lt1"/>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8"/>
              <p:cNvSpPr/>
              <p:nvPr/>
            </p:nvSpPr>
            <p:spPr>
              <a:xfrm>
                <a:off x="752869" y="3342763"/>
                <a:ext cx="741325" cy="549275"/>
              </a:xfrm>
              <a:custGeom>
                <a:avLst/>
                <a:gdLst/>
                <a:ahLst/>
                <a:cxnLst/>
                <a:rect l="l" t="t" r="r" b="b"/>
                <a:pathLst>
                  <a:path w="29653" h="21971" extrusionOk="0">
                    <a:moveTo>
                      <a:pt x="13331" y="1044"/>
                    </a:moveTo>
                    <a:cubicBezTo>
                      <a:pt x="11434" y="369"/>
                      <a:pt x="8505" y="0"/>
                      <a:pt x="5322" y="1634"/>
                    </a:cubicBezTo>
                    <a:cubicBezTo>
                      <a:pt x="1697" y="3488"/>
                      <a:pt x="507" y="6481"/>
                      <a:pt x="254" y="9200"/>
                    </a:cubicBezTo>
                    <a:cubicBezTo>
                      <a:pt x="1" y="11918"/>
                      <a:pt x="170" y="15553"/>
                      <a:pt x="296" y="17598"/>
                    </a:cubicBezTo>
                    <a:cubicBezTo>
                      <a:pt x="433" y="20274"/>
                      <a:pt x="454" y="21486"/>
                      <a:pt x="1434" y="21718"/>
                    </a:cubicBezTo>
                    <a:cubicBezTo>
                      <a:pt x="2424" y="21971"/>
                      <a:pt x="5860" y="18441"/>
                      <a:pt x="10896" y="15712"/>
                    </a:cubicBezTo>
                    <a:cubicBezTo>
                      <a:pt x="15649" y="13140"/>
                      <a:pt x="15786" y="12561"/>
                      <a:pt x="15786" y="12561"/>
                    </a:cubicBezTo>
                    <a:cubicBezTo>
                      <a:pt x="15786" y="12561"/>
                      <a:pt x="19368" y="12814"/>
                      <a:pt x="21781" y="11823"/>
                    </a:cubicBezTo>
                    <a:cubicBezTo>
                      <a:pt x="24184" y="10843"/>
                      <a:pt x="25849" y="7240"/>
                      <a:pt x="27714" y="5332"/>
                    </a:cubicBezTo>
                    <a:cubicBezTo>
                      <a:pt x="28346" y="4690"/>
                      <a:pt x="28873" y="4247"/>
                      <a:pt x="29126" y="3804"/>
                    </a:cubicBezTo>
                    <a:cubicBezTo>
                      <a:pt x="29653" y="2888"/>
                      <a:pt x="29221" y="2340"/>
                      <a:pt x="28220" y="2055"/>
                    </a:cubicBezTo>
                    <a:cubicBezTo>
                      <a:pt x="25786" y="1360"/>
                      <a:pt x="24005" y="2308"/>
                      <a:pt x="21413" y="2055"/>
                    </a:cubicBezTo>
                    <a:cubicBezTo>
                      <a:pt x="19537" y="1887"/>
                      <a:pt x="18947" y="1360"/>
                      <a:pt x="17440" y="1571"/>
                    </a:cubicBezTo>
                    <a:cubicBezTo>
                      <a:pt x="16386" y="1729"/>
                      <a:pt x="15375" y="1897"/>
                      <a:pt x="14416" y="1444"/>
                    </a:cubicBezTo>
                    <a:cubicBezTo>
                      <a:pt x="14068" y="1318"/>
                      <a:pt x="13720" y="1170"/>
                      <a:pt x="13331" y="10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8"/>
              <p:cNvSpPr/>
              <p:nvPr/>
            </p:nvSpPr>
            <p:spPr>
              <a:xfrm>
                <a:off x="1042625" y="3990375"/>
                <a:ext cx="103025" cy="68250"/>
              </a:xfrm>
              <a:custGeom>
                <a:avLst/>
                <a:gdLst/>
                <a:ahLst/>
                <a:cxnLst/>
                <a:rect l="l" t="t" r="r" b="b"/>
                <a:pathLst>
                  <a:path w="4121" h="2730" extrusionOk="0">
                    <a:moveTo>
                      <a:pt x="169" y="759"/>
                    </a:moveTo>
                    <a:cubicBezTo>
                      <a:pt x="169" y="759"/>
                      <a:pt x="1" y="1686"/>
                      <a:pt x="1655" y="2213"/>
                    </a:cubicBezTo>
                    <a:cubicBezTo>
                      <a:pt x="3267" y="2729"/>
                      <a:pt x="3942" y="2202"/>
                      <a:pt x="4016" y="1812"/>
                    </a:cubicBezTo>
                    <a:cubicBezTo>
                      <a:pt x="4121" y="1286"/>
                      <a:pt x="3288" y="495"/>
                      <a:pt x="2330" y="232"/>
                    </a:cubicBezTo>
                    <a:cubicBezTo>
                      <a:pt x="1444" y="0"/>
                      <a:pt x="380" y="105"/>
                      <a:pt x="169" y="7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8"/>
              <p:cNvSpPr/>
              <p:nvPr/>
            </p:nvSpPr>
            <p:spPr>
              <a:xfrm>
                <a:off x="1047900" y="3994325"/>
                <a:ext cx="91175" cy="60600"/>
              </a:xfrm>
              <a:custGeom>
                <a:avLst/>
                <a:gdLst/>
                <a:ahLst/>
                <a:cxnLst/>
                <a:rect l="l" t="t" r="r" b="b"/>
                <a:pathLst>
                  <a:path w="3647" h="2424" extrusionOk="0">
                    <a:moveTo>
                      <a:pt x="159" y="653"/>
                    </a:moveTo>
                    <a:cubicBezTo>
                      <a:pt x="159" y="653"/>
                      <a:pt x="1" y="1496"/>
                      <a:pt x="1486" y="1971"/>
                    </a:cubicBezTo>
                    <a:cubicBezTo>
                      <a:pt x="2919" y="2424"/>
                      <a:pt x="3573" y="1949"/>
                      <a:pt x="3604" y="1602"/>
                    </a:cubicBezTo>
                    <a:cubicBezTo>
                      <a:pt x="3647" y="1212"/>
                      <a:pt x="2941" y="453"/>
                      <a:pt x="2076" y="211"/>
                    </a:cubicBezTo>
                    <a:cubicBezTo>
                      <a:pt x="1276" y="0"/>
                      <a:pt x="338" y="74"/>
                      <a:pt x="159" y="653"/>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8"/>
              <p:cNvSpPr/>
              <p:nvPr/>
            </p:nvSpPr>
            <p:spPr>
              <a:xfrm>
                <a:off x="1233350" y="3845200"/>
                <a:ext cx="120150" cy="89600"/>
              </a:xfrm>
              <a:custGeom>
                <a:avLst/>
                <a:gdLst/>
                <a:ahLst/>
                <a:cxnLst/>
                <a:rect l="l" t="t" r="r" b="b"/>
                <a:pathLst>
                  <a:path w="4806" h="3584" extrusionOk="0">
                    <a:moveTo>
                      <a:pt x="285" y="2593"/>
                    </a:moveTo>
                    <a:cubicBezTo>
                      <a:pt x="285" y="2593"/>
                      <a:pt x="823" y="3584"/>
                      <a:pt x="2762" y="2825"/>
                    </a:cubicBezTo>
                    <a:cubicBezTo>
                      <a:pt x="4616" y="2087"/>
                      <a:pt x="4806" y="1097"/>
                      <a:pt x="4616" y="665"/>
                    </a:cubicBezTo>
                    <a:cubicBezTo>
                      <a:pt x="4437" y="222"/>
                      <a:pt x="2930" y="1"/>
                      <a:pt x="1855" y="507"/>
                    </a:cubicBezTo>
                    <a:cubicBezTo>
                      <a:pt x="865" y="949"/>
                      <a:pt x="1" y="1834"/>
                      <a:pt x="285" y="2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8"/>
              <p:cNvSpPr/>
              <p:nvPr/>
            </p:nvSpPr>
            <p:spPr>
              <a:xfrm>
                <a:off x="1239425" y="3849950"/>
                <a:ext cx="108025" cy="79850"/>
              </a:xfrm>
              <a:custGeom>
                <a:avLst/>
                <a:gdLst/>
                <a:ahLst/>
                <a:cxnLst/>
                <a:rect l="l" t="t" r="r" b="b"/>
                <a:pathLst>
                  <a:path w="4321" h="3194" extrusionOk="0">
                    <a:moveTo>
                      <a:pt x="264" y="2298"/>
                    </a:moveTo>
                    <a:cubicBezTo>
                      <a:pt x="264" y="2298"/>
                      <a:pt x="759" y="3193"/>
                      <a:pt x="2498" y="2498"/>
                    </a:cubicBezTo>
                    <a:cubicBezTo>
                      <a:pt x="4162" y="1824"/>
                      <a:pt x="4320" y="949"/>
                      <a:pt x="4162" y="549"/>
                    </a:cubicBezTo>
                    <a:cubicBezTo>
                      <a:pt x="3994" y="159"/>
                      <a:pt x="2677" y="1"/>
                      <a:pt x="1718" y="443"/>
                    </a:cubicBezTo>
                    <a:cubicBezTo>
                      <a:pt x="812" y="865"/>
                      <a:pt x="0" y="1634"/>
                      <a:pt x="264" y="2298"/>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8"/>
              <p:cNvSpPr/>
              <p:nvPr/>
            </p:nvSpPr>
            <p:spPr>
              <a:xfrm>
                <a:off x="1077150" y="3357325"/>
                <a:ext cx="110925" cy="36925"/>
              </a:xfrm>
              <a:custGeom>
                <a:avLst/>
                <a:gdLst/>
                <a:ahLst/>
                <a:cxnLst/>
                <a:rect l="l" t="t" r="r" b="b"/>
                <a:pathLst>
                  <a:path w="4437" h="1477" extrusionOk="0">
                    <a:moveTo>
                      <a:pt x="0" y="612"/>
                    </a:moveTo>
                    <a:cubicBezTo>
                      <a:pt x="0" y="612"/>
                      <a:pt x="559" y="1"/>
                      <a:pt x="2297" y="243"/>
                    </a:cubicBezTo>
                    <a:cubicBezTo>
                      <a:pt x="3899" y="486"/>
                      <a:pt x="4436" y="1476"/>
                      <a:pt x="4436" y="1476"/>
                    </a:cubicBezTo>
                    <a:cubicBezTo>
                      <a:pt x="4436" y="1476"/>
                      <a:pt x="1718" y="1476"/>
                      <a:pt x="0" y="61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8"/>
              <p:cNvSpPr/>
              <p:nvPr/>
            </p:nvSpPr>
            <p:spPr>
              <a:xfrm>
                <a:off x="1089250" y="3365500"/>
                <a:ext cx="86700" cy="29000"/>
              </a:xfrm>
              <a:custGeom>
                <a:avLst/>
                <a:gdLst/>
                <a:ahLst/>
                <a:cxnLst/>
                <a:rect l="l" t="t" r="r" b="b"/>
                <a:pathLst>
                  <a:path w="3468" h="1160" extrusionOk="0">
                    <a:moveTo>
                      <a:pt x="1" y="485"/>
                    </a:moveTo>
                    <a:cubicBezTo>
                      <a:pt x="1" y="485"/>
                      <a:pt x="444" y="1"/>
                      <a:pt x="1792" y="211"/>
                    </a:cubicBezTo>
                    <a:cubicBezTo>
                      <a:pt x="3046" y="391"/>
                      <a:pt x="3468" y="1160"/>
                      <a:pt x="3468" y="1160"/>
                    </a:cubicBezTo>
                    <a:cubicBezTo>
                      <a:pt x="3468" y="1160"/>
                      <a:pt x="1339" y="1149"/>
                      <a:pt x="1" y="485"/>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8"/>
              <p:cNvSpPr/>
              <p:nvPr/>
            </p:nvSpPr>
            <p:spPr>
              <a:xfrm>
                <a:off x="1087675" y="3372100"/>
                <a:ext cx="86700" cy="29000"/>
              </a:xfrm>
              <a:custGeom>
                <a:avLst/>
                <a:gdLst/>
                <a:ahLst/>
                <a:cxnLst/>
                <a:rect l="l" t="t" r="r" b="b"/>
                <a:pathLst>
                  <a:path w="3468" h="1160" extrusionOk="0">
                    <a:moveTo>
                      <a:pt x="1" y="485"/>
                    </a:moveTo>
                    <a:cubicBezTo>
                      <a:pt x="1" y="485"/>
                      <a:pt x="433" y="0"/>
                      <a:pt x="1792" y="211"/>
                    </a:cubicBezTo>
                    <a:cubicBezTo>
                      <a:pt x="3046" y="390"/>
                      <a:pt x="3468" y="1159"/>
                      <a:pt x="3468" y="1159"/>
                    </a:cubicBezTo>
                    <a:cubicBezTo>
                      <a:pt x="3468" y="1159"/>
                      <a:pt x="1328" y="1149"/>
                      <a:pt x="1" y="485"/>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8"/>
              <p:cNvSpPr/>
              <p:nvPr/>
            </p:nvSpPr>
            <p:spPr>
              <a:xfrm>
                <a:off x="753375" y="3343375"/>
                <a:ext cx="741325" cy="549275"/>
              </a:xfrm>
              <a:custGeom>
                <a:avLst/>
                <a:gdLst/>
                <a:ahLst/>
                <a:cxnLst/>
                <a:rect l="l" t="t" r="r" b="b"/>
                <a:pathLst>
                  <a:path w="29653" h="21971" extrusionOk="0">
                    <a:moveTo>
                      <a:pt x="13331" y="1044"/>
                    </a:moveTo>
                    <a:cubicBezTo>
                      <a:pt x="11434" y="369"/>
                      <a:pt x="8505" y="0"/>
                      <a:pt x="5322" y="1634"/>
                    </a:cubicBezTo>
                    <a:cubicBezTo>
                      <a:pt x="1697" y="3488"/>
                      <a:pt x="507" y="6481"/>
                      <a:pt x="254" y="9200"/>
                    </a:cubicBezTo>
                    <a:cubicBezTo>
                      <a:pt x="1" y="11918"/>
                      <a:pt x="170" y="15553"/>
                      <a:pt x="296" y="17598"/>
                    </a:cubicBezTo>
                    <a:cubicBezTo>
                      <a:pt x="433" y="20274"/>
                      <a:pt x="454" y="21486"/>
                      <a:pt x="1434" y="21718"/>
                    </a:cubicBezTo>
                    <a:cubicBezTo>
                      <a:pt x="2424" y="21971"/>
                      <a:pt x="5860" y="18441"/>
                      <a:pt x="10896" y="15712"/>
                    </a:cubicBezTo>
                    <a:cubicBezTo>
                      <a:pt x="15649" y="13140"/>
                      <a:pt x="15786" y="12561"/>
                      <a:pt x="15786" y="12561"/>
                    </a:cubicBezTo>
                    <a:cubicBezTo>
                      <a:pt x="15786" y="12561"/>
                      <a:pt x="19368" y="12814"/>
                      <a:pt x="21781" y="11823"/>
                    </a:cubicBezTo>
                    <a:cubicBezTo>
                      <a:pt x="24184" y="10843"/>
                      <a:pt x="25849" y="7240"/>
                      <a:pt x="27714" y="5332"/>
                    </a:cubicBezTo>
                    <a:cubicBezTo>
                      <a:pt x="28346" y="4690"/>
                      <a:pt x="28873" y="4247"/>
                      <a:pt x="29126" y="3804"/>
                    </a:cubicBezTo>
                    <a:cubicBezTo>
                      <a:pt x="29653" y="2888"/>
                      <a:pt x="29221" y="2340"/>
                      <a:pt x="28220" y="2055"/>
                    </a:cubicBezTo>
                    <a:cubicBezTo>
                      <a:pt x="25786" y="1360"/>
                      <a:pt x="24005" y="2308"/>
                      <a:pt x="21413" y="2055"/>
                    </a:cubicBezTo>
                    <a:cubicBezTo>
                      <a:pt x="19537" y="1887"/>
                      <a:pt x="18947" y="1360"/>
                      <a:pt x="17440" y="1571"/>
                    </a:cubicBezTo>
                    <a:cubicBezTo>
                      <a:pt x="16386" y="1729"/>
                      <a:pt x="15375" y="1897"/>
                      <a:pt x="14416" y="1444"/>
                    </a:cubicBezTo>
                    <a:cubicBezTo>
                      <a:pt x="14068" y="1318"/>
                      <a:pt x="13720" y="1170"/>
                      <a:pt x="13331" y="1044"/>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8"/>
              <p:cNvSpPr/>
              <p:nvPr/>
            </p:nvSpPr>
            <p:spPr>
              <a:xfrm>
                <a:off x="793175" y="3410275"/>
                <a:ext cx="682050" cy="457350"/>
              </a:xfrm>
              <a:custGeom>
                <a:avLst/>
                <a:gdLst/>
                <a:ahLst/>
                <a:cxnLst/>
                <a:rect l="l" t="t" r="r" b="b"/>
                <a:pathLst>
                  <a:path w="27282" h="18294" extrusionOk="0">
                    <a:moveTo>
                      <a:pt x="27176" y="833"/>
                    </a:moveTo>
                    <a:cubicBezTo>
                      <a:pt x="27176" y="833"/>
                      <a:pt x="27176" y="844"/>
                      <a:pt x="27165" y="844"/>
                    </a:cubicBezTo>
                    <a:cubicBezTo>
                      <a:pt x="27102" y="949"/>
                      <a:pt x="26997" y="1065"/>
                      <a:pt x="26860" y="1202"/>
                    </a:cubicBezTo>
                    <a:cubicBezTo>
                      <a:pt x="26522" y="1550"/>
                      <a:pt x="25964" y="2014"/>
                      <a:pt x="25532" y="2540"/>
                    </a:cubicBezTo>
                    <a:cubicBezTo>
                      <a:pt x="24541" y="3731"/>
                      <a:pt x="24225" y="4047"/>
                      <a:pt x="23224" y="5586"/>
                    </a:cubicBezTo>
                    <a:cubicBezTo>
                      <a:pt x="22940" y="6028"/>
                      <a:pt x="22307" y="7240"/>
                      <a:pt x="21011" y="7377"/>
                    </a:cubicBezTo>
                    <a:cubicBezTo>
                      <a:pt x="20832" y="7388"/>
                      <a:pt x="20737" y="7388"/>
                      <a:pt x="20737" y="7398"/>
                    </a:cubicBezTo>
                    <a:cubicBezTo>
                      <a:pt x="20748" y="7472"/>
                      <a:pt x="21275" y="7546"/>
                      <a:pt x="21749" y="7398"/>
                    </a:cubicBezTo>
                    <a:cubicBezTo>
                      <a:pt x="20948" y="8167"/>
                      <a:pt x="20021" y="8747"/>
                      <a:pt x="19009" y="9031"/>
                    </a:cubicBezTo>
                    <a:cubicBezTo>
                      <a:pt x="17302" y="9527"/>
                      <a:pt x="14531" y="9474"/>
                      <a:pt x="14036" y="9442"/>
                    </a:cubicBezTo>
                    <a:cubicBezTo>
                      <a:pt x="14036" y="9442"/>
                      <a:pt x="13741" y="9453"/>
                      <a:pt x="13224" y="9284"/>
                    </a:cubicBezTo>
                    <a:cubicBezTo>
                      <a:pt x="12950" y="9189"/>
                      <a:pt x="13245" y="9506"/>
                      <a:pt x="13857" y="9632"/>
                    </a:cubicBezTo>
                    <a:cubicBezTo>
                      <a:pt x="13351" y="10138"/>
                      <a:pt x="11591" y="11371"/>
                      <a:pt x="8398" y="13014"/>
                    </a:cubicBezTo>
                    <a:cubicBezTo>
                      <a:pt x="6217" y="14121"/>
                      <a:pt x="5195" y="14974"/>
                      <a:pt x="3193" y="16376"/>
                    </a:cubicBezTo>
                    <a:cubicBezTo>
                      <a:pt x="1728" y="17387"/>
                      <a:pt x="1001" y="18041"/>
                      <a:pt x="601" y="18220"/>
                    </a:cubicBezTo>
                    <a:lnTo>
                      <a:pt x="601" y="18220"/>
                    </a:lnTo>
                    <a:cubicBezTo>
                      <a:pt x="411" y="18294"/>
                      <a:pt x="295" y="18252"/>
                      <a:pt x="179" y="18072"/>
                    </a:cubicBezTo>
                    <a:cubicBezTo>
                      <a:pt x="0" y="17798"/>
                      <a:pt x="105" y="17240"/>
                      <a:pt x="337" y="16534"/>
                    </a:cubicBezTo>
                    <a:cubicBezTo>
                      <a:pt x="706" y="15385"/>
                      <a:pt x="1391" y="13857"/>
                      <a:pt x="1686" y="12582"/>
                    </a:cubicBezTo>
                    <a:cubicBezTo>
                      <a:pt x="2192" y="10538"/>
                      <a:pt x="2413" y="9685"/>
                      <a:pt x="2413" y="9685"/>
                    </a:cubicBezTo>
                    <a:cubicBezTo>
                      <a:pt x="2708" y="7219"/>
                      <a:pt x="5574" y="7114"/>
                      <a:pt x="8008" y="6650"/>
                    </a:cubicBezTo>
                    <a:cubicBezTo>
                      <a:pt x="10453" y="6176"/>
                      <a:pt x="9589" y="5206"/>
                      <a:pt x="11960" y="4869"/>
                    </a:cubicBezTo>
                    <a:cubicBezTo>
                      <a:pt x="14331" y="4543"/>
                      <a:pt x="14858" y="4606"/>
                      <a:pt x="17629" y="3689"/>
                    </a:cubicBezTo>
                    <a:cubicBezTo>
                      <a:pt x="20390" y="2762"/>
                      <a:pt x="20790" y="1845"/>
                      <a:pt x="22834" y="1118"/>
                    </a:cubicBezTo>
                    <a:cubicBezTo>
                      <a:pt x="24868" y="391"/>
                      <a:pt x="26817" y="1"/>
                      <a:pt x="27186" y="370"/>
                    </a:cubicBezTo>
                    <a:cubicBezTo>
                      <a:pt x="27281" y="486"/>
                      <a:pt x="27281" y="633"/>
                      <a:pt x="27176" y="833"/>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8"/>
              <p:cNvSpPr/>
              <p:nvPr/>
            </p:nvSpPr>
            <p:spPr>
              <a:xfrm>
                <a:off x="792900" y="3416600"/>
                <a:ext cx="682325" cy="451300"/>
              </a:xfrm>
              <a:custGeom>
                <a:avLst/>
                <a:gdLst/>
                <a:ahLst/>
                <a:cxnLst/>
                <a:rect l="l" t="t" r="r" b="b"/>
                <a:pathLst>
                  <a:path w="27293" h="18052" extrusionOk="0">
                    <a:moveTo>
                      <a:pt x="27187" y="127"/>
                    </a:moveTo>
                    <a:cubicBezTo>
                      <a:pt x="27176" y="117"/>
                      <a:pt x="27155" y="106"/>
                      <a:pt x="27134" y="85"/>
                    </a:cubicBezTo>
                    <a:cubicBezTo>
                      <a:pt x="27123" y="85"/>
                      <a:pt x="27123" y="75"/>
                      <a:pt x="27113" y="75"/>
                    </a:cubicBezTo>
                    <a:cubicBezTo>
                      <a:pt x="27102" y="64"/>
                      <a:pt x="27081" y="64"/>
                      <a:pt x="27060" y="54"/>
                    </a:cubicBezTo>
                    <a:cubicBezTo>
                      <a:pt x="27050" y="54"/>
                      <a:pt x="27029" y="32"/>
                      <a:pt x="27018" y="32"/>
                    </a:cubicBezTo>
                    <a:cubicBezTo>
                      <a:pt x="27008" y="32"/>
                      <a:pt x="26976" y="22"/>
                      <a:pt x="26965" y="22"/>
                    </a:cubicBezTo>
                    <a:cubicBezTo>
                      <a:pt x="26955" y="22"/>
                      <a:pt x="26944" y="11"/>
                      <a:pt x="26923" y="11"/>
                    </a:cubicBezTo>
                    <a:cubicBezTo>
                      <a:pt x="26913" y="11"/>
                      <a:pt x="26892" y="1"/>
                      <a:pt x="26871" y="1"/>
                    </a:cubicBezTo>
                    <a:lnTo>
                      <a:pt x="26818" y="1"/>
                    </a:lnTo>
                    <a:lnTo>
                      <a:pt x="26755" y="1"/>
                    </a:lnTo>
                    <a:lnTo>
                      <a:pt x="26702" y="1"/>
                    </a:lnTo>
                    <a:lnTo>
                      <a:pt x="26607" y="1"/>
                    </a:lnTo>
                    <a:lnTo>
                      <a:pt x="26576" y="1"/>
                    </a:lnTo>
                    <a:cubicBezTo>
                      <a:pt x="26481" y="1"/>
                      <a:pt x="26365" y="11"/>
                      <a:pt x="26259" y="11"/>
                    </a:cubicBezTo>
                    <a:lnTo>
                      <a:pt x="26238" y="11"/>
                    </a:lnTo>
                    <a:cubicBezTo>
                      <a:pt x="26186" y="11"/>
                      <a:pt x="26122" y="22"/>
                      <a:pt x="26070" y="22"/>
                    </a:cubicBezTo>
                    <a:lnTo>
                      <a:pt x="26059" y="22"/>
                    </a:lnTo>
                    <a:cubicBezTo>
                      <a:pt x="25996" y="32"/>
                      <a:pt x="25943" y="32"/>
                      <a:pt x="25870" y="54"/>
                    </a:cubicBezTo>
                    <a:lnTo>
                      <a:pt x="25870" y="54"/>
                    </a:lnTo>
                    <a:cubicBezTo>
                      <a:pt x="25596" y="85"/>
                      <a:pt x="25311" y="159"/>
                      <a:pt x="24974" y="233"/>
                    </a:cubicBezTo>
                    <a:lnTo>
                      <a:pt x="24974" y="233"/>
                    </a:lnTo>
                    <a:cubicBezTo>
                      <a:pt x="24816" y="275"/>
                      <a:pt x="24647" y="317"/>
                      <a:pt x="24489" y="370"/>
                    </a:cubicBezTo>
                    <a:lnTo>
                      <a:pt x="24489" y="370"/>
                    </a:lnTo>
                    <a:cubicBezTo>
                      <a:pt x="23973" y="507"/>
                      <a:pt x="23414" y="686"/>
                      <a:pt x="22845" y="875"/>
                    </a:cubicBezTo>
                    <a:cubicBezTo>
                      <a:pt x="20801" y="1603"/>
                      <a:pt x="20411" y="2530"/>
                      <a:pt x="17640" y="3447"/>
                    </a:cubicBezTo>
                    <a:cubicBezTo>
                      <a:pt x="14879" y="4374"/>
                      <a:pt x="14352" y="4300"/>
                      <a:pt x="11981" y="4637"/>
                    </a:cubicBezTo>
                    <a:cubicBezTo>
                      <a:pt x="9611" y="4964"/>
                      <a:pt x="10464" y="5933"/>
                      <a:pt x="8030" y="6408"/>
                    </a:cubicBezTo>
                    <a:cubicBezTo>
                      <a:pt x="5585" y="6871"/>
                      <a:pt x="2719" y="6987"/>
                      <a:pt x="2424" y="9442"/>
                    </a:cubicBezTo>
                    <a:cubicBezTo>
                      <a:pt x="2424" y="9442"/>
                      <a:pt x="2192" y="10296"/>
                      <a:pt x="1708" y="12340"/>
                    </a:cubicBezTo>
                    <a:cubicBezTo>
                      <a:pt x="1676" y="12456"/>
                      <a:pt x="1634" y="12572"/>
                      <a:pt x="1613" y="12709"/>
                    </a:cubicBezTo>
                    <a:lnTo>
                      <a:pt x="1613" y="12709"/>
                    </a:lnTo>
                    <a:cubicBezTo>
                      <a:pt x="1571" y="12856"/>
                      <a:pt x="1518" y="12993"/>
                      <a:pt x="1476" y="13151"/>
                    </a:cubicBezTo>
                    <a:cubicBezTo>
                      <a:pt x="1465" y="13183"/>
                      <a:pt x="1465" y="13204"/>
                      <a:pt x="1455" y="13236"/>
                    </a:cubicBezTo>
                    <a:cubicBezTo>
                      <a:pt x="1413" y="13352"/>
                      <a:pt x="1370" y="13478"/>
                      <a:pt x="1318" y="13604"/>
                    </a:cubicBezTo>
                    <a:cubicBezTo>
                      <a:pt x="1307" y="13636"/>
                      <a:pt x="1297" y="13678"/>
                      <a:pt x="1286" y="13710"/>
                    </a:cubicBezTo>
                    <a:cubicBezTo>
                      <a:pt x="1244" y="13826"/>
                      <a:pt x="1202" y="13942"/>
                      <a:pt x="1149" y="14058"/>
                    </a:cubicBezTo>
                    <a:cubicBezTo>
                      <a:pt x="1139" y="14089"/>
                      <a:pt x="1128" y="14131"/>
                      <a:pt x="1107" y="14152"/>
                    </a:cubicBezTo>
                    <a:cubicBezTo>
                      <a:pt x="991" y="14469"/>
                      <a:pt x="875" y="14785"/>
                      <a:pt x="759" y="15090"/>
                    </a:cubicBezTo>
                    <a:cubicBezTo>
                      <a:pt x="728" y="15153"/>
                      <a:pt x="707" y="15227"/>
                      <a:pt x="685" y="15290"/>
                    </a:cubicBezTo>
                    <a:cubicBezTo>
                      <a:pt x="664" y="15354"/>
                      <a:pt x="633" y="15438"/>
                      <a:pt x="612" y="15501"/>
                    </a:cubicBezTo>
                    <a:cubicBezTo>
                      <a:pt x="580" y="15596"/>
                      <a:pt x="548" y="15670"/>
                      <a:pt x="517" y="15765"/>
                    </a:cubicBezTo>
                    <a:cubicBezTo>
                      <a:pt x="506" y="15817"/>
                      <a:pt x="475" y="15859"/>
                      <a:pt x="464" y="15912"/>
                    </a:cubicBezTo>
                    <a:cubicBezTo>
                      <a:pt x="422" y="16039"/>
                      <a:pt x="369" y="16176"/>
                      <a:pt x="338" y="16291"/>
                    </a:cubicBezTo>
                    <a:cubicBezTo>
                      <a:pt x="106" y="16987"/>
                      <a:pt x="1" y="17556"/>
                      <a:pt x="180" y="17830"/>
                    </a:cubicBezTo>
                    <a:cubicBezTo>
                      <a:pt x="296" y="18020"/>
                      <a:pt x="411" y="18051"/>
                      <a:pt x="601" y="17977"/>
                    </a:cubicBezTo>
                    <a:lnTo>
                      <a:pt x="601" y="17977"/>
                    </a:lnTo>
                    <a:cubicBezTo>
                      <a:pt x="1002" y="17809"/>
                      <a:pt x="1729" y="17156"/>
                      <a:pt x="3193" y="16133"/>
                    </a:cubicBezTo>
                    <a:cubicBezTo>
                      <a:pt x="3773" y="15733"/>
                      <a:pt x="4258" y="15364"/>
                      <a:pt x="4732" y="15048"/>
                    </a:cubicBezTo>
                    <a:cubicBezTo>
                      <a:pt x="4658" y="15080"/>
                      <a:pt x="3109" y="15786"/>
                      <a:pt x="2508" y="15343"/>
                    </a:cubicBezTo>
                    <a:cubicBezTo>
                      <a:pt x="2034" y="14985"/>
                      <a:pt x="2519" y="13573"/>
                      <a:pt x="3984" y="12277"/>
                    </a:cubicBezTo>
                    <a:cubicBezTo>
                      <a:pt x="4890" y="11455"/>
                      <a:pt x="6555" y="10991"/>
                      <a:pt x="7082" y="10643"/>
                    </a:cubicBezTo>
                    <a:cubicBezTo>
                      <a:pt x="8462" y="9716"/>
                      <a:pt x="8314" y="9295"/>
                      <a:pt x="9927" y="8705"/>
                    </a:cubicBezTo>
                    <a:cubicBezTo>
                      <a:pt x="11528" y="8115"/>
                      <a:pt x="11592" y="7356"/>
                      <a:pt x="12677" y="6861"/>
                    </a:cubicBezTo>
                    <a:cubicBezTo>
                      <a:pt x="13752" y="6355"/>
                      <a:pt x="16333" y="6228"/>
                      <a:pt x="18219" y="5175"/>
                    </a:cubicBezTo>
                    <a:cubicBezTo>
                      <a:pt x="20106" y="4121"/>
                      <a:pt x="21749" y="2172"/>
                      <a:pt x="23646" y="1455"/>
                    </a:cubicBezTo>
                    <a:cubicBezTo>
                      <a:pt x="24057" y="1297"/>
                      <a:pt x="24426" y="1170"/>
                      <a:pt x="24763" y="1055"/>
                    </a:cubicBezTo>
                    <a:cubicBezTo>
                      <a:pt x="24942" y="1002"/>
                      <a:pt x="25870" y="707"/>
                      <a:pt x="25817" y="1065"/>
                    </a:cubicBezTo>
                    <a:cubicBezTo>
                      <a:pt x="25764" y="1444"/>
                      <a:pt x="25016" y="2035"/>
                      <a:pt x="24531" y="2435"/>
                    </a:cubicBezTo>
                    <a:cubicBezTo>
                      <a:pt x="24047" y="2825"/>
                      <a:pt x="23530" y="4901"/>
                      <a:pt x="23267" y="5301"/>
                    </a:cubicBezTo>
                    <a:cubicBezTo>
                      <a:pt x="24236" y="3826"/>
                      <a:pt x="24552" y="3489"/>
                      <a:pt x="25532" y="2330"/>
                    </a:cubicBezTo>
                    <a:cubicBezTo>
                      <a:pt x="25975" y="1803"/>
                      <a:pt x="26523" y="1339"/>
                      <a:pt x="26860" y="981"/>
                    </a:cubicBezTo>
                    <a:cubicBezTo>
                      <a:pt x="26997" y="854"/>
                      <a:pt x="27102" y="738"/>
                      <a:pt x="27166" y="623"/>
                    </a:cubicBezTo>
                    <a:cubicBezTo>
                      <a:pt x="27166" y="623"/>
                      <a:pt x="27166" y="612"/>
                      <a:pt x="27176" y="612"/>
                    </a:cubicBezTo>
                    <a:cubicBezTo>
                      <a:pt x="27292" y="380"/>
                      <a:pt x="27292" y="233"/>
                      <a:pt x="27187" y="127"/>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8"/>
              <p:cNvSpPr/>
              <p:nvPr/>
            </p:nvSpPr>
            <p:spPr>
              <a:xfrm>
                <a:off x="829525" y="3425300"/>
                <a:ext cx="595375" cy="331950"/>
              </a:xfrm>
              <a:custGeom>
                <a:avLst/>
                <a:gdLst/>
                <a:ahLst/>
                <a:cxnLst/>
                <a:rect l="l" t="t" r="r" b="b"/>
                <a:pathLst>
                  <a:path w="23815" h="13278" extrusionOk="0">
                    <a:moveTo>
                      <a:pt x="23699" y="211"/>
                    </a:moveTo>
                    <a:cubicBezTo>
                      <a:pt x="23119" y="348"/>
                      <a:pt x="21812" y="896"/>
                      <a:pt x="20379" y="1708"/>
                    </a:cubicBezTo>
                    <a:cubicBezTo>
                      <a:pt x="18946" y="2508"/>
                      <a:pt x="17555" y="3836"/>
                      <a:pt x="15975" y="4300"/>
                    </a:cubicBezTo>
                    <a:cubicBezTo>
                      <a:pt x="14394" y="4763"/>
                      <a:pt x="12266" y="4953"/>
                      <a:pt x="10991" y="5301"/>
                    </a:cubicBezTo>
                    <a:cubicBezTo>
                      <a:pt x="9726" y="5638"/>
                      <a:pt x="9547" y="6365"/>
                      <a:pt x="8325" y="6955"/>
                    </a:cubicBezTo>
                    <a:cubicBezTo>
                      <a:pt x="7092" y="7556"/>
                      <a:pt x="5269" y="7777"/>
                      <a:pt x="3825" y="7956"/>
                    </a:cubicBezTo>
                    <a:cubicBezTo>
                      <a:pt x="2371" y="8146"/>
                      <a:pt x="1792" y="8778"/>
                      <a:pt x="1381" y="10222"/>
                    </a:cubicBezTo>
                    <a:cubicBezTo>
                      <a:pt x="980" y="11676"/>
                      <a:pt x="348" y="13278"/>
                      <a:pt x="348" y="13278"/>
                    </a:cubicBezTo>
                    <a:lnTo>
                      <a:pt x="0" y="12782"/>
                    </a:lnTo>
                    <a:cubicBezTo>
                      <a:pt x="95" y="12508"/>
                      <a:pt x="169" y="12224"/>
                      <a:pt x="243" y="11981"/>
                    </a:cubicBezTo>
                    <a:cubicBezTo>
                      <a:pt x="738" y="9937"/>
                      <a:pt x="959" y="9084"/>
                      <a:pt x="959" y="9084"/>
                    </a:cubicBezTo>
                    <a:cubicBezTo>
                      <a:pt x="1254" y="6618"/>
                      <a:pt x="4120" y="6513"/>
                      <a:pt x="6565" y="6049"/>
                    </a:cubicBezTo>
                    <a:cubicBezTo>
                      <a:pt x="8999" y="5575"/>
                      <a:pt x="8146" y="4605"/>
                      <a:pt x="10516" y="4268"/>
                    </a:cubicBezTo>
                    <a:cubicBezTo>
                      <a:pt x="12887" y="3942"/>
                      <a:pt x="13414" y="4005"/>
                      <a:pt x="16175" y="3088"/>
                    </a:cubicBezTo>
                    <a:cubicBezTo>
                      <a:pt x="18946" y="2161"/>
                      <a:pt x="19336" y="1244"/>
                      <a:pt x="21380" y="517"/>
                    </a:cubicBezTo>
                    <a:cubicBezTo>
                      <a:pt x="21949" y="317"/>
                      <a:pt x="22497" y="138"/>
                      <a:pt x="23024" y="1"/>
                    </a:cubicBezTo>
                    <a:lnTo>
                      <a:pt x="23024" y="1"/>
                    </a:lnTo>
                    <a:cubicBezTo>
                      <a:pt x="23540" y="106"/>
                      <a:pt x="23814" y="190"/>
                      <a:pt x="23699" y="21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8"/>
              <p:cNvSpPr/>
              <p:nvPr/>
            </p:nvSpPr>
            <p:spPr>
              <a:xfrm>
                <a:off x="785800" y="3410550"/>
                <a:ext cx="689425" cy="456825"/>
              </a:xfrm>
              <a:custGeom>
                <a:avLst/>
                <a:gdLst/>
                <a:ahLst/>
                <a:cxnLst/>
                <a:rect l="l" t="t" r="r" b="b"/>
                <a:pathLst>
                  <a:path w="27577" h="18273" extrusionOk="0">
                    <a:moveTo>
                      <a:pt x="27471" y="369"/>
                    </a:moveTo>
                    <a:cubicBezTo>
                      <a:pt x="27102" y="0"/>
                      <a:pt x="25153" y="401"/>
                      <a:pt x="23108" y="1117"/>
                    </a:cubicBezTo>
                    <a:cubicBezTo>
                      <a:pt x="21075" y="1845"/>
                      <a:pt x="20674" y="2772"/>
                      <a:pt x="17913" y="3689"/>
                    </a:cubicBezTo>
                    <a:cubicBezTo>
                      <a:pt x="15142" y="4616"/>
                      <a:pt x="14615" y="4542"/>
                      <a:pt x="12244" y="4879"/>
                    </a:cubicBezTo>
                    <a:cubicBezTo>
                      <a:pt x="12181" y="4890"/>
                      <a:pt x="12097" y="4900"/>
                      <a:pt x="12034" y="4900"/>
                    </a:cubicBezTo>
                    <a:lnTo>
                      <a:pt x="12034" y="4900"/>
                    </a:lnTo>
                    <a:cubicBezTo>
                      <a:pt x="12034" y="4900"/>
                      <a:pt x="11201" y="5037"/>
                      <a:pt x="10400" y="4964"/>
                    </a:cubicBezTo>
                    <a:cubicBezTo>
                      <a:pt x="9599" y="4900"/>
                      <a:pt x="10390" y="5216"/>
                      <a:pt x="10885" y="5259"/>
                    </a:cubicBezTo>
                    <a:lnTo>
                      <a:pt x="10885" y="5259"/>
                    </a:lnTo>
                    <a:cubicBezTo>
                      <a:pt x="10095" y="5691"/>
                      <a:pt x="10063" y="6302"/>
                      <a:pt x="8293" y="6639"/>
                    </a:cubicBezTo>
                    <a:cubicBezTo>
                      <a:pt x="5859" y="7103"/>
                      <a:pt x="2982" y="7219"/>
                      <a:pt x="2698" y="9674"/>
                    </a:cubicBezTo>
                    <a:cubicBezTo>
                      <a:pt x="2698" y="9674"/>
                      <a:pt x="2455" y="10527"/>
                      <a:pt x="1970" y="12571"/>
                    </a:cubicBezTo>
                    <a:cubicBezTo>
                      <a:pt x="1486" y="14605"/>
                      <a:pt x="0" y="17324"/>
                      <a:pt x="453" y="18051"/>
                    </a:cubicBezTo>
                    <a:cubicBezTo>
                      <a:pt x="580" y="18230"/>
                      <a:pt x="695" y="18272"/>
                      <a:pt x="875" y="18188"/>
                    </a:cubicBezTo>
                    <a:cubicBezTo>
                      <a:pt x="769" y="17967"/>
                      <a:pt x="717" y="17661"/>
                      <a:pt x="843" y="17271"/>
                    </a:cubicBezTo>
                    <a:cubicBezTo>
                      <a:pt x="1170" y="16112"/>
                      <a:pt x="1897" y="14848"/>
                      <a:pt x="2424" y="12677"/>
                    </a:cubicBezTo>
                    <a:cubicBezTo>
                      <a:pt x="2950" y="10496"/>
                      <a:pt x="3130" y="8494"/>
                      <a:pt x="4436" y="8072"/>
                    </a:cubicBezTo>
                    <a:cubicBezTo>
                      <a:pt x="6038" y="7545"/>
                      <a:pt x="8672" y="7471"/>
                      <a:pt x="9905" y="6639"/>
                    </a:cubicBezTo>
                    <a:cubicBezTo>
                      <a:pt x="11127" y="5807"/>
                      <a:pt x="11443" y="5438"/>
                      <a:pt x="12645" y="5248"/>
                    </a:cubicBezTo>
                    <a:cubicBezTo>
                      <a:pt x="13857" y="5048"/>
                      <a:pt x="15448" y="4942"/>
                      <a:pt x="17977" y="4194"/>
                    </a:cubicBezTo>
                    <a:cubicBezTo>
                      <a:pt x="20506" y="3436"/>
                      <a:pt x="21507" y="2045"/>
                      <a:pt x="23077" y="1486"/>
                    </a:cubicBezTo>
                    <a:cubicBezTo>
                      <a:pt x="24626" y="938"/>
                      <a:pt x="26733" y="475"/>
                      <a:pt x="27060" y="527"/>
                    </a:cubicBezTo>
                    <a:cubicBezTo>
                      <a:pt x="27376" y="570"/>
                      <a:pt x="27523" y="717"/>
                      <a:pt x="27460" y="833"/>
                    </a:cubicBezTo>
                    <a:cubicBezTo>
                      <a:pt x="27576" y="622"/>
                      <a:pt x="27576" y="475"/>
                      <a:pt x="27471" y="369"/>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8"/>
              <p:cNvSpPr/>
              <p:nvPr/>
            </p:nvSpPr>
            <p:spPr>
              <a:xfrm>
                <a:off x="751800" y="3358650"/>
                <a:ext cx="370675" cy="336425"/>
              </a:xfrm>
              <a:custGeom>
                <a:avLst/>
                <a:gdLst/>
                <a:ahLst/>
                <a:cxnLst/>
                <a:rect l="l" t="t" r="r" b="b"/>
                <a:pathLst>
                  <a:path w="14827" h="13457" extrusionOk="0">
                    <a:moveTo>
                      <a:pt x="10833" y="159"/>
                    </a:moveTo>
                    <a:cubicBezTo>
                      <a:pt x="11971" y="211"/>
                      <a:pt x="13636" y="717"/>
                      <a:pt x="14110" y="1571"/>
                    </a:cubicBezTo>
                    <a:cubicBezTo>
                      <a:pt x="14500" y="2298"/>
                      <a:pt x="14827" y="4258"/>
                      <a:pt x="10791" y="5238"/>
                    </a:cubicBezTo>
                    <a:cubicBezTo>
                      <a:pt x="7261" y="6081"/>
                      <a:pt x="4732" y="6839"/>
                      <a:pt x="3330" y="9948"/>
                    </a:cubicBezTo>
                    <a:cubicBezTo>
                      <a:pt x="2171" y="12498"/>
                      <a:pt x="1139" y="13457"/>
                      <a:pt x="738" y="12108"/>
                    </a:cubicBezTo>
                    <a:cubicBezTo>
                      <a:pt x="464" y="11191"/>
                      <a:pt x="1" y="6017"/>
                      <a:pt x="3362" y="2814"/>
                    </a:cubicBezTo>
                    <a:cubicBezTo>
                      <a:pt x="4879" y="1328"/>
                      <a:pt x="7366" y="1"/>
                      <a:pt x="10833" y="159"/>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8"/>
              <p:cNvSpPr/>
              <p:nvPr/>
            </p:nvSpPr>
            <p:spPr>
              <a:xfrm>
                <a:off x="782100" y="3365500"/>
                <a:ext cx="311150" cy="212625"/>
              </a:xfrm>
              <a:custGeom>
                <a:avLst/>
                <a:gdLst/>
                <a:ahLst/>
                <a:cxnLst/>
                <a:rect l="l" t="t" r="r" b="b"/>
                <a:pathLst>
                  <a:path w="12446" h="8505" extrusionOk="0">
                    <a:moveTo>
                      <a:pt x="9221" y="53"/>
                    </a:moveTo>
                    <a:cubicBezTo>
                      <a:pt x="10590" y="1"/>
                      <a:pt x="12013" y="422"/>
                      <a:pt x="12255" y="1360"/>
                    </a:cubicBezTo>
                    <a:cubicBezTo>
                      <a:pt x="12392" y="1961"/>
                      <a:pt x="12445" y="3278"/>
                      <a:pt x="9537" y="3973"/>
                    </a:cubicBezTo>
                    <a:cubicBezTo>
                      <a:pt x="7008" y="4584"/>
                      <a:pt x="4700" y="4922"/>
                      <a:pt x="3278" y="6892"/>
                    </a:cubicBezTo>
                    <a:cubicBezTo>
                      <a:pt x="2097" y="8504"/>
                      <a:pt x="570" y="7956"/>
                      <a:pt x="274" y="6997"/>
                    </a:cubicBezTo>
                    <a:cubicBezTo>
                      <a:pt x="0" y="6017"/>
                      <a:pt x="1412" y="359"/>
                      <a:pt x="9221" y="53"/>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8"/>
              <p:cNvSpPr/>
              <p:nvPr/>
            </p:nvSpPr>
            <p:spPr>
              <a:xfrm>
                <a:off x="811075" y="3374975"/>
                <a:ext cx="253700" cy="173375"/>
              </a:xfrm>
              <a:custGeom>
                <a:avLst/>
                <a:gdLst/>
                <a:ahLst/>
                <a:cxnLst/>
                <a:rect l="l" t="t" r="r" b="b"/>
                <a:pathLst>
                  <a:path w="10148" h="6935" extrusionOk="0">
                    <a:moveTo>
                      <a:pt x="7514" y="43"/>
                    </a:moveTo>
                    <a:cubicBezTo>
                      <a:pt x="8631" y="1"/>
                      <a:pt x="9790" y="349"/>
                      <a:pt x="9969" y="1107"/>
                    </a:cubicBezTo>
                    <a:cubicBezTo>
                      <a:pt x="10095" y="1592"/>
                      <a:pt x="10148" y="2677"/>
                      <a:pt x="7756" y="3246"/>
                    </a:cubicBezTo>
                    <a:cubicBezTo>
                      <a:pt x="5691" y="3742"/>
                      <a:pt x="3815" y="4016"/>
                      <a:pt x="2667" y="5617"/>
                    </a:cubicBezTo>
                    <a:cubicBezTo>
                      <a:pt x="1697" y="6934"/>
                      <a:pt x="443" y="6481"/>
                      <a:pt x="222" y="5691"/>
                    </a:cubicBezTo>
                    <a:cubicBezTo>
                      <a:pt x="1" y="4901"/>
                      <a:pt x="1160" y="296"/>
                      <a:pt x="7514" y="43"/>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8"/>
              <p:cNvSpPr/>
              <p:nvPr/>
            </p:nvSpPr>
            <p:spPr>
              <a:xfrm>
                <a:off x="1127450" y="3391050"/>
                <a:ext cx="198925" cy="80125"/>
              </a:xfrm>
              <a:custGeom>
                <a:avLst/>
                <a:gdLst/>
                <a:ahLst/>
                <a:cxnLst/>
                <a:rect l="l" t="t" r="r" b="b"/>
                <a:pathLst>
                  <a:path w="7957" h="3205" extrusionOk="0">
                    <a:moveTo>
                      <a:pt x="3152" y="43"/>
                    </a:moveTo>
                    <a:cubicBezTo>
                      <a:pt x="1866" y="1"/>
                      <a:pt x="1" y="348"/>
                      <a:pt x="96" y="1845"/>
                    </a:cubicBezTo>
                    <a:cubicBezTo>
                      <a:pt x="159" y="2951"/>
                      <a:pt x="2203" y="3204"/>
                      <a:pt x="3499" y="3004"/>
                    </a:cubicBezTo>
                    <a:cubicBezTo>
                      <a:pt x="5533" y="2688"/>
                      <a:pt x="6523" y="2087"/>
                      <a:pt x="7103" y="1739"/>
                    </a:cubicBezTo>
                    <a:cubicBezTo>
                      <a:pt x="7957" y="1244"/>
                      <a:pt x="7609" y="443"/>
                      <a:pt x="6344" y="422"/>
                    </a:cubicBezTo>
                    <a:cubicBezTo>
                      <a:pt x="5259" y="412"/>
                      <a:pt x="3858" y="75"/>
                      <a:pt x="3152" y="43"/>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8"/>
              <p:cNvSpPr/>
              <p:nvPr/>
            </p:nvSpPr>
            <p:spPr>
              <a:xfrm>
                <a:off x="1137475" y="3395525"/>
                <a:ext cx="167825" cy="64850"/>
              </a:xfrm>
              <a:custGeom>
                <a:avLst/>
                <a:gdLst/>
                <a:ahLst/>
                <a:cxnLst/>
                <a:rect l="l" t="t" r="r" b="b"/>
                <a:pathLst>
                  <a:path w="6713" h="2594" extrusionOk="0">
                    <a:moveTo>
                      <a:pt x="2751" y="22"/>
                    </a:moveTo>
                    <a:cubicBezTo>
                      <a:pt x="1655" y="1"/>
                      <a:pt x="0" y="317"/>
                      <a:pt x="127" y="1487"/>
                    </a:cubicBezTo>
                    <a:cubicBezTo>
                      <a:pt x="232" y="2382"/>
                      <a:pt x="1971" y="2593"/>
                      <a:pt x="3024" y="2435"/>
                    </a:cubicBezTo>
                    <a:cubicBezTo>
                      <a:pt x="4689" y="2182"/>
                      <a:pt x="5490" y="1687"/>
                      <a:pt x="5964" y="1402"/>
                    </a:cubicBezTo>
                    <a:cubicBezTo>
                      <a:pt x="6660" y="1002"/>
                      <a:pt x="6713" y="338"/>
                      <a:pt x="5343" y="338"/>
                    </a:cubicBezTo>
                    <a:cubicBezTo>
                      <a:pt x="4468" y="338"/>
                      <a:pt x="3762" y="54"/>
                      <a:pt x="2751" y="22"/>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8"/>
              <p:cNvSpPr/>
              <p:nvPr/>
            </p:nvSpPr>
            <p:spPr>
              <a:xfrm>
                <a:off x="1316875" y="3384475"/>
                <a:ext cx="151500" cy="50075"/>
              </a:xfrm>
              <a:custGeom>
                <a:avLst/>
                <a:gdLst/>
                <a:ahLst/>
                <a:cxnLst/>
                <a:rect l="l" t="t" r="r" b="b"/>
                <a:pathLst>
                  <a:path w="6060" h="2003" extrusionOk="0">
                    <a:moveTo>
                      <a:pt x="1296" y="611"/>
                    </a:moveTo>
                    <a:cubicBezTo>
                      <a:pt x="991" y="675"/>
                      <a:pt x="0" y="885"/>
                      <a:pt x="358" y="1444"/>
                    </a:cubicBezTo>
                    <a:cubicBezTo>
                      <a:pt x="727" y="2002"/>
                      <a:pt x="2540" y="1086"/>
                      <a:pt x="3857" y="970"/>
                    </a:cubicBezTo>
                    <a:cubicBezTo>
                      <a:pt x="5174" y="843"/>
                      <a:pt x="5754" y="1233"/>
                      <a:pt x="5901" y="970"/>
                    </a:cubicBezTo>
                    <a:cubicBezTo>
                      <a:pt x="6059" y="706"/>
                      <a:pt x="4373" y="0"/>
                      <a:pt x="1296" y="61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8"/>
              <p:cNvSpPr/>
              <p:nvPr/>
            </p:nvSpPr>
            <p:spPr>
              <a:xfrm>
                <a:off x="1325025" y="3388150"/>
                <a:ext cx="130425" cy="36125"/>
              </a:xfrm>
              <a:custGeom>
                <a:avLst/>
                <a:gdLst/>
                <a:ahLst/>
                <a:cxnLst/>
                <a:rect l="l" t="t" r="r" b="b"/>
                <a:pathLst>
                  <a:path w="5217" h="1445" extrusionOk="0">
                    <a:moveTo>
                      <a:pt x="686" y="644"/>
                    </a:moveTo>
                    <a:cubicBezTo>
                      <a:pt x="686" y="644"/>
                      <a:pt x="1" y="854"/>
                      <a:pt x="127" y="1149"/>
                    </a:cubicBezTo>
                    <a:cubicBezTo>
                      <a:pt x="243" y="1444"/>
                      <a:pt x="1687" y="991"/>
                      <a:pt x="2424" y="844"/>
                    </a:cubicBezTo>
                    <a:cubicBezTo>
                      <a:pt x="3573" y="612"/>
                      <a:pt x="4953" y="717"/>
                      <a:pt x="5038" y="623"/>
                    </a:cubicBezTo>
                    <a:cubicBezTo>
                      <a:pt x="5217" y="380"/>
                      <a:pt x="2846" y="1"/>
                      <a:pt x="686" y="644"/>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8"/>
              <p:cNvSpPr/>
              <p:nvPr/>
            </p:nvSpPr>
            <p:spPr>
              <a:xfrm>
                <a:off x="936200" y="3461925"/>
                <a:ext cx="478425" cy="360650"/>
              </a:xfrm>
              <a:custGeom>
                <a:avLst/>
                <a:gdLst/>
                <a:ahLst/>
                <a:cxnLst/>
                <a:rect l="l" t="t" r="r" b="b"/>
                <a:pathLst>
                  <a:path w="19137" h="14426" extrusionOk="0">
                    <a:moveTo>
                      <a:pt x="18704" y="264"/>
                    </a:moveTo>
                    <a:cubicBezTo>
                      <a:pt x="18557" y="306"/>
                      <a:pt x="17819" y="748"/>
                      <a:pt x="17240" y="2044"/>
                    </a:cubicBezTo>
                    <a:cubicBezTo>
                      <a:pt x="16471" y="3752"/>
                      <a:pt x="15659" y="4595"/>
                      <a:pt x="14268" y="5596"/>
                    </a:cubicBezTo>
                    <a:cubicBezTo>
                      <a:pt x="12867" y="6597"/>
                      <a:pt x="11866" y="6892"/>
                      <a:pt x="11075" y="8072"/>
                    </a:cubicBezTo>
                    <a:cubicBezTo>
                      <a:pt x="10812" y="8472"/>
                      <a:pt x="10285" y="9484"/>
                      <a:pt x="9969" y="10590"/>
                    </a:cubicBezTo>
                    <a:cubicBezTo>
                      <a:pt x="9800" y="11170"/>
                      <a:pt x="9516" y="11644"/>
                      <a:pt x="9516" y="11644"/>
                    </a:cubicBezTo>
                    <a:cubicBezTo>
                      <a:pt x="9527" y="12181"/>
                      <a:pt x="10222" y="14226"/>
                      <a:pt x="10222" y="14226"/>
                    </a:cubicBezTo>
                    <a:lnTo>
                      <a:pt x="9790" y="14341"/>
                    </a:lnTo>
                    <a:lnTo>
                      <a:pt x="9495" y="14426"/>
                    </a:lnTo>
                    <a:cubicBezTo>
                      <a:pt x="9495" y="14426"/>
                      <a:pt x="9000" y="12329"/>
                      <a:pt x="8684" y="11602"/>
                    </a:cubicBezTo>
                    <a:cubicBezTo>
                      <a:pt x="8367" y="10885"/>
                      <a:pt x="7693" y="10548"/>
                      <a:pt x="6861" y="10538"/>
                    </a:cubicBezTo>
                    <a:cubicBezTo>
                      <a:pt x="6049" y="10527"/>
                      <a:pt x="5944" y="10675"/>
                      <a:pt x="5069" y="10991"/>
                    </a:cubicBezTo>
                    <a:cubicBezTo>
                      <a:pt x="4216" y="11307"/>
                      <a:pt x="2972" y="11676"/>
                      <a:pt x="1255" y="10221"/>
                    </a:cubicBezTo>
                    <a:cubicBezTo>
                      <a:pt x="1" y="9168"/>
                      <a:pt x="117" y="8040"/>
                      <a:pt x="749" y="7545"/>
                    </a:cubicBezTo>
                    <a:lnTo>
                      <a:pt x="749" y="7545"/>
                    </a:lnTo>
                    <a:cubicBezTo>
                      <a:pt x="1002" y="7355"/>
                      <a:pt x="1318" y="7260"/>
                      <a:pt x="1676" y="7303"/>
                    </a:cubicBezTo>
                    <a:cubicBezTo>
                      <a:pt x="2941" y="7440"/>
                      <a:pt x="3067" y="8367"/>
                      <a:pt x="3383" y="8778"/>
                    </a:cubicBezTo>
                    <a:cubicBezTo>
                      <a:pt x="3699" y="9178"/>
                      <a:pt x="4068" y="8788"/>
                      <a:pt x="5259" y="8904"/>
                    </a:cubicBezTo>
                    <a:cubicBezTo>
                      <a:pt x="6429" y="9010"/>
                      <a:pt x="6112" y="9410"/>
                      <a:pt x="7556" y="9842"/>
                    </a:cubicBezTo>
                    <a:cubicBezTo>
                      <a:pt x="8525" y="10127"/>
                      <a:pt x="9052" y="11107"/>
                      <a:pt x="9052" y="11107"/>
                    </a:cubicBezTo>
                    <a:cubicBezTo>
                      <a:pt x="9548" y="10738"/>
                      <a:pt x="9990" y="8546"/>
                      <a:pt x="10917" y="7545"/>
                    </a:cubicBezTo>
                    <a:cubicBezTo>
                      <a:pt x="12182" y="6207"/>
                      <a:pt x="13341" y="6007"/>
                      <a:pt x="15090" y="4531"/>
                    </a:cubicBezTo>
                    <a:cubicBezTo>
                      <a:pt x="16650" y="3225"/>
                      <a:pt x="16608" y="2687"/>
                      <a:pt x="17377" y="1423"/>
                    </a:cubicBezTo>
                    <a:cubicBezTo>
                      <a:pt x="18230" y="0"/>
                      <a:pt x="19137" y="148"/>
                      <a:pt x="18704" y="264"/>
                    </a:cubicBezTo>
                    <a:close/>
                  </a:path>
                </a:pathLst>
              </a:custGeom>
              <a:gradFill>
                <a:gsLst>
                  <a:gs pos="0">
                    <a:schemeClr val="lt2"/>
                  </a:gs>
                  <a:gs pos="8000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8"/>
              <p:cNvSpPr/>
              <p:nvPr/>
            </p:nvSpPr>
            <p:spPr>
              <a:xfrm>
                <a:off x="939100" y="3650800"/>
                <a:ext cx="241850" cy="172050"/>
              </a:xfrm>
              <a:custGeom>
                <a:avLst/>
                <a:gdLst/>
                <a:ahLst/>
                <a:cxnLst/>
                <a:rect l="l" t="t" r="r" b="b"/>
                <a:pathLst>
                  <a:path w="9674" h="6882" extrusionOk="0">
                    <a:moveTo>
                      <a:pt x="9674" y="6808"/>
                    </a:moveTo>
                    <a:lnTo>
                      <a:pt x="9537" y="6839"/>
                    </a:lnTo>
                    <a:lnTo>
                      <a:pt x="9379" y="6881"/>
                    </a:lnTo>
                    <a:cubicBezTo>
                      <a:pt x="9379" y="6881"/>
                      <a:pt x="8884" y="4784"/>
                      <a:pt x="8568" y="4068"/>
                    </a:cubicBezTo>
                    <a:cubicBezTo>
                      <a:pt x="8251" y="3341"/>
                      <a:pt x="7577" y="3014"/>
                      <a:pt x="6745" y="2993"/>
                    </a:cubicBezTo>
                    <a:cubicBezTo>
                      <a:pt x="5933" y="2983"/>
                      <a:pt x="5828" y="3130"/>
                      <a:pt x="4953" y="3446"/>
                    </a:cubicBezTo>
                    <a:cubicBezTo>
                      <a:pt x="4100" y="3762"/>
                      <a:pt x="2867" y="4131"/>
                      <a:pt x="1139" y="2677"/>
                    </a:cubicBezTo>
                    <a:cubicBezTo>
                      <a:pt x="138" y="1834"/>
                      <a:pt x="1" y="938"/>
                      <a:pt x="338" y="359"/>
                    </a:cubicBezTo>
                    <a:cubicBezTo>
                      <a:pt x="412" y="232"/>
                      <a:pt x="517" y="95"/>
                      <a:pt x="633" y="0"/>
                    </a:cubicBezTo>
                    <a:cubicBezTo>
                      <a:pt x="612" y="53"/>
                      <a:pt x="475" y="1054"/>
                      <a:pt x="1950" y="2055"/>
                    </a:cubicBezTo>
                    <a:cubicBezTo>
                      <a:pt x="2835" y="2656"/>
                      <a:pt x="3573" y="2814"/>
                      <a:pt x="4469" y="2614"/>
                    </a:cubicBezTo>
                    <a:cubicBezTo>
                      <a:pt x="5375" y="2414"/>
                      <a:pt x="5975" y="2182"/>
                      <a:pt x="7219" y="2666"/>
                    </a:cubicBezTo>
                    <a:cubicBezTo>
                      <a:pt x="8473" y="3151"/>
                      <a:pt x="8536" y="3425"/>
                      <a:pt x="8905" y="4184"/>
                    </a:cubicBezTo>
                    <a:cubicBezTo>
                      <a:pt x="9274" y="4932"/>
                      <a:pt x="9632" y="6576"/>
                      <a:pt x="9632" y="6576"/>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8"/>
              <p:cNvSpPr/>
              <p:nvPr/>
            </p:nvSpPr>
            <p:spPr>
              <a:xfrm>
                <a:off x="938850" y="3659750"/>
                <a:ext cx="238425" cy="163100"/>
              </a:xfrm>
              <a:custGeom>
                <a:avLst/>
                <a:gdLst/>
                <a:ahLst/>
                <a:cxnLst/>
                <a:rect l="l" t="t" r="r" b="b"/>
                <a:pathLst>
                  <a:path w="9537" h="6524" extrusionOk="0">
                    <a:moveTo>
                      <a:pt x="9536" y="6481"/>
                    </a:moveTo>
                    <a:lnTo>
                      <a:pt x="9378" y="6523"/>
                    </a:lnTo>
                    <a:cubicBezTo>
                      <a:pt x="9378" y="6523"/>
                      <a:pt x="8883" y="4426"/>
                      <a:pt x="8567" y="3710"/>
                    </a:cubicBezTo>
                    <a:cubicBezTo>
                      <a:pt x="8251" y="2983"/>
                      <a:pt x="7576" y="2656"/>
                      <a:pt x="6744" y="2635"/>
                    </a:cubicBezTo>
                    <a:cubicBezTo>
                      <a:pt x="5933" y="2625"/>
                      <a:pt x="5827" y="2772"/>
                      <a:pt x="4953" y="3088"/>
                    </a:cubicBezTo>
                    <a:cubicBezTo>
                      <a:pt x="4099" y="3404"/>
                      <a:pt x="2856" y="3773"/>
                      <a:pt x="1138" y="2319"/>
                    </a:cubicBezTo>
                    <a:cubicBezTo>
                      <a:pt x="137" y="1476"/>
                      <a:pt x="0" y="580"/>
                      <a:pt x="327" y="1"/>
                    </a:cubicBezTo>
                    <a:lnTo>
                      <a:pt x="327" y="1"/>
                    </a:lnTo>
                    <a:cubicBezTo>
                      <a:pt x="327" y="1"/>
                      <a:pt x="169" y="1213"/>
                      <a:pt x="1676" y="2161"/>
                    </a:cubicBezTo>
                    <a:cubicBezTo>
                      <a:pt x="3172" y="3109"/>
                      <a:pt x="4089" y="2951"/>
                      <a:pt x="4457" y="2846"/>
                    </a:cubicBezTo>
                    <a:cubicBezTo>
                      <a:pt x="4826" y="2740"/>
                      <a:pt x="5912" y="2319"/>
                      <a:pt x="6828" y="2424"/>
                    </a:cubicBezTo>
                    <a:cubicBezTo>
                      <a:pt x="7735" y="2530"/>
                      <a:pt x="8314" y="3014"/>
                      <a:pt x="8546" y="3468"/>
                    </a:cubicBezTo>
                    <a:cubicBezTo>
                      <a:pt x="8799" y="3910"/>
                      <a:pt x="9231" y="5122"/>
                      <a:pt x="9515" y="6471"/>
                    </a:cubicBezTo>
                    <a:cubicBezTo>
                      <a:pt x="9536" y="6460"/>
                      <a:pt x="9536" y="6471"/>
                      <a:pt x="9536" y="6481"/>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8"/>
              <p:cNvSpPr/>
              <p:nvPr/>
            </p:nvSpPr>
            <p:spPr>
              <a:xfrm>
                <a:off x="1173300" y="3813075"/>
                <a:ext cx="19250" cy="14775"/>
              </a:xfrm>
              <a:custGeom>
                <a:avLst/>
                <a:gdLst/>
                <a:ahLst/>
                <a:cxnLst/>
                <a:rect l="l" t="t" r="r" b="b"/>
                <a:pathLst>
                  <a:path w="770" h="591" extrusionOk="0">
                    <a:moveTo>
                      <a:pt x="727" y="190"/>
                    </a:moveTo>
                    <a:cubicBezTo>
                      <a:pt x="727" y="190"/>
                      <a:pt x="675" y="0"/>
                      <a:pt x="327" y="74"/>
                    </a:cubicBezTo>
                    <a:cubicBezTo>
                      <a:pt x="11" y="137"/>
                      <a:pt x="0" y="338"/>
                      <a:pt x="0" y="390"/>
                    </a:cubicBezTo>
                    <a:cubicBezTo>
                      <a:pt x="11" y="443"/>
                      <a:pt x="85" y="591"/>
                      <a:pt x="369" y="527"/>
                    </a:cubicBezTo>
                    <a:cubicBezTo>
                      <a:pt x="675" y="454"/>
                      <a:pt x="770" y="338"/>
                      <a:pt x="727" y="19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8"/>
              <p:cNvSpPr/>
              <p:nvPr/>
            </p:nvSpPr>
            <p:spPr>
              <a:xfrm>
                <a:off x="1174350" y="3813875"/>
                <a:ext cx="16625" cy="12925"/>
              </a:xfrm>
              <a:custGeom>
                <a:avLst/>
                <a:gdLst/>
                <a:ahLst/>
                <a:cxnLst/>
                <a:rect l="l" t="t" r="r" b="b"/>
                <a:pathLst>
                  <a:path w="665" h="517" extrusionOk="0">
                    <a:moveTo>
                      <a:pt x="633" y="179"/>
                    </a:moveTo>
                    <a:cubicBezTo>
                      <a:pt x="633" y="179"/>
                      <a:pt x="591" y="0"/>
                      <a:pt x="285" y="74"/>
                    </a:cubicBezTo>
                    <a:cubicBezTo>
                      <a:pt x="22" y="126"/>
                      <a:pt x="1" y="306"/>
                      <a:pt x="11" y="348"/>
                    </a:cubicBezTo>
                    <a:cubicBezTo>
                      <a:pt x="22" y="400"/>
                      <a:pt x="74" y="516"/>
                      <a:pt x="327" y="453"/>
                    </a:cubicBezTo>
                    <a:cubicBezTo>
                      <a:pt x="591" y="400"/>
                      <a:pt x="664" y="295"/>
                      <a:pt x="633" y="179"/>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8"/>
              <p:cNvSpPr/>
              <p:nvPr/>
            </p:nvSpPr>
            <p:spPr>
              <a:xfrm>
                <a:off x="962025" y="3645275"/>
                <a:ext cx="125425" cy="69575"/>
              </a:xfrm>
              <a:custGeom>
                <a:avLst/>
                <a:gdLst/>
                <a:ahLst/>
                <a:cxnLst/>
                <a:rect l="l" t="t" r="r" b="b"/>
                <a:pathLst>
                  <a:path w="5017" h="2783" extrusionOk="0">
                    <a:moveTo>
                      <a:pt x="527" y="84"/>
                    </a:moveTo>
                    <a:cubicBezTo>
                      <a:pt x="369" y="95"/>
                      <a:pt x="0" y="285"/>
                      <a:pt x="74" y="759"/>
                    </a:cubicBezTo>
                    <a:cubicBezTo>
                      <a:pt x="137" y="1180"/>
                      <a:pt x="295" y="1454"/>
                      <a:pt x="1023" y="2044"/>
                    </a:cubicBezTo>
                    <a:cubicBezTo>
                      <a:pt x="1750" y="2656"/>
                      <a:pt x="2772" y="2782"/>
                      <a:pt x="3288" y="2666"/>
                    </a:cubicBezTo>
                    <a:cubicBezTo>
                      <a:pt x="3962" y="2508"/>
                      <a:pt x="4911" y="2498"/>
                      <a:pt x="4964" y="2160"/>
                    </a:cubicBezTo>
                    <a:cubicBezTo>
                      <a:pt x="5016" y="1844"/>
                      <a:pt x="4510" y="1623"/>
                      <a:pt x="3425" y="1739"/>
                    </a:cubicBezTo>
                    <a:cubicBezTo>
                      <a:pt x="2814" y="1813"/>
                      <a:pt x="2593" y="1876"/>
                      <a:pt x="2350" y="1792"/>
                    </a:cubicBezTo>
                    <a:cubicBezTo>
                      <a:pt x="2192" y="1739"/>
                      <a:pt x="2024" y="1560"/>
                      <a:pt x="1908" y="1360"/>
                    </a:cubicBezTo>
                    <a:cubicBezTo>
                      <a:pt x="1592" y="843"/>
                      <a:pt x="1339" y="0"/>
                      <a:pt x="527" y="84"/>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8"/>
              <p:cNvSpPr/>
              <p:nvPr/>
            </p:nvSpPr>
            <p:spPr>
              <a:xfrm>
                <a:off x="966775" y="3651850"/>
                <a:ext cx="50600" cy="42700"/>
              </a:xfrm>
              <a:custGeom>
                <a:avLst/>
                <a:gdLst/>
                <a:ahLst/>
                <a:cxnLst/>
                <a:rect l="l" t="t" r="r" b="b"/>
                <a:pathLst>
                  <a:path w="2024" h="1708" extrusionOk="0">
                    <a:moveTo>
                      <a:pt x="548" y="1"/>
                    </a:moveTo>
                    <a:cubicBezTo>
                      <a:pt x="548" y="1"/>
                      <a:pt x="0" y="22"/>
                      <a:pt x="369" y="601"/>
                    </a:cubicBezTo>
                    <a:cubicBezTo>
                      <a:pt x="738" y="1181"/>
                      <a:pt x="1349" y="1708"/>
                      <a:pt x="1665" y="1623"/>
                    </a:cubicBezTo>
                    <a:cubicBezTo>
                      <a:pt x="2023" y="1529"/>
                      <a:pt x="1465" y="1202"/>
                      <a:pt x="1296" y="865"/>
                    </a:cubicBezTo>
                    <a:cubicBezTo>
                      <a:pt x="1128" y="549"/>
                      <a:pt x="980" y="53"/>
                      <a:pt x="548"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8"/>
              <p:cNvSpPr/>
              <p:nvPr/>
            </p:nvSpPr>
            <p:spPr>
              <a:xfrm>
                <a:off x="1030525" y="3688475"/>
                <a:ext cx="46650" cy="16625"/>
              </a:xfrm>
              <a:custGeom>
                <a:avLst/>
                <a:gdLst/>
                <a:ahLst/>
                <a:cxnLst/>
                <a:rect l="l" t="t" r="r" b="b"/>
                <a:pathLst>
                  <a:path w="1866" h="665" extrusionOk="0">
                    <a:moveTo>
                      <a:pt x="548" y="148"/>
                    </a:moveTo>
                    <a:cubicBezTo>
                      <a:pt x="548" y="148"/>
                      <a:pt x="0" y="211"/>
                      <a:pt x="63" y="432"/>
                    </a:cubicBezTo>
                    <a:cubicBezTo>
                      <a:pt x="127" y="664"/>
                      <a:pt x="769" y="622"/>
                      <a:pt x="1222" y="590"/>
                    </a:cubicBezTo>
                    <a:cubicBezTo>
                      <a:pt x="1686" y="569"/>
                      <a:pt x="1865" y="422"/>
                      <a:pt x="1749" y="222"/>
                    </a:cubicBezTo>
                    <a:cubicBezTo>
                      <a:pt x="1612" y="0"/>
                      <a:pt x="548" y="148"/>
                      <a:pt x="548" y="148"/>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8"/>
              <p:cNvSpPr/>
              <p:nvPr/>
            </p:nvSpPr>
            <p:spPr>
              <a:xfrm>
                <a:off x="1344525" y="3504075"/>
                <a:ext cx="42175" cy="44550"/>
              </a:xfrm>
              <a:custGeom>
                <a:avLst/>
                <a:gdLst/>
                <a:ahLst/>
                <a:cxnLst/>
                <a:rect l="l" t="t" r="r" b="b"/>
                <a:pathLst>
                  <a:path w="1687" h="1782" extrusionOk="0">
                    <a:moveTo>
                      <a:pt x="327" y="1465"/>
                    </a:moveTo>
                    <a:cubicBezTo>
                      <a:pt x="327" y="1465"/>
                      <a:pt x="833" y="1254"/>
                      <a:pt x="1086" y="885"/>
                    </a:cubicBezTo>
                    <a:cubicBezTo>
                      <a:pt x="1518" y="243"/>
                      <a:pt x="1528" y="32"/>
                      <a:pt x="1613" y="11"/>
                    </a:cubicBezTo>
                    <a:cubicBezTo>
                      <a:pt x="1687" y="0"/>
                      <a:pt x="1297" y="769"/>
                      <a:pt x="1149" y="959"/>
                    </a:cubicBezTo>
                    <a:cubicBezTo>
                      <a:pt x="1012" y="1159"/>
                      <a:pt x="591" y="1612"/>
                      <a:pt x="159" y="1739"/>
                    </a:cubicBezTo>
                    <a:cubicBezTo>
                      <a:pt x="1" y="1781"/>
                      <a:pt x="169" y="1486"/>
                      <a:pt x="327" y="14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8"/>
              <p:cNvSpPr/>
              <p:nvPr/>
            </p:nvSpPr>
            <p:spPr>
              <a:xfrm>
                <a:off x="1315825" y="3569925"/>
                <a:ext cx="39275" cy="15300"/>
              </a:xfrm>
              <a:custGeom>
                <a:avLst/>
                <a:gdLst/>
                <a:ahLst/>
                <a:cxnLst/>
                <a:rect l="l" t="t" r="r" b="b"/>
                <a:pathLst>
                  <a:path w="1571" h="612" extrusionOk="0">
                    <a:moveTo>
                      <a:pt x="32" y="527"/>
                    </a:moveTo>
                    <a:cubicBezTo>
                      <a:pt x="32" y="527"/>
                      <a:pt x="0" y="411"/>
                      <a:pt x="95" y="348"/>
                    </a:cubicBezTo>
                    <a:cubicBezTo>
                      <a:pt x="137" y="317"/>
                      <a:pt x="200" y="275"/>
                      <a:pt x="295" y="296"/>
                    </a:cubicBezTo>
                    <a:cubicBezTo>
                      <a:pt x="727" y="348"/>
                      <a:pt x="896" y="327"/>
                      <a:pt x="1106" y="264"/>
                    </a:cubicBezTo>
                    <a:cubicBezTo>
                      <a:pt x="1349" y="190"/>
                      <a:pt x="1444" y="1"/>
                      <a:pt x="1507" y="32"/>
                    </a:cubicBezTo>
                    <a:cubicBezTo>
                      <a:pt x="1570" y="53"/>
                      <a:pt x="1159" y="475"/>
                      <a:pt x="727" y="538"/>
                    </a:cubicBezTo>
                    <a:cubicBezTo>
                      <a:pt x="232" y="612"/>
                      <a:pt x="32" y="527"/>
                      <a:pt x="32" y="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28"/>
            <p:cNvGrpSpPr/>
            <p:nvPr/>
          </p:nvGrpSpPr>
          <p:grpSpPr>
            <a:xfrm>
              <a:off x="3300138" y="2081756"/>
              <a:ext cx="581425" cy="501600"/>
              <a:chOff x="1384775" y="2638550"/>
              <a:chExt cx="581425" cy="501600"/>
            </a:xfrm>
          </p:grpSpPr>
          <p:sp>
            <p:nvSpPr>
              <p:cNvPr id="1648" name="Google Shape;1648;p28"/>
              <p:cNvSpPr/>
              <p:nvPr/>
            </p:nvSpPr>
            <p:spPr>
              <a:xfrm>
                <a:off x="1421125" y="2998925"/>
                <a:ext cx="12150" cy="13200"/>
              </a:xfrm>
              <a:custGeom>
                <a:avLst/>
                <a:gdLst/>
                <a:ahLst/>
                <a:cxnLst/>
                <a:rect l="l" t="t" r="r" b="b"/>
                <a:pathLst>
                  <a:path w="486" h="528" extrusionOk="0">
                    <a:moveTo>
                      <a:pt x="201" y="21"/>
                    </a:moveTo>
                    <a:cubicBezTo>
                      <a:pt x="127" y="42"/>
                      <a:pt x="1" y="116"/>
                      <a:pt x="32" y="306"/>
                    </a:cubicBezTo>
                    <a:cubicBezTo>
                      <a:pt x="54" y="495"/>
                      <a:pt x="412" y="527"/>
                      <a:pt x="465" y="306"/>
                    </a:cubicBezTo>
                    <a:cubicBezTo>
                      <a:pt x="486" y="116"/>
                      <a:pt x="359" y="0"/>
                      <a:pt x="201" y="2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8"/>
              <p:cNvSpPr/>
              <p:nvPr/>
            </p:nvSpPr>
            <p:spPr>
              <a:xfrm>
                <a:off x="1419550" y="3054500"/>
                <a:ext cx="17950" cy="19525"/>
              </a:xfrm>
              <a:custGeom>
                <a:avLst/>
                <a:gdLst/>
                <a:ahLst/>
                <a:cxnLst/>
                <a:rect l="l" t="t" r="r" b="b"/>
                <a:pathLst>
                  <a:path w="718" h="781" extrusionOk="0">
                    <a:moveTo>
                      <a:pt x="285" y="43"/>
                    </a:moveTo>
                    <a:cubicBezTo>
                      <a:pt x="169" y="64"/>
                      <a:pt x="1" y="169"/>
                      <a:pt x="22" y="454"/>
                    </a:cubicBezTo>
                    <a:cubicBezTo>
                      <a:pt x="64" y="738"/>
                      <a:pt x="580" y="780"/>
                      <a:pt x="654" y="454"/>
                    </a:cubicBezTo>
                    <a:cubicBezTo>
                      <a:pt x="717" y="159"/>
                      <a:pt x="506" y="1"/>
                      <a:pt x="285" y="43"/>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8"/>
              <p:cNvSpPr/>
              <p:nvPr/>
            </p:nvSpPr>
            <p:spPr>
              <a:xfrm>
                <a:off x="1399275" y="3113775"/>
                <a:ext cx="13200" cy="26375"/>
              </a:xfrm>
              <a:custGeom>
                <a:avLst/>
                <a:gdLst/>
                <a:ahLst/>
                <a:cxnLst/>
                <a:rect l="l" t="t" r="r" b="b"/>
                <a:pathLst>
                  <a:path w="528" h="1055" extrusionOk="0">
                    <a:moveTo>
                      <a:pt x="190" y="64"/>
                    </a:moveTo>
                    <a:cubicBezTo>
                      <a:pt x="116" y="106"/>
                      <a:pt x="0" y="274"/>
                      <a:pt x="64" y="643"/>
                    </a:cubicBezTo>
                    <a:cubicBezTo>
                      <a:pt x="127" y="1044"/>
                      <a:pt x="527" y="1054"/>
                      <a:pt x="527" y="612"/>
                    </a:cubicBezTo>
                    <a:cubicBezTo>
                      <a:pt x="527" y="201"/>
                      <a:pt x="348" y="0"/>
                      <a:pt x="190" y="64"/>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8"/>
              <p:cNvSpPr/>
              <p:nvPr/>
            </p:nvSpPr>
            <p:spPr>
              <a:xfrm>
                <a:off x="1906375" y="2739700"/>
                <a:ext cx="12150" cy="13200"/>
              </a:xfrm>
              <a:custGeom>
                <a:avLst/>
                <a:gdLst/>
                <a:ahLst/>
                <a:cxnLst/>
                <a:rect l="l" t="t" r="r" b="b"/>
                <a:pathLst>
                  <a:path w="486" h="528" extrusionOk="0">
                    <a:moveTo>
                      <a:pt x="190" y="32"/>
                    </a:moveTo>
                    <a:cubicBezTo>
                      <a:pt x="116" y="43"/>
                      <a:pt x="1" y="116"/>
                      <a:pt x="22" y="306"/>
                    </a:cubicBezTo>
                    <a:cubicBezTo>
                      <a:pt x="53" y="506"/>
                      <a:pt x="401" y="527"/>
                      <a:pt x="454" y="306"/>
                    </a:cubicBezTo>
                    <a:cubicBezTo>
                      <a:pt x="485" y="106"/>
                      <a:pt x="338" y="1"/>
                      <a:pt x="190" y="32"/>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8"/>
              <p:cNvSpPr/>
              <p:nvPr/>
            </p:nvSpPr>
            <p:spPr>
              <a:xfrm>
                <a:off x="1954050" y="2820850"/>
                <a:ext cx="12150" cy="13175"/>
              </a:xfrm>
              <a:custGeom>
                <a:avLst/>
                <a:gdLst/>
                <a:ahLst/>
                <a:cxnLst/>
                <a:rect l="l" t="t" r="r" b="b"/>
                <a:pathLst>
                  <a:path w="486" h="527" extrusionOk="0">
                    <a:moveTo>
                      <a:pt x="201" y="21"/>
                    </a:moveTo>
                    <a:cubicBezTo>
                      <a:pt x="117" y="32"/>
                      <a:pt x="1" y="116"/>
                      <a:pt x="22" y="295"/>
                    </a:cubicBezTo>
                    <a:cubicBezTo>
                      <a:pt x="53" y="495"/>
                      <a:pt x="412" y="527"/>
                      <a:pt x="464" y="295"/>
                    </a:cubicBezTo>
                    <a:cubicBezTo>
                      <a:pt x="486" y="105"/>
                      <a:pt x="338" y="0"/>
                      <a:pt x="201" y="2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8"/>
              <p:cNvSpPr/>
              <p:nvPr/>
            </p:nvSpPr>
            <p:spPr>
              <a:xfrm>
                <a:off x="1384775" y="3003125"/>
                <a:ext cx="17425" cy="44550"/>
              </a:xfrm>
              <a:custGeom>
                <a:avLst/>
                <a:gdLst/>
                <a:ahLst/>
                <a:cxnLst/>
                <a:rect l="l" t="t" r="r" b="b"/>
                <a:pathLst>
                  <a:path w="697" h="1782" extrusionOk="0">
                    <a:moveTo>
                      <a:pt x="327" y="85"/>
                    </a:moveTo>
                    <a:cubicBezTo>
                      <a:pt x="327" y="85"/>
                      <a:pt x="74" y="43"/>
                      <a:pt x="32" y="738"/>
                    </a:cubicBezTo>
                    <a:cubicBezTo>
                      <a:pt x="1" y="1434"/>
                      <a:pt x="264" y="1782"/>
                      <a:pt x="454" y="1666"/>
                    </a:cubicBezTo>
                    <a:cubicBezTo>
                      <a:pt x="696" y="1518"/>
                      <a:pt x="665" y="1"/>
                      <a:pt x="327" y="85"/>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8"/>
              <p:cNvSpPr/>
              <p:nvPr/>
            </p:nvSpPr>
            <p:spPr>
              <a:xfrm>
                <a:off x="1726725" y="2743400"/>
                <a:ext cx="50075" cy="41375"/>
              </a:xfrm>
              <a:custGeom>
                <a:avLst/>
                <a:gdLst/>
                <a:ahLst/>
                <a:cxnLst/>
                <a:rect l="l" t="t" r="r" b="b"/>
                <a:pathLst>
                  <a:path w="2003" h="1655" extrusionOk="0">
                    <a:moveTo>
                      <a:pt x="811" y="200"/>
                    </a:moveTo>
                    <a:cubicBezTo>
                      <a:pt x="811" y="200"/>
                      <a:pt x="0" y="411"/>
                      <a:pt x="148" y="959"/>
                    </a:cubicBezTo>
                    <a:cubicBezTo>
                      <a:pt x="337" y="1654"/>
                      <a:pt x="1865" y="1581"/>
                      <a:pt x="1960" y="811"/>
                    </a:cubicBezTo>
                    <a:cubicBezTo>
                      <a:pt x="2002" y="411"/>
                      <a:pt x="1507" y="0"/>
                      <a:pt x="811" y="20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8"/>
              <p:cNvSpPr/>
              <p:nvPr/>
            </p:nvSpPr>
            <p:spPr>
              <a:xfrm>
                <a:off x="1803375" y="2859825"/>
                <a:ext cx="50350" cy="41125"/>
              </a:xfrm>
              <a:custGeom>
                <a:avLst/>
                <a:gdLst/>
                <a:ahLst/>
                <a:cxnLst/>
                <a:rect l="l" t="t" r="r" b="b"/>
                <a:pathLst>
                  <a:path w="2014" h="1645" extrusionOk="0">
                    <a:moveTo>
                      <a:pt x="812" y="190"/>
                    </a:moveTo>
                    <a:cubicBezTo>
                      <a:pt x="812" y="190"/>
                      <a:pt x="0" y="401"/>
                      <a:pt x="148" y="949"/>
                    </a:cubicBezTo>
                    <a:cubicBezTo>
                      <a:pt x="338" y="1644"/>
                      <a:pt x="1866" y="1571"/>
                      <a:pt x="1971" y="812"/>
                    </a:cubicBezTo>
                    <a:cubicBezTo>
                      <a:pt x="2013" y="401"/>
                      <a:pt x="1507" y="1"/>
                      <a:pt x="812" y="19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8"/>
              <p:cNvSpPr/>
              <p:nvPr/>
            </p:nvSpPr>
            <p:spPr>
              <a:xfrm>
                <a:off x="1417175" y="2731525"/>
                <a:ext cx="29800" cy="32175"/>
              </a:xfrm>
              <a:custGeom>
                <a:avLst/>
                <a:gdLst/>
                <a:ahLst/>
                <a:cxnLst/>
                <a:rect l="l" t="t" r="r" b="b"/>
                <a:pathLst>
                  <a:path w="1192" h="1287" extrusionOk="0">
                    <a:moveTo>
                      <a:pt x="844" y="11"/>
                    </a:moveTo>
                    <a:cubicBezTo>
                      <a:pt x="844" y="11"/>
                      <a:pt x="454" y="1"/>
                      <a:pt x="254" y="443"/>
                    </a:cubicBezTo>
                    <a:cubicBezTo>
                      <a:pt x="1" y="1013"/>
                      <a:pt x="612" y="1286"/>
                      <a:pt x="981" y="739"/>
                    </a:cubicBezTo>
                    <a:cubicBezTo>
                      <a:pt x="1192" y="433"/>
                      <a:pt x="1192" y="22"/>
                      <a:pt x="844" y="1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8"/>
              <p:cNvSpPr/>
              <p:nvPr/>
            </p:nvSpPr>
            <p:spPr>
              <a:xfrm>
                <a:off x="1599750" y="2716250"/>
                <a:ext cx="36900" cy="30325"/>
              </a:xfrm>
              <a:custGeom>
                <a:avLst/>
                <a:gdLst/>
                <a:ahLst/>
                <a:cxnLst/>
                <a:rect l="l" t="t" r="r" b="b"/>
                <a:pathLst>
                  <a:path w="1476" h="1213" extrusionOk="0">
                    <a:moveTo>
                      <a:pt x="590" y="138"/>
                    </a:moveTo>
                    <a:cubicBezTo>
                      <a:pt x="590" y="138"/>
                      <a:pt x="0" y="296"/>
                      <a:pt x="106" y="707"/>
                    </a:cubicBezTo>
                    <a:cubicBezTo>
                      <a:pt x="232" y="1213"/>
                      <a:pt x="1370" y="1160"/>
                      <a:pt x="1433" y="601"/>
                    </a:cubicBezTo>
                    <a:cubicBezTo>
                      <a:pt x="1475" y="306"/>
                      <a:pt x="1107" y="1"/>
                      <a:pt x="590" y="138"/>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8"/>
              <p:cNvSpPr/>
              <p:nvPr/>
            </p:nvSpPr>
            <p:spPr>
              <a:xfrm>
                <a:off x="1542050" y="2806350"/>
                <a:ext cx="35850" cy="28475"/>
              </a:xfrm>
              <a:custGeom>
                <a:avLst/>
                <a:gdLst/>
                <a:ahLst/>
                <a:cxnLst/>
                <a:rect l="l" t="t" r="r" b="b"/>
                <a:pathLst>
                  <a:path w="1434" h="1139" extrusionOk="0">
                    <a:moveTo>
                      <a:pt x="612" y="85"/>
                    </a:moveTo>
                    <a:cubicBezTo>
                      <a:pt x="612" y="85"/>
                      <a:pt x="0" y="232"/>
                      <a:pt x="95" y="685"/>
                    </a:cubicBezTo>
                    <a:cubicBezTo>
                      <a:pt x="190" y="1117"/>
                      <a:pt x="1170" y="1139"/>
                      <a:pt x="1307" y="654"/>
                    </a:cubicBezTo>
                    <a:cubicBezTo>
                      <a:pt x="1434" y="243"/>
                      <a:pt x="1086" y="1"/>
                      <a:pt x="612" y="85"/>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8"/>
              <p:cNvSpPr/>
              <p:nvPr/>
            </p:nvSpPr>
            <p:spPr>
              <a:xfrm>
                <a:off x="1548900" y="2638550"/>
                <a:ext cx="35325" cy="16875"/>
              </a:xfrm>
              <a:custGeom>
                <a:avLst/>
                <a:gdLst/>
                <a:ahLst/>
                <a:cxnLst/>
                <a:rect l="l" t="t" r="r" b="b"/>
                <a:pathLst>
                  <a:path w="1413" h="675" extrusionOk="0">
                    <a:moveTo>
                      <a:pt x="580" y="137"/>
                    </a:moveTo>
                    <a:cubicBezTo>
                      <a:pt x="580" y="137"/>
                      <a:pt x="0" y="316"/>
                      <a:pt x="137" y="506"/>
                    </a:cubicBezTo>
                    <a:cubicBezTo>
                      <a:pt x="264" y="675"/>
                      <a:pt x="1244" y="474"/>
                      <a:pt x="1318" y="243"/>
                    </a:cubicBezTo>
                    <a:cubicBezTo>
                      <a:pt x="1412" y="32"/>
                      <a:pt x="1044" y="0"/>
                      <a:pt x="580" y="137"/>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8"/>
              <p:cNvSpPr/>
              <p:nvPr/>
            </p:nvSpPr>
            <p:spPr>
              <a:xfrm>
                <a:off x="1431400" y="2955450"/>
                <a:ext cx="35325" cy="38225"/>
              </a:xfrm>
              <a:custGeom>
                <a:avLst/>
                <a:gdLst/>
                <a:ahLst/>
                <a:cxnLst/>
                <a:rect l="l" t="t" r="r" b="b"/>
                <a:pathLst>
                  <a:path w="1413" h="1529" extrusionOk="0">
                    <a:moveTo>
                      <a:pt x="570" y="74"/>
                    </a:moveTo>
                    <a:cubicBezTo>
                      <a:pt x="338" y="117"/>
                      <a:pt x="1" y="359"/>
                      <a:pt x="54" y="886"/>
                    </a:cubicBezTo>
                    <a:cubicBezTo>
                      <a:pt x="117" y="1465"/>
                      <a:pt x="1160" y="1529"/>
                      <a:pt x="1297" y="896"/>
                    </a:cubicBezTo>
                    <a:cubicBezTo>
                      <a:pt x="1413" y="317"/>
                      <a:pt x="1002" y="1"/>
                      <a:pt x="570" y="74"/>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8"/>
              <p:cNvSpPr/>
              <p:nvPr/>
            </p:nvSpPr>
            <p:spPr>
              <a:xfrm>
                <a:off x="1792300" y="2757100"/>
                <a:ext cx="35325" cy="29525"/>
              </a:xfrm>
              <a:custGeom>
                <a:avLst/>
                <a:gdLst/>
                <a:ahLst/>
                <a:cxnLst/>
                <a:rect l="l" t="t" r="r" b="b"/>
                <a:pathLst>
                  <a:path w="1413" h="1181" extrusionOk="0">
                    <a:moveTo>
                      <a:pt x="570" y="74"/>
                    </a:moveTo>
                    <a:cubicBezTo>
                      <a:pt x="349" y="95"/>
                      <a:pt x="1" y="285"/>
                      <a:pt x="54" y="674"/>
                    </a:cubicBezTo>
                    <a:cubicBezTo>
                      <a:pt x="117" y="1106"/>
                      <a:pt x="1160" y="1180"/>
                      <a:pt x="1297" y="674"/>
                    </a:cubicBezTo>
                    <a:cubicBezTo>
                      <a:pt x="1413" y="253"/>
                      <a:pt x="1002" y="0"/>
                      <a:pt x="570" y="74"/>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8"/>
              <p:cNvSpPr/>
              <p:nvPr/>
            </p:nvSpPr>
            <p:spPr>
              <a:xfrm>
                <a:off x="1780450" y="2886700"/>
                <a:ext cx="23475" cy="19250"/>
              </a:xfrm>
              <a:custGeom>
                <a:avLst/>
                <a:gdLst/>
                <a:ahLst/>
                <a:cxnLst/>
                <a:rect l="l" t="t" r="r" b="b"/>
                <a:pathLst>
                  <a:path w="939" h="770" extrusionOk="0">
                    <a:moveTo>
                      <a:pt x="380" y="32"/>
                    </a:moveTo>
                    <a:cubicBezTo>
                      <a:pt x="243" y="64"/>
                      <a:pt x="1" y="169"/>
                      <a:pt x="43" y="443"/>
                    </a:cubicBezTo>
                    <a:cubicBezTo>
                      <a:pt x="74" y="738"/>
                      <a:pt x="780" y="770"/>
                      <a:pt x="854" y="443"/>
                    </a:cubicBezTo>
                    <a:cubicBezTo>
                      <a:pt x="939" y="169"/>
                      <a:pt x="665" y="0"/>
                      <a:pt x="380" y="32"/>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8"/>
              <p:cNvSpPr/>
              <p:nvPr/>
            </p:nvSpPr>
            <p:spPr>
              <a:xfrm>
                <a:off x="1662975" y="2925425"/>
                <a:ext cx="23725" cy="19525"/>
              </a:xfrm>
              <a:custGeom>
                <a:avLst/>
                <a:gdLst/>
                <a:ahLst/>
                <a:cxnLst/>
                <a:rect l="l" t="t" r="r" b="b"/>
                <a:pathLst>
                  <a:path w="949" h="781" extrusionOk="0">
                    <a:moveTo>
                      <a:pt x="379" y="42"/>
                    </a:moveTo>
                    <a:cubicBezTo>
                      <a:pt x="232" y="64"/>
                      <a:pt x="0" y="169"/>
                      <a:pt x="32" y="453"/>
                    </a:cubicBezTo>
                    <a:cubicBezTo>
                      <a:pt x="74" y="738"/>
                      <a:pt x="780" y="780"/>
                      <a:pt x="854" y="453"/>
                    </a:cubicBezTo>
                    <a:cubicBezTo>
                      <a:pt x="948" y="158"/>
                      <a:pt x="674" y="0"/>
                      <a:pt x="379" y="42"/>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8"/>
              <p:cNvSpPr/>
              <p:nvPr/>
            </p:nvSpPr>
            <p:spPr>
              <a:xfrm>
                <a:off x="1708000" y="2736550"/>
                <a:ext cx="21100" cy="17150"/>
              </a:xfrm>
              <a:custGeom>
                <a:avLst/>
                <a:gdLst/>
                <a:ahLst/>
                <a:cxnLst/>
                <a:rect l="l" t="t" r="r" b="b"/>
                <a:pathLst>
                  <a:path w="844" h="686" extrusionOk="0">
                    <a:moveTo>
                      <a:pt x="338" y="21"/>
                    </a:moveTo>
                    <a:cubicBezTo>
                      <a:pt x="212" y="32"/>
                      <a:pt x="1" y="137"/>
                      <a:pt x="43" y="390"/>
                    </a:cubicBezTo>
                    <a:cubicBezTo>
                      <a:pt x="75" y="653"/>
                      <a:pt x="696" y="685"/>
                      <a:pt x="781" y="390"/>
                    </a:cubicBezTo>
                    <a:cubicBezTo>
                      <a:pt x="844" y="137"/>
                      <a:pt x="602" y="0"/>
                      <a:pt x="338" y="2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8"/>
              <p:cNvSpPr/>
              <p:nvPr/>
            </p:nvSpPr>
            <p:spPr>
              <a:xfrm>
                <a:off x="1639775" y="2786850"/>
                <a:ext cx="21100" cy="17425"/>
              </a:xfrm>
              <a:custGeom>
                <a:avLst/>
                <a:gdLst/>
                <a:ahLst/>
                <a:cxnLst/>
                <a:rect l="l" t="t" r="r" b="b"/>
                <a:pathLst>
                  <a:path w="844" h="697" extrusionOk="0">
                    <a:moveTo>
                      <a:pt x="349" y="43"/>
                    </a:moveTo>
                    <a:cubicBezTo>
                      <a:pt x="212" y="53"/>
                      <a:pt x="1" y="159"/>
                      <a:pt x="43" y="412"/>
                    </a:cubicBezTo>
                    <a:cubicBezTo>
                      <a:pt x="85" y="675"/>
                      <a:pt x="707" y="696"/>
                      <a:pt x="781" y="412"/>
                    </a:cubicBezTo>
                    <a:cubicBezTo>
                      <a:pt x="844" y="148"/>
                      <a:pt x="601" y="1"/>
                      <a:pt x="349" y="43"/>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8"/>
              <p:cNvSpPr/>
              <p:nvPr/>
            </p:nvSpPr>
            <p:spPr>
              <a:xfrm>
                <a:off x="1553900" y="3000775"/>
                <a:ext cx="35325" cy="21075"/>
              </a:xfrm>
              <a:custGeom>
                <a:avLst/>
                <a:gdLst/>
                <a:ahLst/>
                <a:cxnLst/>
                <a:rect l="l" t="t" r="r" b="b"/>
                <a:pathLst>
                  <a:path w="1413" h="843" extrusionOk="0">
                    <a:moveTo>
                      <a:pt x="570" y="42"/>
                    </a:moveTo>
                    <a:cubicBezTo>
                      <a:pt x="348" y="74"/>
                      <a:pt x="1" y="190"/>
                      <a:pt x="53" y="495"/>
                    </a:cubicBezTo>
                    <a:cubicBezTo>
                      <a:pt x="117" y="811"/>
                      <a:pt x="1160" y="843"/>
                      <a:pt x="1297" y="495"/>
                    </a:cubicBezTo>
                    <a:cubicBezTo>
                      <a:pt x="1413" y="179"/>
                      <a:pt x="1002" y="0"/>
                      <a:pt x="570" y="42"/>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8"/>
              <p:cNvSpPr/>
              <p:nvPr/>
            </p:nvSpPr>
            <p:spPr>
              <a:xfrm>
                <a:off x="1936675" y="2672525"/>
                <a:ext cx="25050" cy="8200"/>
              </a:xfrm>
              <a:custGeom>
                <a:avLst/>
                <a:gdLst/>
                <a:ahLst/>
                <a:cxnLst/>
                <a:rect l="l" t="t" r="r" b="b"/>
                <a:pathLst>
                  <a:path w="1002" h="328" extrusionOk="0">
                    <a:moveTo>
                      <a:pt x="401" y="11"/>
                    </a:moveTo>
                    <a:cubicBezTo>
                      <a:pt x="243" y="32"/>
                      <a:pt x="0" y="64"/>
                      <a:pt x="53" y="180"/>
                    </a:cubicBezTo>
                    <a:cubicBezTo>
                      <a:pt x="106" y="306"/>
                      <a:pt x="822" y="327"/>
                      <a:pt x="917" y="180"/>
                    </a:cubicBezTo>
                    <a:cubicBezTo>
                      <a:pt x="1001" y="64"/>
                      <a:pt x="706" y="1"/>
                      <a:pt x="401" y="1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1"/>
        <p:cNvGrpSpPr/>
        <p:nvPr/>
      </p:nvGrpSpPr>
      <p:grpSpPr>
        <a:xfrm>
          <a:off x="0" y="0"/>
          <a:ext cx="0" cy="0"/>
          <a:chOff x="0" y="0"/>
          <a:chExt cx="0" cy="0"/>
        </a:xfrm>
      </p:grpSpPr>
      <p:sp>
        <p:nvSpPr>
          <p:cNvPr id="1942" name="Google Shape;1942;p38"/>
          <p:cNvSpPr txBox="1">
            <a:spLocks noGrp="1"/>
          </p:cNvSpPr>
          <p:nvPr>
            <p:ph type="subTitle" idx="1"/>
          </p:nvPr>
        </p:nvSpPr>
        <p:spPr>
          <a:xfrm>
            <a:off x="4120300" y="2782500"/>
            <a:ext cx="4308600" cy="88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Investment in disease research is crucial for improving public health outcomes, advancing medicine, and improving quality of life for patients, which in turn has the potential for significant economic growth and global health benefits</a:t>
            </a:r>
            <a:endParaRPr/>
          </a:p>
        </p:txBody>
      </p:sp>
      <p:sp>
        <p:nvSpPr>
          <p:cNvPr id="1943" name="Google Shape;1943;p38"/>
          <p:cNvSpPr txBox="1">
            <a:spLocks noGrp="1"/>
          </p:cNvSpPr>
          <p:nvPr>
            <p:ph type="title"/>
          </p:nvPr>
        </p:nvSpPr>
        <p:spPr>
          <a:xfrm>
            <a:off x="4120300" y="1661400"/>
            <a:ext cx="4308600" cy="104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$729,500</a:t>
            </a:r>
            <a:endParaRPr/>
          </a:p>
        </p:txBody>
      </p:sp>
      <p:cxnSp>
        <p:nvCxnSpPr>
          <p:cNvPr id="1944" name="Google Shape;1944;p38"/>
          <p:cNvCxnSpPr/>
          <p:nvPr/>
        </p:nvCxnSpPr>
        <p:spPr>
          <a:xfrm>
            <a:off x="4455249" y="2706300"/>
            <a:ext cx="3638700" cy="0"/>
          </a:xfrm>
          <a:prstGeom prst="straightConnector1">
            <a:avLst/>
          </a:prstGeom>
          <a:noFill/>
          <a:ln w="19050" cap="flat" cmpd="sng">
            <a:solidFill>
              <a:schemeClr val="dk2"/>
            </a:solidFill>
            <a:prstDash val="solid"/>
            <a:round/>
            <a:headEnd type="none" w="med" len="med"/>
            <a:tailEnd type="none" w="med" len="med"/>
          </a:ln>
        </p:spPr>
      </p:cxnSp>
      <p:grpSp>
        <p:nvGrpSpPr>
          <p:cNvPr id="1945" name="Google Shape;1945;p38"/>
          <p:cNvGrpSpPr/>
          <p:nvPr/>
        </p:nvGrpSpPr>
        <p:grpSpPr>
          <a:xfrm>
            <a:off x="715094" y="763018"/>
            <a:ext cx="2648163" cy="7329015"/>
            <a:chOff x="515837" y="243078"/>
            <a:chExt cx="1901733" cy="5263584"/>
          </a:xfrm>
        </p:grpSpPr>
        <p:sp>
          <p:nvSpPr>
            <p:cNvPr id="1946" name="Google Shape;1946;p38"/>
            <p:cNvSpPr/>
            <p:nvPr/>
          </p:nvSpPr>
          <p:spPr>
            <a:xfrm>
              <a:off x="515837" y="243078"/>
              <a:ext cx="1901733" cy="5263584"/>
            </a:xfrm>
            <a:custGeom>
              <a:avLst/>
              <a:gdLst/>
              <a:ahLst/>
              <a:cxnLst/>
              <a:rect l="l" t="t" r="r" b="b"/>
              <a:pathLst>
                <a:path w="17488" h="48403" extrusionOk="0">
                  <a:moveTo>
                    <a:pt x="8713" y="1"/>
                  </a:moveTo>
                  <a:cubicBezTo>
                    <a:pt x="8344" y="1"/>
                    <a:pt x="7670" y="116"/>
                    <a:pt x="7238" y="401"/>
                  </a:cubicBezTo>
                  <a:cubicBezTo>
                    <a:pt x="6500" y="917"/>
                    <a:pt x="6447" y="1360"/>
                    <a:pt x="6279" y="2034"/>
                  </a:cubicBezTo>
                  <a:cubicBezTo>
                    <a:pt x="6152" y="2487"/>
                    <a:pt x="6289" y="3088"/>
                    <a:pt x="6300" y="3141"/>
                  </a:cubicBezTo>
                  <a:cubicBezTo>
                    <a:pt x="6142" y="3141"/>
                    <a:pt x="6079" y="3204"/>
                    <a:pt x="6047" y="3278"/>
                  </a:cubicBezTo>
                  <a:cubicBezTo>
                    <a:pt x="5910" y="3552"/>
                    <a:pt x="6121" y="4247"/>
                    <a:pt x="6331" y="4447"/>
                  </a:cubicBezTo>
                  <a:cubicBezTo>
                    <a:pt x="6384" y="4500"/>
                    <a:pt x="6470" y="4542"/>
                    <a:pt x="6557" y="4542"/>
                  </a:cubicBezTo>
                  <a:cubicBezTo>
                    <a:pt x="6591" y="4542"/>
                    <a:pt x="6625" y="4536"/>
                    <a:pt x="6658" y="4521"/>
                  </a:cubicBezTo>
                  <a:lnTo>
                    <a:pt x="6658" y="4521"/>
                  </a:lnTo>
                  <a:cubicBezTo>
                    <a:pt x="6648" y="4753"/>
                    <a:pt x="6774" y="5975"/>
                    <a:pt x="7259" y="6175"/>
                  </a:cubicBezTo>
                  <a:cubicBezTo>
                    <a:pt x="7290" y="6460"/>
                    <a:pt x="7290" y="7018"/>
                    <a:pt x="7301" y="7176"/>
                  </a:cubicBezTo>
                  <a:cubicBezTo>
                    <a:pt x="6869" y="7345"/>
                    <a:pt x="6036" y="7672"/>
                    <a:pt x="5615" y="7914"/>
                  </a:cubicBezTo>
                  <a:cubicBezTo>
                    <a:pt x="5362" y="8030"/>
                    <a:pt x="5130" y="8177"/>
                    <a:pt x="4888" y="8304"/>
                  </a:cubicBezTo>
                  <a:cubicBezTo>
                    <a:pt x="4561" y="8504"/>
                    <a:pt x="4182" y="8536"/>
                    <a:pt x="3813" y="8652"/>
                  </a:cubicBezTo>
                  <a:cubicBezTo>
                    <a:pt x="3392" y="8799"/>
                    <a:pt x="2928" y="9031"/>
                    <a:pt x="2622" y="9347"/>
                  </a:cubicBezTo>
                  <a:cubicBezTo>
                    <a:pt x="2306" y="9695"/>
                    <a:pt x="2032" y="10148"/>
                    <a:pt x="1958" y="11149"/>
                  </a:cubicBezTo>
                  <a:cubicBezTo>
                    <a:pt x="1958" y="11149"/>
                    <a:pt x="1558" y="13309"/>
                    <a:pt x="1411" y="14394"/>
                  </a:cubicBezTo>
                  <a:cubicBezTo>
                    <a:pt x="1252" y="15469"/>
                    <a:pt x="1231" y="17471"/>
                    <a:pt x="1179" y="17861"/>
                  </a:cubicBezTo>
                  <a:cubicBezTo>
                    <a:pt x="1137" y="18241"/>
                    <a:pt x="1073" y="19579"/>
                    <a:pt x="926" y="20622"/>
                  </a:cubicBezTo>
                  <a:cubicBezTo>
                    <a:pt x="778" y="21655"/>
                    <a:pt x="926" y="22614"/>
                    <a:pt x="926" y="23140"/>
                  </a:cubicBezTo>
                  <a:cubicBezTo>
                    <a:pt x="926" y="23688"/>
                    <a:pt x="957" y="24668"/>
                    <a:pt x="852" y="24774"/>
                  </a:cubicBezTo>
                  <a:cubicBezTo>
                    <a:pt x="726" y="24879"/>
                    <a:pt x="483" y="25532"/>
                    <a:pt x="304" y="25817"/>
                  </a:cubicBezTo>
                  <a:cubicBezTo>
                    <a:pt x="20" y="26259"/>
                    <a:pt x="41" y="26639"/>
                    <a:pt x="20" y="26986"/>
                  </a:cubicBezTo>
                  <a:cubicBezTo>
                    <a:pt x="1" y="27186"/>
                    <a:pt x="86" y="27286"/>
                    <a:pt x="198" y="27286"/>
                  </a:cubicBezTo>
                  <a:cubicBezTo>
                    <a:pt x="274" y="27286"/>
                    <a:pt x="364" y="27239"/>
                    <a:pt x="441" y="27145"/>
                  </a:cubicBezTo>
                  <a:cubicBezTo>
                    <a:pt x="620" y="26902"/>
                    <a:pt x="979" y="26049"/>
                    <a:pt x="979" y="26049"/>
                  </a:cubicBezTo>
                  <a:cubicBezTo>
                    <a:pt x="979" y="26049"/>
                    <a:pt x="1063" y="26765"/>
                    <a:pt x="1042" y="27208"/>
                  </a:cubicBezTo>
                  <a:cubicBezTo>
                    <a:pt x="1031" y="27640"/>
                    <a:pt x="1116" y="28694"/>
                    <a:pt x="1305" y="28788"/>
                  </a:cubicBezTo>
                  <a:cubicBezTo>
                    <a:pt x="1361" y="28818"/>
                    <a:pt x="1409" y="28829"/>
                    <a:pt x="1450" y="28829"/>
                  </a:cubicBezTo>
                  <a:cubicBezTo>
                    <a:pt x="1601" y="28829"/>
                    <a:pt x="1653" y="28672"/>
                    <a:pt x="1653" y="28672"/>
                  </a:cubicBezTo>
                  <a:cubicBezTo>
                    <a:pt x="1653" y="28672"/>
                    <a:pt x="1710" y="28852"/>
                    <a:pt x="1918" y="28852"/>
                  </a:cubicBezTo>
                  <a:cubicBezTo>
                    <a:pt x="1946" y="28852"/>
                    <a:pt x="1977" y="28849"/>
                    <a:pt x="2011" y="28841"/>
                  </a:cubicBezTo>
                  <a:cubicBezTo>
                    <a:pt x="2180" y="28799"/>
                    <a:pt x="2254" y="28367"/>
                    <a:pt x="2254" y="28367"/>
                  </a:cubicBezTo>
                  <a:cubicBezTo>
                    <a:pt x="2254" y="28367"/>
                    <a:pt x="2360" y="28490"/>
                    <a:pt x="2494" y="28490"/>
                  </a:cubicBezTo>
                  <a:cubicBezTo>
                    <a:pt x="2512" y="28490"/>
                    <a:pt x="2530" y="28488"/>
                    <a:pt x="2549" y="28483"/>
                  </a:cubicBezTo>
                  <a:cubicBezTo>
                    <a:pt x="2749" y="28430"/>
                    <a:pt x="2675" y="28061"/>
                    <a:pt x="2675" y="28061"/>
                  </a:cubicBezTo>
                  <a:cubicBezTo>
                    <a:pt x="2675" y="28061"/>
                    <a:pt x="2865" y="28061"/>
                    <a:pt x="2991" y="27893"/>
                  </a:cubicBezTo>
                  <a:cubicBezTo>
                    <a:pt x="3097" y="27766"/>
                    <a:pt x="3139" y="27408"/>
                    <a:pt x="3170" y="27134"/>
                  </a:cubicBezTo>
                  <a:cubicBezTo>
                    <a:pt x="3191" y="26850"/>
                    <a:pt x="3128" y="25511"/>
                    <a:pt x="2991" y="25153"/>
                  </a:cubicBezTo>
                  <a:cubicBezTo>
                    <a:pt x="2833" y="24763"/>
                    <a:pt x="2601" y="24626"/>
                    <a:pt x="2559" y="24415"/>
                  </a:cubicBezTo>
                  <a:cubicBezTo>
                    <a:pt x="2485" y="24026"/>
                    <a:pt x="2622" y="23457"/>
                    <a:pt x="2759" y="22824"/>
                  </a:cubicBezTo>
                  <a:cubicBezTo>
                    <a:pt x="2928" y="21886"/>
                    <a:pt x="3128" y="21096"/>
                    <a:pt x="3181" y="20748"/>
                  </a:cubicBezTo>
                  <a:cubicBezTo>
                    <a:pt x="3307" y="19884"/>
                    <a:pt x="3434" y="18578"/>
                    <a:pt x="3507" y="18188"/>
                  </a:cubicBezTo>
                  <a:cubicBezTo>
                    <a:pt x="3644" y="17524"/>
                    <a:pt x="3876" y="15722"/>
                    <a:pt x="3971" y="14047"/>
                  </a:cubicBezTo>
                  <a:cubicBezTo>
                    <a:pt x="3992" y="13625"/>
                    <a:pt x="4024" y="13299"/>
                    <a:pt x="4034" y="13056"/>
                  </a:cubicBezTo>
                  <a:cubicBezTo>
                    <a:pt x="4087" y="13225"/>
                    <a:pt x="4192" y="13467"/>
                    <a:pt x="4435" y="13984"/>
                  </a:cubicBezTo>
                  <a:cubicBezTo>
                    <a:pt x="4509" y="14921"/>
                    <a:pt x="4656" y="16238"/>
                    <a:pt x="4835" y="17261"/>
                  </a:cubicBezTo>
                  <a:cubicBezTo>
                    <a:pt x="4983" y="18040"/>
                    <a:pt x="5099" y="18620"/>
                    <a:pt x="4962" y="19400"/>
                  </a:cubicBezTo>
                  <a:cubicBezTo>
                    <a:pt x="4825" y="20169"/>
                    <a:pt x="4393" y="21317"/>
                    <a:pt x="4192" y="22508"/>
                  </a:cubicBezTo>
                  <a:cubicBezTo>
                    <a:pt x="3876" y="24510"/>
                    <a:pt x="3781" y="25480"/>
                    <a:pt x="4245" y="28683"/>
                  </a:cubicBezTo>
                  <a:cubicBezTo>
                    <a:pt x="4456" y="30158"/>
                    <a:pt x="4772" y="31381"/>
                    <a:pt x="4825" y="31834"/>
                  </a:cubicBezTo>
                  <a:cubicBezTo>
                    <a:pt x="4877" y="32287"/>
                    <a:pt x="4856" y="33625"/>
                    <a:pt x="4825" y="34004"/>
                  </a:cubicBezTo>
                  <a:cubicBezTo>
                    <a:pt x="4677" y="36765"/>
                    <a:pt x="4614" y="37682"/>
                    <a:pt x="4825" y="39863"/>
                  </a:cubicBezTo>
                  <a:cubicBezTo>
                    <a:pt x="5035" y="42055"/>
                    <a:pt x="5573" y="43446"/>
                    <a:pt x="5467" y="44742"/>
                  </a:cubicBezTo>
                  <a:cubicBezTo>
                    <a:pt x="5457" y="44953"/>
                    <a:pt x="5141" y="45237"/>
                    <a:pt x="5130" y="45774"/>
                  </a:cubicBezTo>
                  <a:cubicBezTo>
                    <a:pt x="5120" y="46343"/>
                    <a:pt x="4782" y="46870"/>
                    <a:pt x="4909" y="47460"/>
                  </a:cubicBezTo>
                  <a:cubicBezTo>
                    <a:pt x="4883" y="47748"/>
                    <a:pt x="5008" y="48064"/>
                    <a:pt x="5207" y="48064"/>
                  </a:cubicBezTo>
                  <a:cubicBezTo>
                    <a:pt x="5248" y="48064"/>
                    <a:pt x="5293" y="48050"/>
                    <a:pt x="5341" y="48019"/>
                  </a:cubicBezTo>
                  <a:cubicBezTo>
                    <a:pt x="5382" y="48134"/>
                    <a:pt x="5509" y="48206"/>
                    <a:pt x="5618" y="48206"/>
                  </a:cubicBezTo>
                  <a:cubicBezTo>
                    <a:pt x="5678" y="48206"/>
                    <a:pt x="5732" y="48184"/>
                    <a:pt x="5762" y="48135"/>
                  </a:cubicBezTo>
                  <a:cubicBezTo>
                    <a:pt x="5807" y="48238"/>
                    <a:pt x="5954" y="48367"/>
                    <a:pt x="6089" y="48367"/>
                  </a:cubicBezTo>
                  <a:cubicBezTo>
                    <a:pt x="6147" y="48367"/>
                    <a:pt x="6203" y="48343"/>
                    <a:pt x="6247" y="48282"/>
                  </a:cubicBezTo>
                  <a:cubicBezTo>
                    <a:pt x="6265" y="48348"/>
                    <a:pt x="6366" y="48403"/>
                    <a:pt x="6478" y="48403"/>
                  </a:cubicBezTo>
                  <a:cubicBezTo>
                    <a:pt x="6564" y="48403"/>
                    <a:pt x="6657" y="48370"/>
                    <a:pt x="6721" y="48282"/>
                  </a:cubicBezTo>
                  <a:cubicBezTo>
                    <a:pt x="6808" y="48358"/>
                    <a:pt x="6907" y="48396"/>
                    <a:pt x="7005" y="48396"/>
                  </a:cubicBezTo>
                  <a:cubicBezTo>
                    <a:pt x="7192" y="48396"/>
                    <a:pt x="7376" y="48257"/>
                    <a:pt x="7459" y="47987"/>
                  </a:cubicBezTo>
                  <a:cubicBezTo>
                    <a:pt x="7522" y="47808"/>
                    <a:pt x="7786" y="47671"/>
                    <a:pt x="7722" y="47334"/>
                  </a:cubicBezTo>
                  <a:cubicBezTo>
                    <a:pt x="7617" y="46723"/>
                    <a:pt x="7564" y="46322"/>
                    <a:pt x="7491" y="45827"/>
                  </a:cubicBezTo>
                  <a:cubicBezTo>
                    <a:pt x="7438" y="45448"/>
                    <a:pt x="7185" y="45237"/>
                    <a:pt x="7311" y="44921"/>
                  </a:cubicBezTo>
                  <a:cubicBezTo>
                    <a:pt x="7459" y="44605"/>
                    <a:pt x="7522" y="44394"/>
                    <a:pt x="7417" y="43973"/>
                  </a:cubicBezTo>
                  <a:cubicBezTo>
                    <a:pt x="7364" y="43720"/>
                    <a:pt x="7754" y="39431"/>
                    <a:pt x="7859" y="38757"/>
                  </a:cubicBezTo>
                  <a:cubicBezTo>
                    <a:pt x="8123" y="37029"/>
                    <a:pt x="7923" y="36101"/>
                    <a:pt x="7775" y="35448"/>
                  </a:cubicBezTo>
                  <a:cubicBezTo>
                    <a:pt x="7628" y="34847"/>
                    <a:pt x="7775" y="34426"/>
                    <a:pt x="7870" y="33383"/>
                  </a:cubicBezTo>
                  <a:cubicBezTo>
                    <a:pt x="7933" y="32571"/>
                    <a:pt x="7807" y="31623"/>
                    <a:pt x="7765" y="31359"/>
                  </a:cubicBezTo>
                  <a:cubicBezTo>
                    <a:pt x="7680" y="30748"/>
                    <a:pt x="8355" y="27008"/>
                    <a:pt x="8355" y="24953"/>
                  </a:cubicBezTo>
                  <a:cubicBezTo>
                    <a:pt x="8355" y="24767"/>
                    <a:pt x="8406" y="24725"/>
                    <a:pt x="8482" y="24725"/>
                  </a:cubicBezTo>
                  <a:cubicBezTo>
                    <a:pt x="8544" y="24725"/>
                    <a:pt x="8622" y="24753"/>
                    <a:pt x="8702" y="24753"/>
                  </a:cubicBezTo>
                  <a:cubicBezTo>
                    <a:pt x="8884" y="24753"/>
                    <a:pt x="8968" y="24704"/>
                    <a:pt x="9007" y="24704"/>
                  </a:cubicBezTo>
                  <a:cubicBezTo>
                    <a:pt x="9042" y="24704"/>
                    <a:pt x="9040" y="24744"/>
                    <a:pt x="9040" y="24900"/>
                  </a:cubicBezTo>
                  <a:cubicBezTo>
                    <a:pt x="9040" y="26828"/>
                    <a:pt x="9767" y="30738"/>
                    <a:pt x="9672" y="31338"/>
                  </a:cubicBezTo>
                  <a:cubicBezTo>
                    <a:pt x="9630" y="31602"/>
                    <a:pt x="9503" y="32571"/>
                    <a:pt x="9566" y="33372"/>
                  </a:cubicBezTo>
                  <a:cubicBezTo>
                    <a:pt x="9651" y="34415"/>
                    <a:pt x="9788" y="34837"/>
                    <a:pt x="9661" y="35437"/>
                  </a:cubicBezTo>
                  <a:cubicBezTo>
                    <a:pt x="9503" y="36080"/>
                    <a:pt x="9314" y="37018"/>
                    <a:pt x="9577" y="38746"/>
                  </a:cubicBezTo>
                  <a:cubicBezTo>
                    <a:pt x="9682" y="39420"/>
                    <a:pt x="10072" y="43720"/>
                    <a:pt x="10020" y="43962"/>
                  </a:cubicBezTo>
                  <a:cubicBezTo>
                    <a:pt x="9925" y="44384"/>
                    <a:pt x="9988" y="44594"/>
                    <a:pt x="10125" y="44910"/>
                  </a:cubicBezTo>
                  <a:cubicBezTo>
                    <a:pt x="10262" y="45227"/>
                    <a:pt x="10020" y="45437"/>
                    <a:pt x="9946" y="45817"/>
                  </a:cubicBezTo>
                  <a:cubicBezTo>
                    <a:pt x="9883" y="46301"/>
                    <a:pt x="9830" y="46712"/>
                    <a:pt x="9714" y="47323"/>
                  </a:cubicBezTo>
                  <a:cubicBezTo>
                    <a:pt x="9651" y="47661"/>
                    <a:pt x="9925" y="47798"/>
                    <a:pt x="9977" y="47977"/>
                  </a:cubicBezTo>
                  <a:cubicBezTo>
                    <a:pt x="10061" y="48247"/>
                    <a:pt x="10248" y="48385"/>
                    <a:pt x="10436" y="48385"/>
                  </a:cubicBezTo>
                  <a:cubicBezTo>
                    <a:pt x="10534" y="48385"/>
                    <a:pt x="10632" y="48348"/>
                    <a:pt x="10715" y="48272"/>
                  </a:cubicBezTo>
                  <a:cubicBezTo>
                    <a:pt x="10780" y="48356"/>
                    <a:pt x="10874" y="48388"/>
                    <a:pt x="10962" y="48388"/>
                  </a:cubicBezTo>
                  <a:cubicBezTo>
                    <a:pt x="11072" y="48388"/>
                    <a:pt x="11172" y="48336"/>
                    <a:pt x="11189" y="48272"/>
                  </a:cubicBezTo>
                  <a:cubicBezTo>
                    <a:pt x="11234" y="48336"/>
                    <a:pt x="11290" y="48361"/>
                    <a:pt x="11349" y="48361"/>
                  </a:cubicBezTo>
                  <a:cubicBezTo>
                    <a:pt x="11483" y="48361"/>
                    <a:pt x="11630" y="48227"/>
                    <a:pt x="11674" y="48124"/>
                  </a:cubicBezTo>
                  <a:cubicBezTo>
                    <a:pt x="11708" y="48177"/>
                    <a:pt x="11764" y="48200"/>
                    <a:pt x="11825" y="48200"/>
                  </a:cubicBezTo>
                  <a:cubicBezTo>
                    <a:pt x="11936" y="48200"/>
                    <a:pt x="12061" y="48124"/>
                    <a:pt x="12095" y="48008"/>
                  </a:cubicBezTo>
                  <a:cubicBezTo>
                    <a:pt x="12144" y="48040"/>
                    <a:pt x="12189" y="48054"/>
                    <a:pt x="12232" y="48054"/>
                  </a:cubicBezTo>
                  <a:cubicBezTo>
                    <a:pt x="12429" y="48054"/>
                    <a:pt x="12553" y="47745"/>
                    <a:pt x="12527" y="47450"/>
                  </a:cubicBezTo>
                  <a:cubicBezTo>
                    <a:pt x="12664" y="46860"/>
                    <a:pt x="12338" y="46333"/>
                    <a:pt x="12306" y="45764"/>
                  </a:cubicBezTo>
                  <a:cubicBezTo>
                    <a:pt x="12296" y="45227"/>
                    <a:pt x="11990" y="44931"/>
                    <a:pt x="11969" y="44721"/>
                  </a:cubicBezTo>
                  <a:cubicBezTo>
                    <a:pt x="11864" y="43446"/>
                    <a:pt x="12401" y="42034"/>
                    <a:pt x="12612" y="39853"/>
                  </a:cubicBezTo>
                  <a:cubicBezTo>
                    <a:pt x="12822" y="37661"/>
                    <a:pt x="12759" y="36755"/>
                    <a:pt x="12612" y="33994"/>
                  </a:cubicBezTo>
                  <a:cubicBezTo>
                    <a:pt x="12580" y="33604"/>
                    <a:pt x="12559" y="32276"/>
                    <a:pt x="12612" y="31813"/>
                  </a:cubicBezTo>
                  <a:cubicBezTo>
                    <a:pt x="12664" y="31359"/>
                    <a:pt x="12970" y="30148"/>
                    <a:pt x="13191" y="28672"/>
                  </a:cubicBezTo>
                  <a:cubicBezTo>
                    <a:pt x="13665" y="25469"/>
                    <a:pt x="13571" y="24489"/>
                    <a:pt x="13244" y="22498"/>
                  </a:cubicBezTo>
                  <a:cubicBezTo>
                    <a:pt x="13054" y="21307"/>
                    <a:pt x="12622" y="20158"/>
                    <a:pt x="12475" y="19379"/>
                  </a:cubicBezTo>
                  <a:cubicBezTo>
                    <a:pt x="12338" y="18609"/>
                    <a:pt x="12464" y="18030"/>
                    <a:pt x="12601" y="17250"/>
                  </a:cubicBezTo>
                  <a:cubicBezTo>
                    <a:pt x="12812" y="16091"/>
                    <a:pt x="12949" y="14563"/>
                    <a:pt x="13033" y="13625"/>
                  </a:cubicBezTo>
                  <a:cubicBezTo>
                    <a:pt x="13149" y="13415"/>
                    <a:pt x="13286" y="13193"/>
                    <a:pt x="13413" y="12993"/>
                  </a:cubicBezTo>
                  <a:cubicBezTo>
                    <a:pt x="13465" y="13288"/>
                    <a:pt x="13507" y="13657"/>
                    <a:pt x="13528" y="14068"/>
                  </a:cubicBezTo>
                  <a:cubicBezTo>
                    <a:pt x="13623" y="15733"/>
                    <a:pt x="13866" y="17535"/>
                    <a:pt x="13992" y="18198"/>
                  </a:cubicBezTo>
                  <a:cubicBezTo>
                    <a:pt x="14076" y="18588"/>
                    <a:pt x="14192" y="19905"/>
                    <a:pt x="14319" y="20770"/>
                  </a:cubicBezTo>
                  <a:cubicBezTo>
                    <a:pt x="14371" y="21107"/>
                    <a:pt x="14572" y="21897"/>
                    <a:pt x="14740" y="22835"/>
                  </a:cubicBezTo>
                  <a:cubicBezTo>
                    <a:pt x="14867" y="23478"/>
                    <a:pt x="15025" y="24036"/>
                    <a:pt x="14940" y="24426"/>
                  </a:cubicBezTo>
                  <a:cubicBezTo>
                    <a:pt x="14898" y="24637"/>
                    <a:pt x="14666" y="24774"/>
                    <a:pt x="14508" y="25164"/>
                  </a:cubicBezTo>
                  <a:cubicBezTo>
                    <a:pt x="14361" y="25522"/>
                    <a:pt x="14308" y="26871"/>
                    <a:pt x="14340" y="27145"/>
                  </a:cubicBezTo>
                  <a:cubicBezTo>
                    <a:pt x="14361" y="27419"/>
                    <a:pt x="14403" y="27777"/>
                    <a:pt x="14508" y="27903"/>
                  </a:cubicBezTo>
                  <a:cubicBezTo>
                    <a:pt x="14635" y="28072"/>
                    <a:pt x="14825" y="28072"/>
                    <a:pt x="14825" y="28072"/>
                  </a:cubicBezTo>
                  <a:cubicBezTo>
                    <a:pt x="14825" y="28072"/>
                    <a:pt x="14761" y="28441"/>
                    <a:pt x="14951" y="28504"/>
                  </a:cubicBezTo>
                  <a:cubicBezTo>
                    <a:pt x="14965" y="28507"/>
                    <a:pt x="14980" y="28508"/>
                    <a:pt x="14993" y="28508"/>
                  </a:cubicBezTo>
                  <a:cubicBezTo>
                    <a:pt x="15133" y="28508"/>
                    <a:pt x="15246" y="28377"/>
                    <a:pt x="15246" y="28377"/>
                  </a:cubicBezTo>
                  <a:cubicBezTo>
                    <a:pt x="15246" y="28377"/>
                    <a:pt x="15320" y="28820"/>
                    <a:pt x="15499" y="28852"/>
                  </a:cubicBezTo>
                  <a:cubicBezTo>
                    <a:pt x="15535" y="28861"/>
                    <a:pt x="15568" y="28866"/>
                    <a:pt x="15597" y="28866"/>
                  </a:cubicBezTo>
                  <a:cubicBezTo>
                    <a:pt x="15791" y="28866"/>
                    <a:pt x="15847" y="28683"/>
                    <a:pt x="15847" y="28683"/>
                  </a:cubicBezTo>
                  <a:cubicBezTo>
                    <a:pt x="15847" y="28683"/>
                    <a:pt x="15900" y="28835"/>
                    <a:pt x="16053" y="28835"/>
                  </a:cubicBezTo>
                  <a:cubicBezTo>
                    <a:pt x="16093" y="28835"/>
                    <a:pt x="16140" y="28825"/>
                    <a:pt x="16194" y="28799"/>
                  </a:cubicBezTo>
                  <a:cubicBezTo>
                    <a:pt x="16405" y="28694"/>
                    <a:pt x="16479" y="27661"/>
                    <a:pt x="16458" y="27218"/>
                  </a:cubicBezTo>
                  <a:cubicBezTo>
                    <a:pt x="16447" y="26786"/>
                    <a:pt x="16521" y="26059"/>
                    <a:pt x="16521" y="26059"/>
                  </a:cubicBezTo>
                  <a:cubicBezTo>
                    <a:pt x="16521" y="26059"/>
                    <a:pt x="16879" y="26902"/>
                    <a:pt x="17058" y="27155"/>
                  </a:cubicBezTo>
                  <a:cubicBezTo>
                    <a:pt x="17136" y="27273"/>
                    <a:pt x="17229" y="27331"/>
                    <a:pt x="17307" y="27331"/>
                  </a:cubicBezTo>
                  <a:cubicBezTo>
                    <a:pt x="17410" y="27331"/>
                    <a:pt x="17487" y="27231"/>
                    <a:pt x="17469" y="27039"/>
                  </a:cubicBezTo>
                  <a:cubicBezTo>
                    <a:pt x="17448" y="26691"/>
                    <a:pt x="17469" y="26302"/>
                    <a:pt x="17185" y="25870"/>
                  </a:cubicBezTo>
                  <a:cubicBezTo>
                    <a:pt x="16995" y="25585"/>
                    <a:pt x="16742" y="24932"/>
                    <a:pt x="16637" y="24826"/>
                  </a:cubicBezTo>
                  <a:cubicBezTo>
                    <a:pt x="16521" y="24721"/>
                    <a:pt x="16563" y="23741"/>
                    <a:pt x="16563" y="23193"/>
                  </a:cubicBezTo>
                  <a:cubicBezTo>
                    <a:pt x="16563" y="22677"/>
                    <a:pt x="16711" y="21718"/>
                    <a:pt x="16563" y="20675"/>
                  </a:cubicBezTo>
                  <a:cubicBezTo>
                    <a:pt x="16416" y="19653"/>
                    <a:pt x="16363" y="18293"/>
                    <a:pt x="16310" y="17914"/>
                  </a:cubicBezTo>
                  <a:cubicBezTo>
                    <a:pt x="16268" y="17524"/>
                    <a:pt x="16237" y="15511"/>
                    <a:pt x="16078" y="14447"/>
                  </a:cubicBezTo>
                  <a:cubicBezTo>
                    <a:pt x="15920" y="13362"/>
                    <a:pt x="15299" y="10548"/>
                    <a:pt x="15299" y="10548"/>
                  </a:cubicBezTo>
                  <a:lnTo>
                    <a:pt x="15267" y="10559"/>
                  </a:lnTo>
                  <a:cubicBezTo>
                    <a:pt x="15162" y="9716"/>
                    <a:pt x="14867" y="9020"/>
                    <a:pt x="13887" y="8652"/>
                  </a:cubicBezTo>
                  <a:cubicBezTo>
                    <a:pt x="13686" y="8588"/>
                    <a:pt x="13244" y="8483"/>
                    <a:pt x="13054" y="8388"/>
                  </a:cubicBezTo>
                  <a:cubicBezTo>
                    <a:pt x="11979" y="7830"/>
                    <a:pt x="10968" y="7429"/>
                    <a:pt x="10083" y="7240"/>
                  </a:cubicBezTo>
                  <a:cubicBezTo>
                    <a:pt x="10072" y="7008"/>
                    <a:pt x="10093" y="6513"/>
                    <a:pt x="10093" y="6302"/>
                  </a:cubicBezTo>
                  <a:cubicBezTo>
                    <a:pt x="10473" y="6081"/>
                    <a:pt x="10715" y="4637"/>
                    <a:pt x="10726" y="4511"/>
                  </a:cubicBezTo>
                  <a:cubicBezTo>
                    <a:pt x="10736" y="4512"/>
                    <a:pt x="10746" y="4512"/>
                    <a:pt x="10756" y="4512"/>
                  </a:cubicBezTo>
                  <a:cubicBezTo>
                    <a:pt x="10960" y="4512"/>
                    <a:pt x="11196" y="4312"/>
                    <a:pt x="11337" y="3931"/>
                  </a:cubicBezTo>
                  <a:cubicBezTo>
                    <a:pt x="11400" y="3752"/>
                    <a:pt x="11442" y="3446"/>
                    <a:pt x="11305" y="3278"/>
                  </a:cubicBezTo>
                  <a:cubicBezTo>
                    <a:pt x="11278" y="3244"/>
                    <a:pt x="11246" y="3210"/>
                    <a:pt x="11185" y="3210"/>
                  </a:cubicBezTo>
                  <a:cubicBezTo>
                    <a:pt x="11151" y="3210"/>
                    <a:pt x="11108" y="3220"/>
                    <a:pt x="11052" y="3246"/>
                  </a:cubicBezTo>
                  <a:cubicBezTo>
                    <a:pt x="11147" y="2856"/>
                    <a:pt x="11200" y="1845"/>
                    <a:pt x="10862" y="1265"/>
                  </a:cubicBezTo>
                  <a:cubicBezTo>
                    <a:pt x="10504" y="685"/>
                    <a:pt x="10030" y="1"/>
                    <a:pt x="871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8"/>
            <p:cNvSpPr/>
            <p:nvPr/>
          </p:nvSpPr>
          <p:spPr>
            <a:xfrm>
              <a:off x="1124048" y="2363932"/>
              <a:ext cx="683136" cy="691074"/>
            </a:xfrm>
            <a:custGeom>
              <a:avLst/>
              <a:gdLst/>
              <a:ahLst/>
              <a:cxnLst/>
              <a:rect l="l" t="t" r="r" b="b"/>
              <a:pathLst>
                <a:path w="6282" h="6355" extrusionOk="0">
                  <a:moveTo>
                    <a:pt x="1162" y="1"/>
                  </a:moveTo>
                  <a:cubicBezTo>
                    <a:pt x="907" y="1"/>
                    <a:pt x="660" y="110"/>
                    <a:pt x="507" y="329"/>
                  </a:cubicBezTo>
                  <a:cubicBezTo>
                    <a:pt x="1" y="1045"/>
                    <a:pt x="454" y="1741"/>
                    <a:pt x="612" y="2215"/>
                  </a:cubicBezTo>
                  <a:cubicBezTo>
                    <a:pt x="781" y="2710"/>
                    <a:pt x="918" y="3184"/>
                    <a:pt x="918" y="3764"/>
                  </a:cubicBezTo>
                  <a:cubicBezTo>
                    <a:pt x="918" y="4407"/>
                    <a:pt x="686" y="4649"/>
                    <a:pt x="591" y="5229"/>
                  </a:cubicBezTo>
                  <a:cubicBezTo>
                    <a:pt x="507" y="5745"/>
                    <a:pt x="781" y="5903"/>
                    <a:pt x="886" y="5935"/>
                  </a:cubicBezTo>
                  <a:cubicBezTo>
                    <a:pt x="946" y="5991"/>
                    <a:pt x="998" y="6009"/>
                    <a:pt x="1042" y="6009"/>
                  </a:cubicBezTo>
                  <a:cubicBezTo>
                    <a:pt x="1130" y="6009"/>
                    <a:pt x="1181" y="5935"/>
                    <a:pt x="1181" y="5935"/>
                  </a:cubicBezTo>
                  <a:cubicBezTo>
                    <a:pt x="1339" y="5903"/>
                    <a:pt x="1444" y="5745"/>
                    <a:pt x="1476" y="5597"/>
                  </a:cubicBezTo>
                  <a:cubicBezTo>
                    <a:pt x="1508" y="5376"/>
                    <a:pt x="1487" y="5144"/>
                    <a:pt x="1402" y="4965"/>
                  </a:cubicBezTo>
                  <a:cubicBezTo>
                    <a:pt x="1402" y="4965"/>
                    <a:pt x="1402" y="4955"/>
                    <a:pt x="1392" y="4955"/>
                  </a:cubicBezTo>
                  <a:cubicBezTo>
                    <a:pt x="1381" y="4912"/>
                    <a:pt x="1339" y="4870"/>
                    <a:pt x="1307" y="4849"/>
                  </a:cubicBezTo>
                  <a:cubicBezTo>
                    <a:pt x="1297" y="4849"/>
                    <a:pt x="1297" y="4839"/>
                    <a:pt x="1286" y="4839"/>
                  </a:cubicBezTo>
                  <a:cubicBezTo>
                    <a:pt x="1276" y="4807"/>
                    <a:pt x="1244" y="4786"/>
                    <a:pt x="1202" y="4744"/>
                  </a:cubicBezTo>
                  <a:cubicBezTo>
                    <a:pt x="1172" y="4719"/>
                    <a:pt x="1118" y="4696"/>
                    <a:pt x="1054" y="4696"/>
                  </a:cubicBezTo>
                  <a:cubicBezTo>
                    <a:pt x="984" y="4696"/>
                    <a:pt x="900" y="4724"/>
                    <a:pt x="823" y="4807"/>
                  </a:cubicBezTo>
                  <a:cubicBezTo>
                    <a:pt x="875" y="4617"/>
                    <a:pt x="928" y="4396"/>
                    <a:pt x="970" y="4069"/>
                  </a:cubicBezTo>
                  <a:cubicBezTo>
                    <a:pt x="1044" y="3606"/>
                    <a:pt x="960" y="3026"/>
                    <a:pt x="770" y="2447"/>
                  </a:cubicBezTo>
                  <a:cubicBezTo>
                    <a:pt x="591" y="1888"/>
                    <a:pt x="306" y="1319"/>
                    <a:pt x="359" y="866"/>
                  </a:cubicBezTo>
                  <a:cubicBezTo>
                    <a:pt x="433" y="402"/>
                    <a:pt x="601" y="276"/>
                    <a:pt x="781" y="171"/>
                  </a:cubicBezTo>
                  <a:cubicBezTo>
                    <a:pt x="960" y="76"/>
                    <a:pt x="1086" y="65"/>
                    <a:pt x="1192" y="65"/>
                  </a:cubicBezTo>
                  <a:cubicBezTo>
                    <a:pt x="1402" y="76"/>
                    <a:pt x="1539" y="181"/>
                    <a:pt x="1624" y="276"/>
                  </a:cubicBezTo>
                  <a:cubicBezTo>
                    <a:pt x="1655" y="318"/>
                    <a:pt x="1676" y="339"/>
                    <a:pt x="1708" y="371"/>
                  </a:cubicBezTo>
                  <a:cubicBezTo>
                    <a:pt x="1571" y="434"/>
                    <a:pt x="1487" y="518"/>
                    <a:pt x="1434" y="603"/>
                  </a:cubicBezTo>
                  <a:cubicBezTo>
                    <a:pt x="1392" y="655"/>
                    <a:pt x="1360" y="729"/>
                    <a:pt x="1350" y="792"/>
                  </a:cubicBezTo>
                  <a:cubicBezTo>
                    <a:pt x="1297" y="1014"/>
                    <a:pt x="1381" y="1309"/>
                    <a:pt x="1782" y="1635"/>
                  </a:cubicBezTo>
                  <a:cubicBezTo>
                    <a:pt x="2024" y="1836"/>
                    <a:pt x="2235" y="1962"/>
                    <a:pt x="2446" y="2046"/>
                  </a:cubicBezTo>
                  <a:cubicBezTo>
                    <a:pt x="2393" y="2310"/>
                    <a:pt x="2646" y="2478"/>
                    <a:pt x="2783" y="2542"/>
                  </a:cubicBezTo>
                  <a:lnTo>
                    <a:pt x="2962" y="2636"/>
                  </a:lnTo>
                  <a:cubicBezTo>
                    <a:pt x="2962" y="2636"/>
                    <a:pt x="2751" y="2636"/>
                    <a:pt x="2730" y="2858"/>
                  </a:cubicBezTo>
                  <a:cubicBezTo>
                    <a:pt x="2719" y="3047"/>
                    <a:pt x="2762" y="3163"/>
                    <a:pt x="2762" y="3163"/>
                  </a:cubicBezTo>
                  <a:cubicBezTo>
                    <a:pt x="2762" y="3163"/>
                    <a:pt x="2677" y="3005"/>
                    <a:pt x="2572" y="2858"/>
                  </a:cubicBezTo>
                  <a:cubicBezTo>
                    <a:pt x="2539" y="2810"/>
                    <a:pt x="2483" y="2772"/>
                    <a:pt x="2443" y="2772"/>
                  </a:cubicBezTo>
                  <a:cubicBezTo>
                    <a:pt x="2394" y="2772"/>
                    <a:pt x="2370" y="2831"/>
                    <a:pt x="2446" y="3005"/>
                  </a:cubicBezTo>
                  <a:cubicBezTo>
                    <a:pt x="2572" y="3321"/>
                    <a:pt x="2709" y="3690"/>
                    <a:pt x="2709" y="4291"/>
                  </a:cubicBezTo>
                  <a:cubicBezTo>
                    <a:pt x="2709" y="4765"/>
                    <a:pt x="2804" y="5481"/>
                    <a:pt x="2593" y="5587"/>
                  </a:cubicBezTo>
                  <a:cubicBezTo>
                    <a:pt x="2382" y="5692"/>
                    <a:pt x="2488" y="5924"/>
                    <a:pt x="2593" y="6103"/>
                  </a:cubicBezTo>
                  <a:cubicBezTo>
                    <a:pt x="2683" y="6256"/>
                    <a:pt x="2826" y="6355"/>
                    <a:pt x="2919" y="6355"/>
                  </a:cubicBezTo>
                  <a:cubicBezTo>
                    <a:pt x="2935" y="6355"/>
                    <a:pt x="2949" y="6352"/>
                    <a:pt x="2962" y="6345"/>
                  </a:cubicBezTo>
                  <a:cubicBezTo>
                    <a:pt x="2983" y="6335"/>
                    <a:pt x="2993" y="6293"/>
                    <a:pt x="2993" y="6251"/>
                  </a:cubicBezTo>
                  <a:cubicBezTo>
                    <a:pt x="3027" y="6271"/>
                    <a:pt x="3070" y="6283"/>
                    <a:pt x="3113" y="6283"/>
                  </a:cubicBezTo>
                  <a:cubicBezTo>
                    <a:pt x="3137" y="6283"/>
                    <a:pt x="3161" y="6279"/>
                    <a:pt x="3183" y="6272"/>
                  </a:cubicBezTo>
                  <a:cubicBezTo>
                    <a:pt x="3183" y="6303"/>
                    <a:pt x="3194" y="6335"/>
                    <a:pt x="3225" y="6345"/>
                  </a:cubicBezTo>
                  <a:cubicBezTo>
                    <a:pt x="3236" y="6351"/>
                    <a:pt x="3248" y="6354"/>
                    <a:pt x="3262" y="6354"/>
                  </a:cubicBezTo>
                  <a:cubicBezTo>
                    <a:pt x="3350" y="6354"/>
                    <a:pt x="3503" y="6248"/>
                    <a:pt x="3594" y="6103"/>
                  </a:cubicBezTo>
                  <a:cubicBezTo>
                    <a:pt x="3699" y="5924"/>
                    <a:pt x="3805" y="5671"/>
                    <a:pt x="3594" y="5587"/>
                  </a:cubicBezTo>
                  <a:cubicBezTo>
                    <a:pt x="3383" y="5481"/>
                    <a:pt x="3468" y="4786"/>
                    <a:pt x="3468" y="4291"/>
                  </a:cubicBezTo>
                  <a:cubicBezTo>
                    <a:pt x="3468" y="3701"/>
                    <a:pt x="3605" y="3321"/>
                    <a:pt x="3731" y="3005"/>
                  </a:cubicBezTo>
                  <a:cubicBezTo>
                    <a:pt x="3814" y="2834"/>
                    <a:pt x="3787" y="2775"/>
                    <a:pt x="3735" y="2775"/>
                  </a:cubicBezTo>
                  <a:cubicBezTo>
                    <a:pt x="3694" y="2775"/>
                    <a:pt x="3637" y="2811"/>
                    <a:pt x="3605" y="2858"/>
                  </a:cubicBezTo>
                  <a:cubicBezTo>
                    <a:pt x="3499" y="3016"/>
                    <a:pt x="3415" y="3163"/>
                    <a:pt x="3415" y="3163"/>
                  </a:cubicBezTo>
                  <a:cubicBezTo>
                    <a:pt x="3415" y="3163"/>
                    <a:pt x="3447" y="3026"/>
                    <a:pt x="3447" y="2858"/>
                  </a:cubicBezTo>
                  <a:cubicBezTo>
                    <a:pt x="3436" y="2636"/>
                    <a:pt x="3225" y="2636"/>
                    <a:pt x="3225" y="2636"/>
                  </a:cubicBezTo>
                  <a:lnTo>
                    <a:pt x="3394" y="2542"/>
                  </a:lnTo>
                  <a:cubicBezTo>
                    <a:pt x="3541" y="2468"/>
                    <a:pt x="3784" y="2310"/>
                    <a:pt x="3731" y="2046"/>
                  </a:cubicBezTo>
                  <a:cubicBezTo>
                    <a:pt x="3942" y="1962"/>
                    <a:pt x="4153" y="1814"/>
                    <a:pt x="4395" y="1635"/>
                  </a:cubicBezTo>
                  <a:cubicBezTo>
                    <a:pt x="4753" y="1340"/>
                    <a:pt x="4869" y="1077"/>
                    <a:pt x="4837" y="856"/>
                  </a:cubicBezTo>
                  <a:cubicBezTo>
                    <a:pt x="4827" y="750"/>
                    <a:pt x="4774" y="655"/>
                    <a:pt x="4711" y="550"/>
                  </a:cubicBezTo>
                  <a:cubicBezTo>
                    <a:pt x="4669" y="497"/>
                    <a:pt x="4595" y="445"/>
                    <a:pt x="4500" y="392"/>
                  </a:cubicBezTo>
                  <a:cubicBezTo>
                    <a:pt x="4521" y="371"/>
                    <a:pt x="4563" y="329"/>
                    <a:pt x="4606" y="276"/>
                  </a:cubicBezTo>
                  <a:cubicBezTo>
                    <a:pt x="4700" y="181"/>
                    <a:pt x="4827" y="76"/>
                    <a:pt x="5038" y="65"/>
                  </a:cubicBezTo>
                  <a:cubicBezTo>
                    <a:pt x="5154" y="65"/>
                    <a:pt x="5291" y="76"/>
                    <a:pt x="5449" y="171"/>
                  </a:cubicBezTo>
                  <a:cubicBezTo>
                    <a:pt x="5628" y="276"/>
                    <a:pt x="5817" y="402"/>
                    <a:pt x="5870" y="866"/>
                  </a:cubicBezTo>
                  <a:cubicBezTo>
                    <a:pt x="5933" y="1330"/>
                    <a:pt x="5649" y="1888"/>
                    <a:pt x="5459" y="2447"/>
                  </a:cubicBezTo>
                  <a:cubicBezTo>
                    <a:pt x="5280" y="3016"/>
                    <a:pt x="5196" y="3606"/>
                    <a:pt x="5259" y="4069"/>
                  </a:cubicBezTo>
                  <a:cubicBezTo>
                    <a:pt x="5312" y="4396"/>
                    <a:pt x="5354" y="4607"/>
                    <a:pt x="5406" y="4807"/>
                  </a:cubicBezTo>
                  <a:cubicBezTo>
                    <a:pt x="5331" y="4726"/>
                    <a:pt x="5249" y="4700"/>
                    <a:pt x="5180" y="4700"/>
                  </a:cubicBezTo>
                  <a:cubicBezTo>
                    <a:pt x="5114" y="4700"/>
                    <a:pt x="5058" y="4723"/>
                    <a:pt x="5027" y="4744"/>
                  </a:cubicBezTo>
                  <a:cubicBezTo>
                    <a:pt x="4985" y="4765"/>
                    <a:pt x="4964" y="4807"/>
                    <a:pt x="4943" y="4839"/>
                  </a:cubicBezTo>
                  <a:cubicBezTo>
                    <a:pt x="4932" y="4839"/>
                    <a:pt x="4932" y="4849"/>
                    <a:pt x="4922" y="4849"/>
                  </a:cubicBezTo>
                  <a:cubicBezTo>
                    <a:pt x="4890" y="4870"/>
                    <a:pt x="4859" y="4912"/>
                    <a:pt x="4837" y="4955"/>
                  </a:cubicBezTo>
                  <a:cubicBezTo>
                    <a:pt x="4837" y="4955"/>
                    <a:pt x="4837" y="4965"/>
                    <a:pt x="4827" y="4965"/>
                  </a:cubicBezTo>
                  <a:cubicBezTo>
                    <a:pt x="4753" y="5144"/>
                    <a:pt x="4722" y="5376"/>
                    <a:pt x="4764" y="5597"/>
                  </a:cubicBezTo>
                  <a:cubicBezTo>
                    <a:pt x="4785" y="5745"/>
                    <a:pt x="4890" y="5903"/>
                    <a:pt x="5048" y="5935"/>
                  </a:cubicBezTo>
                  <a:cubicBezTo>
                    <a:pt x="5048" y="5935"/>
                    <a:pt x="5104" y="6009"/>
                    <a:pt x="5192" y="6009"/>
                  </a:cubicBezTo>
                  <a:cubicBezTo>
                    <a:pt x="5236" y="6009"/>
                    <a:pt x="5287" y="5991"/>
                    <a:pt x="5343" y="5935"/>
                  </a:cubicBezTo>
                  <a:cubicBezTo>
                    <a:pt x="5449" y="5903"/>
                    <a:pt x="5712" y="5755"/>
                    <a:pt x="5649" y="5229"/>
                  </a:cubicBezTo>
                  <a:cubicBezTo>
                    <a:pt x="5607" y="4649"/>
                    <a:pt x="5375" y="4396"/>
                    <a:pt x="5375" y="3764"/>
                  </a:cubicBezTo>
                  <a:cubicBezTo>
                    <a:pt x="5375" y="3174"/>
                    <a:pt x="5501" y="2710"/>
                    <a:pt x="5670" y="2215"/>
                  </a:cubicBezTo>
                  <a:cubicBezTo>
                    <a:pt x="5828" y="1741"/>
                    <a:pt x="6281" y="1045"/>
                    <a:pt x="5775" y="329"/>
                  </a:cubicBezTo>
                  <a:cubicBezTo>
                    <a:pt x="5620" y="114"/>
                    <a:pt x="5371" y="4"/>
                    <a:pt x="5116" y="4"/>
                  </a:cubicBezTo>
                  <a:cubicBezTo>
                    <a:pt x="4919" y="4"/>
                    <a:pt x="4718" y="69"/>
                    <a:pt x="4553" y="202"/>
                  </a:cubicBezTo>
                  <a:cubicBezTo>
                    <a:pt x="4469" y="255"/>
                    <a:pt x="4395" y="287"/>
                    <a:pt x="4300" y="308"/>
                  </a:cubicBezTo>
                  <a:cubicBezTo>
                    <a:pt x="3984" y="202"/>
                    <a:pt x="3562" y="118"/>
                    <a:pt x="3120" y="118"/>
                  </a:cubicBezTo>
                  <a:cubicBezTo>
                    <a:pt x="2688" y="118"/>
                    <a:pt x="2245" y="171"/>
                    <a:pt x="1929" y="287"/>
                  </a:cubicBezTo>
                  <a:cubicBezTo>
                    <a:pt x="1866" y="265"/>
                    <a:pt x="1803" y="234"/>
                    <a:pt x="1740" y="202"/>
                  </a:cubicBezTo>
                  <a:cubicBezTo>
                    <a:pt x="1568" y="68"/>
                    <a:pt x="1362" y="1"/>
                    <a:pt x="116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8"/>
            <p:cNvSpPr/>
            <p:nvPr/>
          </p:nvSpPr>
          <p:spPr>
            <a:xfrm>
              <a:off x="1095448" y="1741258"/>
              <a:ext cx="490549" cy="372669"/>
            </a:xfrm>
            <a:custGeom>
              <a:avLst/>
              <a:gdLst/>
              <a:ahLst/>
              <a:cxnLst/>
              <a:rect l="l" t="t" r="r" b="b"/>
              <a:pathLst>
                <a:path w="4511" h="3427" extrusionOk="0">
                  <a:moveTo>
                    <a:pt x="1241" y="0"/>
                  </a:moveTo>
                  <a:cubicBezTo>
                    <a:pt x="1201" y="0"/>
                    <a:pt x="1160" y="2"/>
                    <a:pt x="1117" y="6"/>
                  </a:cubicBezTo>
                  <a:cubicBezTo>
                    <a:pt x="706" y="59"/>
                    <a:pt x="369" y="396"/>
                    <a:pt x="211" y="776"/>
                  </a:cubicBezTo>
                  <a:cubicBezTo>
                    <a:pt x="0" y="1292"/>
                    <a:pt x="32" y="1871"/>
                    <a:pt x="106" y="2398"/>
                  </a:cubicBezTo>
                  <a:cubicBezTo>
                    <a:pt x="127" y="2567"/>
                    <a:pt x="158" y="2735"/>
                    <a:pt x="180" y="2894"/>
                  </a:cubicBezTo>
                  <a:lnTo>
                    <a:pt x="180" y="2904"/>
                  </a:lnTo>
                  <a:cubicBezTo>
                    <a:pt x="189" y="3013"/>
                    <a:pt x="190" y="3426"/>
                    <a:pt x="363" y="3426"/>
                  </a:cubicBezTo>
                  <a:cubicBezTo>
                    <a:pt x="375" y="3426"/>
                    <a:pt x="387" y="3424"/>
                    <a:pt x="401" y="3420"/>
                  </a:cubicBezTo>
                  <a:cubicBezTo>
                    <a:pt x="454" y="3410"/>
                    <a:pt x="496" y="3368"/>
                    <a:pt x="538" y="3326"/>
                  </a:cubicBezTo>
                  <a:cubicBezTo>
                    <a:pt x="601" y="3273"/>
                    <a:pt x="696" y="3220"/>
                    <a:pt x="770" y="3199"/>
                  </a:cubicBezTo>
                  <a:cubicBezTo>
                    <a:pt x="822" y="3178"/>
                    <a:pt x="875" y="3157"/>
                    <a:pt x="928" y="3146"/>
                  </a:cubicBezTo>
                  <a:cubicBezTo>
                    <a:pt x="965" y="3232"/>
                    <a:pt x="1052" y="3272"/>
                    <a:pt x="1142" y="3272"/>
                  </a:cubicBezTo>
                  <a:cubicBezTo>
                    <a:pt x="1229" y="3272"/>
                    <a:pt x="1318" y="3235"/>
                    <a:pt x="1370" y="3167"/>
                  </a:cubicBezTo>
                  <a:cubicBezTo>
                    <a:pt x="1391" y="3146"/>
                    <a:pt x="1423" y="3073"/>
                    <a:pt x="1423" y="3020"/>
                  </a:cubicBezTo>
                  <a:cubicBezTo>
                    <a:pt x="1539" y="2988"/>
                    <a:pt x="1644" y="2946"/>
                    <a:pt x="1750" y="2894"/>
                  </a:cubicBezTo>
                  <a:cubicBezTo>
                    <a:pt x="1750" y="2894"/>
                    <a:pt x="1760" y="2894"/>
                    <a:pt x="1760" y="2883"/>
                  </a:cubicBezTo>
                  <a:cubicBezTo>
                    <a:pt x="1897" y="2809"/>
                    <a:pt x="2013" y="2725"/>
                    <a:pt x="2118" y="2630"/>
                  </a:cubicBezTo>
                  <a:cubicBezTo>
                    <a:pt x="2266" y="2514"/>
                    <a:pt x="2392" y="2398"/>
                    <a:pt x="2435" y="2198"/>
                  </a:cubicBezTo>
                  <a:cubicBezTo>
                    <a:pt x="2435" y="2198"/>
                    <a:pt x="2477" y="2198"/>
                    <a:pt x="2508" y="2219"/>
                  </a:cubicBezTo>
                  <a:cubicBezTo>
                    <a:pt x="2540" y="2240"/>
                    <a:pt x="2582" y="2261"/>
                    <a:pt x="2603" y="2314"/>
                  </a:cubicBezTo>
                  <a:lnTo>
                    <a:pt x="2719" y="2514"/>
                  </a:lnTo>
                  <a:lnTo>
                    <a:pt x="2803" y="2472"/>
                  </a:lnTo>
                  <a:cubicBezTo>
                    <a:pt x="2803" y="2472"/>
                    <a:pt x="2645" y="2251"/>
                    <a:pt x="2666" y="2166"/>
                  </a:cubicBezTo>
                  <a:cubicBezTo>
                    <a:pt x="2687" y="2114"/>
                    <a:pt x="2709" y="2061"/>
                    <a:pt x="2740" y="2029"/>
                  </a:cubicBezTo>
                  <a:cubicBezTo>
                    <a:pt x="2751" y="1998"/>
                    <a:pt x="2761" y="1987"/>
                    <a:pt x="2761" y="1987"/>
                  </a:cubicBezTo>
                  <a:cubicBezTo>
                    <a:pt x="2812" y="2010"/>
                    <a:pt x="2878" y="2020"/>
                    <a:pt x="2946" y="2020"/>
                  </a:cubicBezTo>
                  <a:cubicBezTo>
                    <a:pt x="3005" y="2020"/>
                    <a:pt x="3066" y="2013"/>
                    <a:pt x="3119" y="1998"/>
                  </a:cubicBezTo>
                  <a:cubicBezTo>
                    <a:pt x="3330" y="1945"/>
                    <a:pt x="3509" y="1829"/>
                    <a:pt x="3667" y="1692"/>
                  </a:cubicBezTo>
                  <a:cubicBezTo>
                    <a:pt x="3847" y="1555"/>
                    <a:pt x="3973" y="1366"/>
                    <a:pt x="4068" y="1165"/>
                  </a:cubicBezTo>
                  <a:cubicBezTo>
                    <a:pt x="4142" y="1007"/>
                    <a:pt x="4226" y="828"/>
                    <a:pt x="4300" y="681"/>
                  </a:cubicBezTo>
                  <a:cubicBezTo>
                    <a:pt x="4352" y="575"/>
                    <a:pt x="4426" y="480"/>
                    <a:pt x="4458" y="396"/>
                  </a:cubicBezTo>
                  <a:cubicBezTo>
                    <a:pt x="4500" y="322"/>
                    <a:pt x="4510" y="259"/>
                    <a:pt x="4500" y="217"/>
                  </a:cubicBezTo>
                  <a:cubicBezTo>
                    <a:pt x="4489" y="196"/>
                    <a:pt x="4479" y="185"/>
                    <a:pt x="4447" y="164"/>
                  </a:cubicBezTo>
                  <a:cubicBezTo>
                    <a:pt x="4400" y="143"/>
                    <a:pt x="4348" y="137"/>
                    <a:pt x="4296" y="137"/>
                  </a:cubicBezTo>
                  <a:cubicBezTo>
                    <a:pt x="4236" y="137"/>
                    <a:pt x="4176" y="145"/>
                    <a:pt x="4125" y="145"/>
                  </a:cubicBezTo>
                  <a:cubicBezTo>
                    <a:pt x="4112" y="145"/>
                    <a:pt x="4100" y="145"/>
                    <a:pt x="4089" y="143"/>
                  </a:cubicBezTo>
                  <a:cubicBezTo>
                    <a:pt x="3920" y="112"/>
                    <a:pt x="3667" y="59"/>
                    <a:pt x="3499" y="48"/>
                  </a:cubicBezTo>
                  <a:cubicBezTo>
                    <a:pt x="3454" y="46"/>
                    <a:pt x="3411" y="45"/>
                    <a:pt x="3369" y="45"/>
                  </a:cubicBezTo>
                  <a:cubicBezTo>
                    <a:pt x="3243" y="45"/>
                    <a:pt x="3130" y="56"/>
                    <a:pt x="3035" y="80"/>
                  </a:cubicBezTo>
                  <a:cubicBezTo>
                    <a:pt x="3035" y="80"/>
                    <a:pt x="2942" y="30"/>
                    <a:pt x="2821" y="30"/>
                  </a:cubicBezTo>
                  <a:cubicBezTo>
                    <a:pt x="2795" y="30"/>
                    <a:pt x="2768" y="32"/>
                    <a:pt x="2740" y="38"/>
                  </a:cubicBezTo>
                  <a:cubicBezTo>
                    <a:pt x="2595" y="55"/>
                    <a:pt x="2491" y="190"/>
                    <a:pt x="2351" y="190"/>
                  </a:cubicBezTo>
                  <a:cubicBezTo>
                    <a:pt x="2318" y="190"/>
                    <a:pt x="2283" y="182"/>
                    <a:pt x="2245" y="164"/>
                  </a:cubicBezTo>
                  <a:cubicBezTo>
                    <a:pt x="2171" y="133"/>
                    <a:pt x="2055" y="80"/>
                    <a:pt x="1918" y="48"/>
                  </a:cubicBezTo>
                  <a:cubicBezTo>
                    <a:pt x="1821" y="22"/>
                    <a:pt x="1715" y="4"/>
                    <a:pt x="1616" y="4"/>
                  </a:cubicBezTo>
                  <a:cubicBezTo>
                    <a:pt x="1555" y="4"/>
                    <a:pt x="1496" y="11"/>
                    <a:pt x="1444" y="27"/>
                  </a:cubicBezTo>
                  <a:cubicBezTo>
                    <a:pt x="1377" y="7"/>
                    <a:pt x="1310" y="0"/>
                    <a:pt x="1241" y="0"/>
                  </a:cubicBez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8"/>
            <p:cNvSpPr/>
            <p:nvPr/>
          </p:nvSpPr>
          <p:spPr>
            <a:xfrm>
              <a:off x="1285534" y="1705264"/>
              <a:ext cx="602991" cy="549162"/>
            </a:xfrm>
            <a:custGeom>
              <a:avLst/>
              <a:gdLst/>
              <a:ahLst/>
              <a:cxnLst/>
              <a:rect l="l" t="t" r="r" b="b"/>
              <a:pathLst>
                <a:path w="5545" h="5050" extrusionOk="0">
                  <a:moveTo>
                    <a:pt x="2731" y="0"/>
                  </a:moveTo>
                  <a:cubicBezTo>
                    <a:pt x="2657" y="11"/>
                    <a:pt x="2594" y="42"/>
                    <a:pt x="2573" y="105"/>
                  </a:cubicBezTo>
                  <a:cubicBezTo>
                    <a:pt x="2531" y="306"/>
                    <a:pt x="2520" y="864"/>
                    <a:pt x="2805" y="1254"/>
                  </a:cubicBezTo>
                  <a:cubicBezTo>
                    <a:pt x="3026" y="1602"/>
                    <a:pt x="2973" y="2044"/>
                    <a:pt x="2963" y="2255"/>
                  </a:cubicBezTo>
                  <a:cubicBezTo>
                    <a:pt x="2952" y="2476"/>
                    <a:pt x="2910" y="2687"/>
                    <a:pt x="2868" y="2908"/>
                  </a:cubicBezTo>
                  <a:cubicBezTo>
                    <a:pt x="2821" y="3218"/>
                    <a:pt x="2641" y="3402"/>
                    <a:pt x="2453" y="3402"/>
                  </a:cubicBezTo>
                  <a:cubicBezTo>
                    <a:pt x="2430" y="3402"/>
                    <a:pt x="2406" y="3399"/>
                    <a:pt x="2383" y="3393"/>
                  </a:cubicBezTo>
                  <a:cubicBezTo>
                    <a:pt x="2288" y="3372"/>
                    <a:pt x="2214" y="3309"/>
                    <a:pt x="2120" y="3267"/>
                  </a:cubicBezTo>
                  <a:cubicBezTo>
                    <a:pt x="2056" y="3235"/>
                    <a:pt x="1972" y="3225"/>
                    <a:pt x="1898" y="3214"/>
                  </a:cubicBezTo>
                  <a:cubicBezTo>
                    <a:pt x="1879" y="3213"/>
                    <a:pt x="1860" y="3213"/>
                    <a:pt x="1842" y="3213"/>
                  </a:cubicBezTo>
                  <a:cubicBezTo>
                    <a:pt x="1732" y="3213"/>
                    <a:pt x="1627" y="3227"/>
                    <a:pt x="1520" y="3227"/>
                  </a:cubicBezTo>
                  <a:cubicBezTo>
                    <a:pt x="1455" y="3227"/>
                    <a:pt x="1388" y="3222"/>
                    <a:pt x="1319" y="3203"/>
                  </a:cubicBezTo>
                  <a:cubicBezTo>
                    <a:pt x="1150" y="3151"/>
                    <a:pt x="1003" y="3066"/>
                    <a:pt x="824" y="3024"/>
                  </a:cubicBezTo>
                  <a:cubicBezTo>
                    <a:pt x="768" y="3011"/>
                    <a:pt x="716" y="3005"/>
                    <a:pt x="668" y="3005"/>
                  </a:cubicBezTo>
                  <a:cubicBezTo>
                    <a:pt x="142" y="3005"/>
                    <a:pt x="1" y="3740"/>
                    <a:pt x="107" y="4183"/>
                  </a:cubicBezTo>
                  <a:cubicBezTo>
                    <a:pt x="181" y="4500"/>
                    <a:pt x="381" y="4763"/>
                    <a:pt x="644" y="4953"/>
                  </a:cubicBezTo>
                  <a:cubicBezTo>
                    <a:pt x="687" y="4921"/>
                    <a:pt x="729" y="4900"/>
                    <a:pt x="760" y="4858"/>
                  </a:cubicBezTo>
                  <a:cubicBezTo>
                    <a:pt x="813" y="4805"/>
                    <a:pt x="866" y="4742"/>
                    <a:pt x="918" y="4658"/>
                  </a:cubicBezTo>
                  <a:lnTo>
                    <a:pt x="1003" y="4500"/>
                  </a:lnTo>
                  <a:cubicBezTo>
                    <a:pt x="1013" y="4478"/>
                    <a:pt x="1013" y="4436"/>
                    <a:pt x="1024" y="4405"/>
                  </a:cubicBezTo>
                  <a:lnTo>
                    <a:pt x="1013" y="4394"/>
                  </a:lnTo>
                  <a:lnTo>
                    <a:pt x="1013" y="4394"/>
                  </a:lnTo>
                  <a:cubicBezTo>
                    <a:pt x="1022" y="4397"/>
                    <a:pt x="1028" y="4398"/>
                    <a:pt x="1032" y="4398"/>
                  </a:cubicBezTo>
                  <a:cubicBezTo>
                    <a:pt x="1043" y="4398"/>
                    <a:pt x="1036" y="4389"/>
                    <a:pt x="1013" y="4373"/>
                  </a:cubicBezTo>
                  <a:cubicBezTo>
                    <a:pt x="939" y="4299"/>
                    <a:pt x="897" y="4247"/>
                    <a:pt x="845" y="4183"/>
                  </a:cubicBezTo>
                  <a:cubicBezTo>
                    <a:pt x="781" y="4110"/>
                    <a:pt x="676" y="3952"/>
                    <a:pt x="739" y="3846"/>
                  </a:cubicBezTo>
                  <a:cubicBezTo>
                    <a:pt x="776" y="3783"/>
                    <a:pt x="828" y="3759"/>
                    <a:pt x="886" y="3759"/>
                  </a:cubicBezTo>
                  <a:cubicBezTo>
                    <a:pt x="1010" y="3759"/>
                    <a:pt x="1162" y="3866"/>
                    <a:pt x="1256" y="3909"/>
                  </a:cubicBezTo>
                  <a:cubicBezTo>
                    <a:pt x="1308" y="3931"/>
                    <a:pt x="1340" y="3952"/>
                    <a:pt x="1393" y="3962"/>
                  </a:cubicBezTo>
                  <a:cubicBezTo>
                    <a:pt x="1402" y="3963"/>
                    <a:pt x="1412" y="3964"/>
                    <a:pt x="1422" y="3964"/>
                  </a:cubicBezTo>
                  <a:cubicBezTo>
                    <a:pt x="1455" y="3964"/>
                    <a:pt x="1488" y="3959"/>
                    <a:pt x="1517" y="3959"/>
                  </a:cubicBezTo>
                  <a:cubicBezTo>
                    <a:pt x="1566" y="3959"/>
                    <a:pt x="1607" y="3971"/>
                    <a:pt x="1624" y="4036"/>
                  </a:cubicBezTo>
                  <a:cubicBezTo>
                    <a:pt x="1635" y="4089"/>
                    <a:pt x="1624" y="4162"/>
                    <a:pt x="1635" y="4226"/>
                  </a:cubicBezTo>
                  <a:cubicBezTo>
                    <a:pt x="1635" y="4289"/>
                    <a:pt x="1656" y="4352"/>
                    <a:pt x="1677" y="4426"/>
                  </a:cubicBezTo>
                  <a:cubicBezTo>
                    <a:pt x="1850" y="4877"/>
                    <a:pt x="2309" y="5049"/>
                    <a:pt x="2748" y="5049"/>
                  </a:cubicBezTo>
                  <a:cubicBezTo>
                    <a:pt x="2843" y="5049"/>
                    <a:pt x="2936" y="5041"/>
                    <a:pt x="3026" y="5026"/>
                  </a:cubicBezTo>
                  <a:cubicBezTo>
                    <a:pt x="4185" y="4868"/>
                    <a:pt x="5102" y="3931"/>
                    <a:pt x="5376" y="2814"/>
                  </a:cubicBezTo>
                  <a:cubicBezTo>
                    <a:pt x="5523" y="2276"/>
                    <a:pt x="5544" y="1475"/>
                    <a:pt x="5123" y="1001"/>
                  </a:cubicBezTo>
                  <a:cubicBezTo>
                    <a:pt x="5102" y="970"/>
                    <a:pt x="5081" y="948"/>
                    <a:pt x="5060" y="917"/>
                  </a:cubicBezTo>
                  <a:cubicBezTo>
                    <a:pt x="5028" y="896"/>
                    <a:pt x="5017" y="864"/>
                    <a:pt x="4996" y="843"/>
                  </a:cubicBezTo>
                  <a:cubicBezTo>
                    <a:pt x="4803" y="650"/>
                    <a:pt x="4551" y="560"/>
                    <a:pt x="4296" y="560"/>
                  </a:cubicBezTo>
                  <a:cubicBezTo>
                    <a:pt x="4162" y="560"/>
                    <a:pt x="4027" y="585"/>
                    <a:pt x="3900" y="632"/>
                  </a:cubicBezTo>
                  <a:cubicBezTo>
                    <a:pt x="3574" y="738"/>
                    <a:pt x="3416" y="906"/>
                    <a:pt x="3342" y="927"/>
                  </a:cubicBezTo>
                  <a:cubicBezTo>
                    <a:pt x="3327" y="934"/>
                    <a:pt x="3313" y="937"/>
                    <a:pt x="3300" y="937"/>
                  </a:cubicBezTo>
                  <a:cubicBezTo>
                    <a:pt x="3116" y="937"/>
                    <a:pt x="3018" y="370"/>
                    <a:pt x="3057" y="105"/>
                  </a:cubicBezTo>
                  <a:cubicBezTo>
                    <a:pt x="3047" y="95"/>
                    <a:pt x="3026" y="63"/>
                    <a:pt x="3005" y="53"/>
                  </a:cubicBezTo>
                  <a:cubicBezTo>
                    <a:pt x="2994" y="42"/>
                    <a:pt x="2973" y="42"/>
                    <a:pt x="2963" y="42"/>
                  </a:cubicBezTo>
                  <a:cubicBezTo>
                    <a:pt x="2910" y="11"/>
                    <a:pt x="2857" y="0"/>
                    <a:pt x="2794" y="0"/>
                  </a:cubicBez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8"/>
            <p:cNvSpPr/>
            <p:nvPr/>
          </p:nvSpPr>
          <p:spPr>
            <a:xfrm>
              <a:off x="1138946" y="991353"/>
              <a:ext cx="662475" cy="766544"/>
            </a:xfrm>
            <a:custGeom>
              <a:avLst/>
              <a:gdLst/>
              <a:ahLst/>
              <a:cxnLst/>
              <a:rect l="l" t="t" r="r" b="b"/>
              <a:pathLst>
                <a:path w="6092" h="7049" extrusionOk="0">
                  <a:moveTo>
                    <a:pt x="3036" y="0"/>
                  </a:moveTo>
                  <a:cubicBezTo>
                    <a:pt x="2793" y="0"/>
                    <a:pt x="2793" y="95"/>
                    <a:pt x="2793" y="95"/>
                  </a:cubicBezTo>
                  <a:lnTo>
                    <a:pt x="2793" y="253"/>
                  </a:lnTo>
                  <a:lnTo>
                    <a:pt x="2793" y="317"/>
                  </a:lnTo>
                  <a:lnTo>
                    <a:pt x="2793" y="475"/>
                  </a:lnTo>
                  <a:lnTo>
                    <a:pt x="2793" y="538"/>
                  </a:lnTo>
                  <a:lnTo>
                    <a:pt x="2793" y="675"/>
                  </a:lnTo>
                  <a:lnTo>
                    <a:pt x="2793" y="738"/>
                  </a:lnTo>
                  <a:lnTo>
                    <a:pt x="2793" y="896"/>
                  </a:lnTo>
                  <a:lnTo>
                    <a:pt x="2793" y="959"/>
                  </a:lnTo>
                  <a:lnTo>
                    <a:pt x="2793" y="1117"/>
                  </a:lnTo>
                  <a:lnTo>
                    <a:pt x="2793" y="1191"/>
                  </a:lnTo>
                  <a:lnTo>
                    <a:pt x="2793" y="1349"/>
                  </a:lnTo>
                  <a:lnTo>
                    <a:pt x="2793" y="1412"/>
                  </a:lnTo>
                  <a:lnTo>
                    <a:pt x="2793" y="1549"/>
                  </a:lnTo>
                  <a:lnTo>
                    <a:pt x="2793" y="1613"/>
                  </a:lnTo>
                  <a:lnTo>
                    <a:pt x="2793" y="1771"/>
                  </a:lnTo>
                  <a:lnTo>
                    <a:pt x="2793" y="1834"/>
                  </a:lnTo>
                  <a:lnTo>
                    <a:pt x="2793" y="2129"/>
                  </a:lnTo>
                  <a:cubicBezTo>
                    <a:pt x="2635" y="1760"/>
                    <a:pt x="2393" y="1549"/>
                    <a:pt x="2087" y="1476"/>
                  </a:cubicBezTo>
                  <a:cubicBezTo>
                    <a:pt x="2056" y="1465"/>
                    <a:pt x="2035" y="1455"/>
                    <a:pt x="2003" y="1455"/>
                  </a:cubicBezTo>
                  <a:cubicBezTo>
                    <a:pt x="1957" y="1437"/>
                    <a:pt x="1914" y="1426"/>
                    <a:pt x="1870" y="1426"/>
                  </a:cubicBezTo>
                  <a:cubicBezTo>
                    <a:pt x="1702" y="1426"/>
                    <a:pt x="1518" y="1580"/>
                    <a:pt x="1076" y="2097"/>
                  </a:cubicBezTo>
                  <a:cubicBezTo>
                    <a:pt x="728" y="2498"/>
                    <a:pt x="391" y="3088"/>
                    <a:pt x="243" y="3583"/>
                  </a:cubicBezTo>
                  <a:cubicBezTo>
                    <a:pt x="212" y="3667"/>
                    <a:pt x="180" y="3825"/>
                    <a:pt x="138" y="4099"/>
                  </a:cubicBezTo>
                  <a:cubicBezTo>
                    <a:pt x="127" y="4152"/>
                    <a:pt x="127" y="4205"/>
                    <a:pt x="106" y="4268"/>
                  </a:cubicBezTo>
                  <a:cubicBezTo>
                    <a:pt x="96" y="4310"/>
                    <a:pt x="85" y="4363"/>
                    <a:pt x="85" y="4405"/>
                  </a:cubicBezTo>
                  <a:cubicBezTo>
                    <a:pt x="43" y="4616"/>
                    <a:pt x="22" y="4848"/>
                    <a:pt x="1" y="5090"/>
                  </a:cubicBezTo>
                  <a:lnTo>
                    <a:pt x="1" y="5164"/>
                  </a:lnTo>
                  <a:lnTo>
                    <a:pt x="1" y="5216"/>
                  </a:lnTo>
                  <a:lnTo>
                    <a:pt x="1" y="5290"/>
                  </a:lnTo>
                  <a:lnTo>
                    <a:pt x="1" y="5374"/>
                  </a:lnTo>
                  <a:cubicBezTo>
                    <a:pt x="1" y="5627"/>
                    <a:pt x="32" y="5870"/>
                    <a:pt x="75" y="6080"/>
                  </a:cubicBezTo>
                  <a:cubicBezTo>
                    <a:pt x="106" y="6291"/>
                    <a:pt x="159" y="6512"/>
                    <a:pt x="233" y="6723"/>
                  </a:cubicBezTo>
                  <a:cubicBezTo>
                    <a:pt x="264" y="6829"/>
                    <a:pt x="296" y="6902"/>
                    <a:pt x="412" y="6966"/>
                  </a:cubicBezTo>
                  <a:cubicBezTo>
                    <a:pt x="487" y="7027"/>
                    <a:pt x="628" y="7048"/>
                    <a:pt x="782" y="7048"/>
                  </a:cubicBezTo>
                  <a:cubicBezTo>
                    <a:pt x="973" y="7048"/>
                    <a:pt x="1184" y="7016"/>
                    <a:pt x="1318" y="6987"/>
                  </a:cubicBezTo>
                  <a:cubicBezTo>
                    <a:pt x="1666" y="6923"/>
                    <a:pt x="2077" y="6829"/>
                    <a:pt x="2393" y="6692"/>
                  </a:cubicBezTo>
                  <a:cubicBezTo>
                    <a:pt x="2656" y="6586"/>
                    <a:pt x="2846" y="6512"/>
                    <a:pt x="2920" y="6217"/>
                  </a:cubicBezTo>
                  <a:cubicBezTo>
                    <a:pt x="2983" y="5933"/>
                    <a:pt x="2993" y="5627"/>
                    <a:pt x="2951" y="5332"/>
                  </a:cubicBezTo>
                  <a:cubicBezTo>
                    <a:pt x="2972" y="5301"/>
                    <a:pt x="2972" y="5269"/>
                    <a:pt x="2983" y="5227"/>
                  </a:cubicBezTo>
                  <a:cubicBezTo>
                    <a:pt x="3078" y="4837"/>
                    <a:pt x="3099" y="4373"/>
                    <a:pt x="2920" y="4005"/>
                  </a:cubicBezTo>
                  <a:cubicBezTo>
                    <a:pt x="2888" y="3983"/>
                    <a:pt x="2878" y="3920"/>
                    <a:pt x="2867" y="3846"/>
                  </a:cubicBezTo>
                  <a:cubicBezTo>
                    <a:pt x="2835" y="3688"/>
                    <a:pt x="2772" y="3530"/>
                    <a:pt x="2698" y="3372"/>
                  </a:cubicBezTo>
                  <a:cubicBezTo>
                    <a:pt x="2772" y="3277"/>
                    <a:pt x="2835" y="3172"/>
                    <a:pt x="2878" y="3098"/>
                  </a:cubicBezTo>
                  <a:lnTo>
                    <a:pt x="2909" y="3014"/>
                  </a:lnTo>
                  <a:cubicBezTo>
                    <a:pt x="2930" y="2993"/>
                    <a:pt x="2941" y="2961"/>
                    <a:pt x="2941" y="2940"/>
                  </a:cubicBezTo>
                  <a:cubicBezTo>
                    <a:pt x="2951" y="2909"/>
                    <a:pt x="2951" y="2898"/>
                    <a:pt x="2962" y="2877"/>
                  </a:cubicBezTo>
                  <a:cubicBezTo>
                    <a:pt x="3014" y="2740"/>
                    <a:pt x="3057" y="2593"/>
                    <a:pt x="3057" y="2593"/>
                  </a:cubicBezTo>
                  <a:cubicBezTo>
                    <a:pt x="3057" y="2593"/>
                    <a:pt x="3140" y="2896"/>
                    <a:pt x="3401" y="3221"/>
                  </a:cubicBezTo>
                  <a:lnTo>
                    <a:pt x="3401" y="3221"/>
                  </a:lnTo>
                  <a:cubicBezTo>
                    <a:pt x="3288" y="3461"/>
                    <a:pt x="3247" y="3722"/>
                    <a:pt x="3299" y="3983"/>
                  </a:cubicBezTo>
                  <a:cubicBezTo>
                    <a:pt x="3299" y="4015"/>
                    <a:pt x="3310" y="4057"/>
                    <a:pt x="3320" y="4089"/>
                  </a:cubicBezTo>
                  <a:cubicBezTo>
                    <a:pt x="3215" y="4784"/>
                    <a:pt x="3088" y="5912"/>
                    <a:pt x="3468" y="6439"/>
                  </a:cubicBezTo>
                  <a:cubicBezTo>
                    <a:pt x="3657" y="6692"/>
                    <a:pt x="4100" y="6776"/>
                    <a:pt x="4374" y="6850"/>
                  </a:cubicBezTo>
                  <a:cubicBezTo>
                    <a:pt x="4795" y="6955"/>
                    <a:pt x="5291" y="7008"/>
                    <a:pt x="5712" y="7008"/>
                  </a:cubicBezTo>
                  <a:cubicBezTo>
                    <a:pt x="5796" y="7008"/>
                    <a:pt x="6028" y="6997"/>
                    <a:pt x="6028" y="6892"/>
                  </a:cubicBezTo>
                  <a:cubicBezTo>
                    <a:pt x="6060" y="6649"/>
                    <a:pt x="6091" y="6112"/>
                    <a:pt x="6060" y="5406"/>
                  </a:cubicBezTo>
                  <a:lnTo>
                    <a:pt x="6060" y="5385"/>
                  </a:lnTo>
                  <a:lnTo>
                    <a:pt x="6060" y="5332"/>
                  </a:lnTo>
                  <a:lnTo>
                    <a:pt x="6060" y="5280"/>
                  </a:lnTo>
                  <a:cubicBezTo>
                    <a:pt x="6060" y="5143"/>
                    <a:pt x="6049" y="4985"/>
                    <a:pt x="6039" y="4826"/>
                  </a:cubicBezTo>
                  <a:cubicBezTo>
                    <a:pt x="6007" y="4458"/>
                    <a:pt x="5923" y="4047"/>
                    <a:pt x="5775" y="3615"/>
                  </a:cubicBezTo>
                  <a:cubicBezTo>
                    <a:pt x="5533" y="2909"/>
                    <a:pt x="5143" y="2298"/>
                    <a:pt x="4606" y="1781"/>
                  </a:cubicBezTo>
                  <a:cubicBezTo>
                    <a:pt x="4485" y="1681"/>
                    <a:pt x="4355" y="1580"/>
                    <a:pt x="4188" y="1580"/>
                  </a:cubicBezTo>
                  <a:cubicBezTo>
                    <a:pt x="4180" y="1580"/>
                    <a:pt x="4171" y="1580"/>
                    <a:pt x="4163" y="1581"/>
                  </a:cubicBezTo>
                  <a:cubicBezTo>
                    <a:pt x="4058" y="1592"/>
                    <a:pt x="3973" y="1644"/>
                    <a:pt x="3921" y="1729"/>
                  </a:cubicBezTo>
                  <a:cubicBezTo>
                    <a:pt x="3689" y="1992"/>
                    <a:pt x="3584" y="2298"/>
                    <a:pt x="3520" y="2666"/>
                  </a:cubicBezTo>
                  <a:lnTo>
                    <a:pt x="3520" y="2645"/>
                  </a:lnTo>
                  <a:cubicBezTo>
                    <a:pt x="3499" y="2593"/>
                    <a:pt x="3468" y="2561"/>
                    <a:pt x="3457" y="2508"/>
                  </a:cubicBezTo>
                  <a:lnTo>
                    <a:pt x="3447" y="2477"/>
                  </a:lnTo>
                  <a:cubicBezTo>
                    <a:pt x="3394" y="2350"/>
                    <a:pt x="3352" y="2213"/>
                    <a:pt x="3320" y="2066"/>
                  </a:cubicBezTo>
                  <a:lnTo>
                    <a:pt x="3310" y="2002"/>
                  </a:lnTo>
                  <a:cubicBezTo>
                    <a:pt x="3299" y="1950"/>
                    <a:pt x="3299" y="1887"/>
                    <a:pt x="3288" y="1834"/>
                  </a:cubicBezTo>
                  <a:lnTo>
                    <a:pt x="3288" y="1781"/>
                  </a:lnTo>
                  <a:cubicBezTo>
                    <a:pt x="3267" y="1676"/>
                    <a:pt x="3267" y="1570"/>
                    <a:pt x="3267" y="1476"/>
                  </a:cubicBezTo>
                  <a:lnTo>
                    <a:pt x="3267" y="1412"/>
                  </a:lnTo>
                  <a:lnTo>
                    <a:pt x="3267" y="1360"/>
                  </a:lnTo>
                  <a:lnTo>
                    <a:pt x="3267" y="1202"/>
                  </a:lnTo>
                  <a:lnTo>
                    <a:pt x="3267" y="1138"/>
                  </a:lnTo>
                  <a:lnTo>
                    <a:pt x="3267" y="980"/>
                  </a:lnTo>
                  <a:lnTo>
                    <a:pt x="3267" y="907"/>
                  </a:lnTo>
                  <a:lnTo>
                    <a:pt x="3267" y="749"/>
                  </a:lnTo>
                  <a:lnTo>
                    <a:pt x="3267" y="685"/>
                  </a:lnTo>
                  <a:lnTo>
                    <a:pt x="3267" y="559"/>
                  </a:lnTo>
                  <a:lnTo>
                    <a:pt x="3267" y="485"/>
                  </a:lnTo>
                  <a:lnTo>
                    <a:pt x="3267" y="327"/>
                  </a:lnTo>
                  <a:lnTo>
                    <a:pt x="3267" y="264"/>
                  </a:lnTo>
                  <a:lnTo>
                    <a:pt x="3267" y="64"/>
                  </a:lnTo>
                  <a:cubicBezTo>
                    <a:pt x="3267" y="64"/>
                    <a:pt x="3267" y="0"/>
                    <a:pt x="3036" y="0"/>
                  </a:cubicBez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8"/>
            <p:cNvSpPr/>
            <p:nvPr/>
          </p:nvSpPr>
          <p:spPr>
            <a:xfrm>
              <a:off x="1144709" y="2097507"/>
              <a:ext cx="645293" cy="714781"/>
            </a:xfrm>
            <a:custGeom>
              <a:avLst/>
              <a:gdLst/>
              <a:ahLst/>
              <a:cxnLst/>
              <a:rect l="l" t="t" r="r" b="b"/>
              <a:pathLst>
                <a:path w="5934" h="6573" extrusionOk="0">
                  <a:moveTo>
                    <a:pt x="3209" y="5237"/>
                  </a:moveTo>
                  <a:cubicBezTo>
                    <a:pt x="3212" y="5237"/>
                    <a:pt x="3214" y="5239"/>
                    <a:pt x="3214" y="5244"/>
                  </a:cubicBezTo>
                  <a:lnTo>
                    <a:pt x="3204" y="5244"/>
                  </a:lnTo>
                  <a:cubicBezTo>
                    <a:pt x="3204" y="5239"/>
                    <a:pt x="3206" y="5237"/>
                    <a:pt x="3209" y="5237"/>
                  </a:cubicBezTo>
                  <a:close/>
                  <a:moveTo>
                    <a:pt x="3604" y="5613"/>
                  </a:moveTo>
                  <a:lnTo>
                    <a:pt x="3604" y="5613"/>
                  </a:lnTo>
                  <a:cubicBezTo>
                    <a:pt x="3604" y="5634"/>
                    <a:pt x="3583" y="5676"/>
                    <a:pt x="3583" y="5708"/>
                  </a:cubicBezTo>
                  <a:cubicBezTo>
                    <a:pt x="3583" y="5676"/>
                    <a:pt x="3583" y="5655"/>
                    <a:pt x="3604" y="5613"/>
                  </a:cubicBezTo>
                  <a:close/>
                  <a:moveTo>
                    <a:pt x="3583" y="5729"/>
                  </a:moveTo>
                  <a:cubicBezTo>
                    <a:pt x="3583" y="5761"/>
                    <a:pt x="3573" y="5782"/>
                    <a:pt x="3573" y="5824"/>
                  </a:cubicBezTo>
                  <a:cubicBezTo>
                    <a:pt x="3573" y="5782"/>
                    <a:pt x="3573" y="5761"/>
                    <a:pt x="3583" y="5729"/>
                  </a:cubicBezTo>
                  <a:close/>
                  <a:moveTo>
                    <a:pt x="3573" y="5824"/>
                  </a:moveTo>
                  <a:cubicBezTo>
                    <a:pt x="3573" y="5845"/>
                    <a:pt x="3562" y="5887"/>
                    <a:pt x="3562" y="5929"/>
                  </a:cubicBezTo>
                  <a:cubicBezTo>
                    <a:pt x="3562" y="5898"/>
                    <a:pt x="3562" y="5866"/>
                    <a:pt x="3573" y="5824"/>
                  </a:cubicBezTo>
                  <a:close/>
                  <a:moveTo>
                    <a:pt x="5240" y="0"/>
                  </a:moveTo>
                  <a:cubicBezTo>
                    <a:pt x="5082" y="0"/>
                    <a:pt x="4890" y="122"/>
                    <a:pt x="4837" y="260"/>
                  </a:cubicBezTo>
                  <a:cubicBezTo>
                    <a:pt x="4774" y="250"/>
                    <a:pt x="4679" y="250"/>
                    <a:pt x="4637" y="250"/>
                  </a:cubicBezTo>
                  <a:cubicBezTo>
                    <a:pt x="4468" y="271"/>
                    <a:pt x="4310" y="376"/>
                    <a:pt x="4226" y="524"/>
                  </a:cubicBezTo>
                  <a:cubicBezTo>
                    <a:pt x="4196" y="509"/>
                    <a:pt x="4145" y="494"/>
                    <a:pt x="4099" y="494"/>
                  </a:cubicBezTo>
                  <a:cubicBezTo>
                    <a:pt x="4080" y="494"/>
                    <a:pt x="4062" y="496"/>
                    <a:pt x="4047" y="503"/>
                  </a:cubicBezTo>
                  <a:cubicBezTo>
                    <a:pt x="3899" y="524"/>
                    <a:pt x="3773" y="661"/>
                    <a:pt x="3731" y="798"/>
                  </a:cubicBezTo>
                  <a:cubicBezTo>
                    <a:pt x="3702" y="790"/>
                    <a:pt x="3661" y="786"/>
                    <a:pt x="3614" y="786"/>
                  </a:cubicBezTo>
                  <a:cubicBezTo>
                    <a:pt x="3457" y="786"/>
                    <a:pt x="3232" y="836"/>
                    <a:pt x="3151" y="998"/>
                  </a:cubicBezTo>
                  <a:cubicBezTo>
                    <a:pt x="3069" y="940"/>
                    <a:pt x="2968" y="916"/>
                    <a:pt x="2870" y="916"/>
                  </a:cubicBezTo>
                  <a:cubicBezTo>
                    <a:pt x="2717" y="916"/>
                    <a:pt x="2568" y="974"/>
                    <a:pt x="2498" y="1051"/>
                  </a:cubicBezTo>
                  <a:cubicBezTo>
                    <a:pt x="2456" y="1015"/>
                    <a:pt x="2331" y="966"/>
                    <a:pt x="2176" y="966"/>
                  </a:cubicBezTo>
                  <a:cubicBezTo>
                    <a:pt x="2057" y="966"/>
                    <a:pt x="1920" y="995"/>
                    <a:pt x="1792" y="1082"/>
                  </a:cubicBezTo>
                  <a:cubicBezTo>
                    <a:pt x="1784" y="1067"/>
                    <a:pt x="1652" y="953"/>
                    <a:pt x="1449" y="953"/>
                  </a:cubicBezTo>
                  <a:cubicBezTo>
                    <a:pt x="1363" y="953"/>
                    <a:pt x="1266" y="973"/>
                    <a:pt x="1160" y="1030"/>
                  </a:cubicBezTo>
                  <a:cubicBezTo>
                    <a:pt x="1041" y="925"/>
                    <a:pt x="849" y="816"/>
                    <a:pt x="672" y="816"/>
                  </a:cubicBezTo>
                  <a:cubicBezTo>
                    <a:pt x="598" y="816"/>
                    <a:pt x="526" y="835"/>
                    <a:pt x="464" y="882"/>
                  </a:cubicBezTo>
                  <a:cubicBezTo>
                    <a:pt x="422" y="903"/>
                    <a:pt x="411" y="945"/>
                    <a:pt x="401" y="977"/>
                  </a:cubicBezTo>
                  <a:cubicBezTo>
                    <a:pt x="390" y="1008"/>
                    <a:pt x="401" y="1040"/>
                    <a:pt x="401" y="1040"/>
                  </a:cubicBezTo>
                  <a:cubicBezTo>
                    <a:pt x="379" y="1036"/>
                    <a:pt x="355" y="1033"/>
                    <a:pt x="332" y="1033"/>
                  </a:cubicBezTo>
                  <a:cubicBezTo>
                    <a:pt x="298" y="1033"/>
                    <a:pt x="263" y="1038"/>
                    <a:pt x="232" y="1051"/>
                  </a:cubicBezTo>
                  <a:cubicBezTo>
                    <a:pt x="211" y="1061"/>
                    <a:pt x="201" y="1061"/>
                    <a:pt x="190" y="1082"/>
                  </a:cubicBezTo>
                  <a:cubicBezTo>
                    <a:pt x="159" y="1103"/>
                    <a:pt x="148" y="1135"/>
                    <a:pt x="148" y="1177"/>
                  </a:cubicBezTo>
                  <a:cubicBezTo>
                    <a:pt x="138" y="1209"/>
                    <a:pt x="138" y="1240"/>
                    <a:pt x="138" y="1272"/>
                  </a:cubicBezTo>
                  <a:cubicBezTo>
                    <a:pt x="1" y="1535"/>
                    <a:pt x="74" y="1736"/>
                    <a:pt x="201" y="1799"/>
                  </a:cubicBezTo>
                  <a:cubicBezTo>
                    <a:pt x="85" y="1894"/>
                    <a:pt x="74" y="2136"/>
                    <a:pt x="211" y="2210"/>
                  </a:cubicBezTo>
                  <a:cubicBezTo>
                    <a:pt x="180" y="2241"/>
                    <a:pt x="148" y="2283"/>
                    <a:pt x="127" y="2326"/>
                  </a:cubicBezTo>
                  <a:cubicBezTo>
                    <a:pt x="85" y="2431"/>
                    <a:pt x="106" y="2547"/>
                    <a:pt x="180" y="2621"/>
                  </a:cubicBezTo>
                  <a:cubicBezTo>
                    <a:pt x="190" y="2652"/>
                    <a:pt x="201" y="2663"/>
                    <a:pt x="232" y="2673"/>
                  </a:cubicBezTo>
                  <a:cubicBezTo>
                    <a:pt x="190" y="2705"/>
                    <a:pt x="148" y="2737"/>
                    <a:pt x="127" y="2789"/>
                  </a:cubicBezTo>
                  <a:cubicBezTo>
                    <a:pt x="53" y="2937"/>
                    <a:pt x="85" y="3074"/>
                    <a:pt x="201" y="3158"/>
                  </a:cubicBezTo>
                  <a:cubicBezTo>
                    <a:pt x="190" y="3158"/>
                    <a:pt x="190" y="3169"/>
                    <a:pt x="190" y="3169"/>
                  </a:cubicBezTo>
                  <a:cubicBezTo>
                    <a:pt x="138" y="3200"/>
                    <a:pt x="95" y="3253"/>
                    <a:pt x="74" y="3337"/>
                  </a:cubicBezTo>
                  <a:cubicBezTo>
                    <a:pt x="22" y="3464"/>
                    <a:pt x="74" y="3622"/>
                    <a:pt x="190" y="3685"/>
                  </a:cubicBezTo>
                  <a:cubicBezTo>
                    <a:pt x="32" y="4033"/>
                    <a:pt x="159" y="4401"/>
                    <a:pt x="306" y="4570"/>
                  </a:cubicBezTo>
                  <a:cubicBezTo>
                    <a:pt x="454" y="4739"/>
                    <a:pt x="675" y="4844"/>
                    <a:pt x="896" y="4844"/>
                  </a:cubicBezTo>
                  <a:cubicBezTo>
                    <a:pt x="1096" y="4844"/>
                    <a:pt x="1370" y="4781"/>
                    <a:pt x="1476" y="4602"/>
                  </a:cubicBezTo>
                  <a:lnTo>
                    <a:pt x="1476" y="4581"/>
                  </a:lnTo>
                  <a:cubicBezTo>
                    <a:pt x="1507" y="4559"/>
                    <a:pt x="1518" y="4528"/>
                    <a:pt x="1550" y="4496"/>
                  </a:cubicBezTo>
                  <a:lnTo>
                    <a:pt x="1550" y="4496"/>
                  </a:lnTo>
                  <a:cubicBezTo>
                    <a:pt x="1571" y="4549"/>
                    <a:pt x="1571" y="4654"/>
                    <a:pt x="1518" y="4760"/>
                  </a:cubicBezTo>
                  <a:cubicBezTo>
                    <a:pt x="1444" y="4918"/>
                    <a:pt x="1360" y="5107"/>
                    <a:pt x="1507" y="5202"/>
                  </a:cubicBezTo>
                  <a:cubicBezTo>
                    <a:pt x="1547" y="5229"/>
                    <a:pt x="1583" y="5240"/>
                    <a:pt x="1613" y="5240"/>
                  </a:cubicBezTo>
                  <a:cubicBezTo>
                    <a:pt x="1678" y="5240"/>
                    <a:pt x="1715" y="5189"/>
                    <a:pt x="1708" y="5139"/>
                  </a:cubicBezTo>
                  <a:lnTo>
                    <a:pt x="1708" y="5129"/>
                  </a:lnTo>
                  <a:cubicBezTo>
                    <a:pt x="1686" y="5086"/>
                    <a:pt x="1655" y="5076"/>
                    <a:pt x="1634" y="5055"/>
                  </a:cubicBezTo>
                  <a:cubicBezTo>
                    <a:pt x="1581" y="5023"/>
                    <a:pt x="1718" y="4823"/>
                    <a:pt x="1686" y="4654"/>
                  </a:cubicBezTo>
                  <a:cubicBezTo>
                    <a:pt x="1676" y="4528"/>
                    <a:pt x="1634" y="4454"/>
                    <a:pt x="1602" y="4412"/>
                  </a:cubicBezTo>
                  <a:cubicBezTo>
                    <a:pt x="1634" y="4317"/>
                    <a:pt x="1665" y="4212"/>
                    <a:pt x="1665" y="4085"/>
                  </a:cubicBezTo>
                  <a:cubicBezTo>
                    <a:pt x="1665" y="3990"/>
                    <a:pt x="1665" y="3917"/>
                    <a:pt x="1634" y="3832"/>
                  </a:cubicBezTo>
                  <a:lnTo>
                    <a:pt x="1634" y="3822"/>
                  </a:lnTo>
                  <a:cubicBezTo>
                    <a:pt x="1581" y="3632"/>
                    <a:pt x="1507" y="3453"/>
                    <a:pt x="1297" y="3411"/>
                  </a:cubicBezTo>
                  <a:cubicBezTo>
                    <a:pt x="1265" y="3411"/>
                    <a:pt x="1254" y="3411"/>
                    <a:pt x="1233" y="3400"/>
                  </a:cubicBezTo>
                  <a:cubicBezTo>
                    <a:pt x="1254" y="3263"/>
                    <a:pt x="1202" y="3169"/>
                    <a:pt x="1096" y="3116"/>
                  </a:cubicBezTo>
                  <a:cubicBezTo>
                    <a:pt x="1202" y="3032"/>
                    <a:pt x="1212" y="2831"/>
                    <a:pt x="1149" y="2715"/>
                  </a:cubicBezTo>
                  <a:cubicBezTo>
                    <a:pt x="1117" y="2663"/>
                    <a:pt x="1065" y="2631"/>
                    <a:pt x="1023" y="2621"/>
                  </a:cubicBezTo>
                  <a:cubicBezTo>
                    <a:pt x="1065" y="2568"/>
                    <a:pt x="1096" y="2484"/>
                    <a:pt x="1096" y="2410"/>
                  </a:cubicBezTo>
                  <a:lnTo>
                    <a:pt x="1096" y="2399"/>
                  </a:lnTo>
                  <a:lnTo>
                    <a:pt x="1096" y="2368"/>
                  </a:lnTo>
                  <a:lnTo>
                    <a:pt x="1096" y="2357"/>
                  </a:lnTo>
                  <a:cubicBezTo>
                    <a:pt x="1086" y="2305"/>
                    <a:pt x="1065" y="2262"/>
                    <a:pt x="1054" y="2241"/>
                  </a:cubicBezTo>
                  <a:cubicBezTo>
                    <a:pt x="1033" y="2199"/>
                    <a:pt x="991" y="2168"/>
                    <a:pt x="949" y="2157"/>
                  </a:cubicBezTo>
                  <a:cubicBezTo>
                    <a:pt x="1054" y="2031"/>
                    <a:pt x="1044" y="1841"/>
                    <a:pt x="917" y="1820"/>
                  </a:cubicBezTo>
                  <a:cubicBezTo>
                    <a:pt x="949" y="1778"/>
                    <a:pt x="980" y="1683"/>
                    <a:pt x="980" y="1620"/>
                  </a:cubicBezTo>
                  <a:cubicBezTo>
                    <a:pt x="1023" y="1714"/>
                    <a:pt x="1149" y="1778"/>
                    <a:pt x="1254" y="1788"/>
                  </a:cubicBezTo>
                  <a:cubicBezTo>
                    <a:pt x="1289" y="1792"/>
                    <a:pt x="1325" y="1794"/>
                    <a:pt x="1362" y="1794"/>
                  </a:cubicBezTo>
                  <a:cubicBezTo>
                    <a:pt x="1425" y="1794"/>
                    <a:pt x="1489" y="1787"/>
                    <a:pt x="1550" y="1767"/>
                  </a:cubicBezTo>
                  <a:lnTo>
                    <a:pt x="1571" y="1767"/>
                  </a:lnTo>
                  <a:cubicBezTo>
                    <a:pt x="1581" y="1767"/>
                    <a:pt x="1581" y="1746"/>
                    <a:pt x="1602" y="1746"/>
                  </a:cubicBezTo>
                  <a:cubicBezTo>
                    <a:pt x="1613" y="1736"/>
                    <a:pt x="1634" y="1725"/>
                    <a:pt x="1655" y="1725"/>
                  </a:cubicBezTo>
                  <a:cubicBezTo>
                    <a:pt x="1732" y="1849"/>
                    <a:pt x="1895" y="1917"/>
                    <a:pt x="2057" y="1917"/>
                  </a:cubicBezTo>
                  <a:cubicBezTo>
                    <a:pt x="2184" y="1917"/>
                    <a:pt x="2309" y="1876"/>
                    <a:pt x="2392" y="1788"/>
                  </a:cubicBezTo>
                  <a:cubicBezTo>
                    <a:pt x="2489" y="1894"/>
                    <a:pt x="2612" y="1948"/>
                    <a:pt x="2746" y="1948"/>
                  </a:cubicBezTo>
                  <a:cubicBezTo>
                    <a:pt x="2758" y="1948"/>
                    <a:pt x="2770" y="1947"/>
                    <a:pt x="2782" y="1946"/>
                  </a:cubicBezTo>
                  <a:cubicBezTo>
                    <a:pt x="2919" y="1936"/>
                    <a:pt x="3077" y="1883"/>
                    <a:pt x="3141" y="1767"/>
                  </a:cubicBezTo>
                  <a:cubicBezTo>
                    <a:pt x="3236" y="1828"/>
                    <a:pt x="3351" y="1859"/>
                    <a:pt x="3466" y="1859"/>
                  </a:cubicBezTo>
                  <a:cubicBezTo>
                    <a:pt x="3670" y="1859"/>
                    <a:pt x="3871" y="1762"/>
                    <a:pt x="3952" y="1567"/>
                  </a:cubicBezTo>
                  <a:cubicBezTo>
                    <a:pt x="3983" y="1569"/>
                    <a:pt x="4012" y="1571"/>
                    <a:pt x="4040" y="1571"/>
                  </a:cubicBezTo>
                  <a:cubicBezTo>
                    <a:pt x="4137" y="1571"/>
                    <a:pt x="4220" y="1555"/>
                    <a:pt x="4310" y="1514"/>
                  </a:cubicBezTo>
                  <a:cubicBezTo>
                    <a:pt x="4405" y="1462"/>
                    <a:pt x="4479" y="1377"/>
                    <a:pt x="4510" y="1293"/>
                  </a:cubicBezTo>
                  <a:cubicBezTo>
                    <a:pt x="4540" y="1299"/>
                    <a:pt x="4572" y="1302"/>
                    <a:pt x="4605" y="1302"/>
                  </a:cubicBezTo>
                  <a:cubicBezTo>
                    <a:pt x="4745" y="1302"/>
                    <a:pt x="4901" y="1248"/>
                    <a:pt x="4995" y="1145"/>
                  </a:cubicBezTo>
                  <a:cubicBezTo>
                    <a:pt x="5006" y="1188"/>
                    <a:pt x="5027" y="1219"/>
                    <a:pt x="5027" y="1251"/>
                  </a:cubicBezTo>
                  <a:cubicBezTo>
                    <a:pt x="4879" y="1462"/>
                    <a:pt x="4932" y="1641"/>
                    <a:pt x="5048" y="1693"/>
                  </a:cubicBezTo>
                  <a:cubicBezTo>
                    <a:pt x="4921" y="1788"/>
                    <a:pt x="4921" y="1988"/>
                    <a:pt x="5048" y="2083"/>
                  </a:cubicBezTo>
                  <a:cubicBezTo>
                    <a:pt x="4985" y="2115"/>
                    <a:pt x="4943" y="2210"/>
                    <a:pt x="4943" y="2294"/>
                  </a:cubicBezTo>
                  <a:cubicBezTo>
                    <a:pt x="4943" y="2357"/>
                    <a:pt x="4974" y="2452"/>
                    <a:pt x="5027" y="2484"/>
                  </a:cubicBezTo>
                  <a:cubicBezTo>
                    <a:pt x="4974" y="2526"/>
                    <a:pt x="4932" y="2610"/>
                    <a:pt x="4932" y="2673"/>
                  </a:cubicBezTo>
                  <a:cubicBezTo>
                    <a:pt x="4921" y="2768"/>
                    <a:pt x="4953" y="2874"/>
                    <a:pt x="5048" y="2905"/>
                  </a:cubicBezTo>
                  <a:cubicBezTo>
                    <a:pt x="4974" y="2989"/>
                    <a:pt x="4921" y="3116"/>
                    <a:pt x="4953" y="3242"/>
                  </a:cubicBezTo>
                  <a:cubicBezTo>
                    <a:pt x="4974" y="3295"/>
                    <a:pt x="5006" y="3358"/>
                    <a:pt x="5048" y="3379"/>
                  </a:cubicBezTo>
                  <a:cubicBezTo>
                    <a:pt x="4932" y="3485"/>
                    <a:pt x="4921" y="3717"/>
                    <a:pt x="5079" y="3790"/>
                  </a:cubicBezTo>
                  <a:cubicBezTo>
                    <a:pt x="4995" y="3832"/>
                    <a:pt x="4943" y="3938"/>
                    <a:pt x="4953" y="4012"/>
                  </a:cubicBezTo>
                  <a:cubicBezTo>
                    <a:pt x="4943" y="4009"/>
                    <a:pt x="4934" y="4007"/>
                    <a:pt x="4926" y="4007"/>
                  </a:cubicBezTo>
                  <a:cubicBezTo>
                    <a:pt x="4871" y="4007"/>
                    <a:pt x="4846" y="4065"/>
                    <a:pt x="4837" y="4138"/>
                  </a:cubicBezTo>
                  <a:cubicBezTo>
                    <a:pt x="4822" y="4126"/>
                    <a:pt x="4805" y="4121"/>
                    <a:pt x="4789" y="4121"/>
                  </a:cubicBezTo>
                  <a:cubicBezTo>
                    <a:pt x="4747" y="4121"/>
                    <a:pt x="4705" y="4153"/>
                    <a:pt x="4690" y="4191"/>
                  </a:cubicBezTo>
                  <a:cubicBezTo>
                    <a:pt x="4676" y="4182"/>
                    <a:pt x="4661" y="4178"/>
                    <a:pt x="4645" y="4178"/>
                  </a:cubicBezTo>
                  <a:cubicBezTo>
                    <a:pt x="4603" y="4178"/>
                    <a:pt x="4560" y="4210"/>
                    <a:pt x="4553" y="4264"/>
                  </a:cubicBezTo>
                  <a:cubicBezTo>
                    <a:pt x="4508" y="4253"/>
                    <a:pt x="4466" y="4242"/>
                    <a:pt x="4425" y="4242"/>
                  </a:cubicBezTo>
                  <a:cubicBezTo>
                    <a:pt x="4389" y="4242"/>
                    <a:pt x="4355" y="4250"/>
                    <a:pt x="4321" y="4275"/>
                  </a:cubicBezTo>
                  <a:cubicBezTo>
                    <a:pt x="4302" y="4205"/>
                    <a:pt x="4240" y="4173"/>
                    <a:pt x="4176" y="4173"/>
                  </a:cubicBezTo>
                  <a:cubicBezTo>
                    <a:pt x="4134" y="4173"/>
                    <a:pt x="4091" y="4187"/>
                    <a:pt x="4057" y="4212"/>
                  </a:cubicBezTo>
                  <a:cubicBezTo>
                    <a:pt x="4040" y="4127"/>
                    <a:pt x="3996" y="4076"/>
                    <a:pt x="3913" y="4076"/>
                  </a:cubicBezTo>
                  <a:cubicBezTo>
                    <a:pt x="3893" y="4076"/>
                    <a:pt x="3871" y="4079"/>
                    <a:pt x="3847" y="4085"/>
                  </a:cubicBezTo>
                  <a:cubicBezTo>
                    <a:pt x="3794" y="4096"/>
                    <a:pt x="3720" y="4138"/>
                    <a:pt x="3689" y="4191"/>
                  </a:cubicBezTo>
                  <a:cubicBezTo>
                    <a:pt x="3676" y="4178"/>
                    <a:pt x="3662" y="4172"/>
                    <a:pt x="3650" y="4172"/>
                  </a:cubicBezTo>
                  <a:cubicBezTo>
                    <a:pt x="3632" y="4172"/>
                    <a:pt x="3619" y="4186"/>
                    <a:pt x="3625" y="4212"/>
                  </a:cubicBezTo>
                  <a:cubicBezTo>
                    <a:pt x="3593" y="4208"/>
                    <a:pt x="3560" y="4206"/>
                    <a:pt x="3527" y="4206"/>
                  </a:cubicBezTo>
                  <a:cubicBezTo>
                    <a:pt x="3377" y="4206"/>
                    <a:pt x="3227" y="4249"/>
                    <a:pt x="3141" y="4370"/>
                  </a:cubicBezTo>
                  <a:cubicBezTo>
                    <a:pt x="3109" y="4401"/>
                    <a:pt x="3088" y="4433"/>
                    <a:pt x="3077" y="4465"/>
                  </a:cubicBezTo>
                  <a:lnTo>
                    <a:pt x="3056" y="4475"/>
                  </a:lnTo>
                  <a:cubicBezTo>
                    <a:pt x="2951" y="4612"/>
                    <a:pt x="2898" y="4781"/>
                    <a:pt x="2919" y="4981"/>
                  </a:cubicBezTo>
                  <a:cubicBezTo>
                    <a:pt x="2930" y="5265"/>
                    <a:pt x="3025" y="5624"/>
                    <a:pt x="3141" y="5993"/>
                  </a:cubicBezTo>
                  <a:cubicBezTo>
                    <a:pt x="3214" y="6224"/>
                    <a:pt x="3257" y="6425"/>
                    <a:pt x="3288" y="6509"/>
                  </a:cubicBezTo>
                  <a:cubicBezTo>
                    <a:pt x="3299" y="6519"/>
                    <a:pt x="3320" y="6530"/>
                    <a:pt x="3341" y="6541"/>
                  </a:cubicBezTo>
                  <a:cubicBezTo>
                    <a:pt x="3394" y="6572"/>
                    <a:pt x="3425" y="6572"/>
                    <a:pt x="3478" y="6572"/>
                  </a:cubicBezTo>
                  <a:lnTo>
                    <a:pt x="3562" y="6572"/>
                  </a:lnTo>
                  <a:cubicBezTo>
                    <a:pt x="3615" y="6562"/>
                    <a:pt x="3657" y="6541"/>
                    <a:pt x="3689" y="6509"/>
                  </a:cubicBezTo>
                  <a:cubicBezTo>
                    <a:pt x="3720" y="6425"/>
                    <a:pt x="3762" y="6214"/>
                    <a:pt x="3836" y="5993"/>
                  </a:cubicBezTo>
                  <a:cubicBezTo>
                    <a:pt x="3931" y="5676"/>
                    <a:pt x="4026" y="5381"/>
                    <a:pt x="4047" y="5118"/>
                  </a:cubicBezTo>
                  <a:cubicBezTo>
                    <a:pt x="4085" y="5133"/>
                    <a:pt x="4130" y="5143"/>
                    <a:pt x="4171" y="5143"/>
                  </a:cubicBezTo>
                  <a:cubicBezTo>
                    <a:pt x="4186" y="5143"/>
                    <a:pt x="4201" y="5142"/>
                    <a:pt x="4215" y="5139"/>
                  </a:cubicBezTo>
                  <a:cubicBezTo>
                    <a:pt x="4300" y="5118"/>
                    <a:pt x="4458" y="5107"/>
                    <a:pt x="4500" y="5002"/>
                  </a:cubicBezTo>
                  <a:cubicBezTo>
                    <a:pt x="4522" y="5065"/>
                    <a:pt x="4596" y="5093"/>
                    <a:pt x="4674" y="5093"/>
                  </a:cubicBezTo>
                  <a:cubicBezTo>
                    <a:pt x="4780" y="5093"/>
                    <a:pt x="4894" y="5040"/>
                    <a:pt x="4900" y="4949"/>
                  </a:cubicBezTo>
                  <a:lnTo>
                    <a:pt x="4921" y="4949"/>
                  </a:lnTo>
                  <a:cubicBezTo>
                    <a:pt x="4972" y="4993"/>
                    <a:pt x="5033" y="5021"/>
                    <a:pt x="5096" y="5021"/>
                  </a:cubicBezTo>
                  <a:cubicBezTo>
                    <a:pt x="5125" y="5021"/>
                    <a:pt x="5155" y="5015"/>
                    <a:pt x="5185" y="5002"/>
                  </a:cubicBezTo>
                  <a:cubicBezTo>
                    <a:pt x="5259" y="4960"/>
                    <a:pt x="5322" y="4876"/>
                    <a:pt x="5311" y="4781"/>
                  </a:cubicBezTo>
                  <a:lnTo>
                    <a:pt x="5311" y="4781"/>
                  </a:lnTo>
                  <a:cubicBezTo>
                    <a:pt x="5344" y="4802"/>
                    <a:pt x="5378" y="4812"/>
                    <a:pt x="5413" y="4812"/>
                  </a:cubicBezTo>
                  <a:cubicBezTo>
                    <a:pt x="5479" y="4812"/>
                    <a:pt x="5544" y="4777"/>
                    <a:pt x="5585" y="4728"/>
                  </a:cubicBezTo>
                  <a:cubicBezTo>
                    <a:pt x="5627" y="4686"/>
                    <a:pt x="5670" y="4623"/>
                    <a:pt x="5670" y="4559"/>
                  </a:cubicBezTo>
                  <a:cubicBezTo>
                    <a:pt x="5670" y="4486"/>
                    <a:pt x="5659" y="4433"/>
                    <a:pt x="5617" y="4380"/>
                  </a:cubicBezTo>
                  <a:cubicBezTo>
                    <a:pt x="5870" y="4328"/>
                    <a:pt x="5901" y="3959"/>
                    <a:pt x="5733" y="3801"/>
                  </a:cubicBezTo>
                  <a:cubicBezTo>
                    <a:pt x="5828" y="3738"/>
                    <a:pt x="5901" y="3632"/>
                    <a:pt x="5901" y="3516"/>
                  </a:cubicBezTo>
                  <a:cubicBezTo>
                    <a:pt x="5901" y="3411"/>
                    <a:pt x="5838" y="3327"/>
                    <a:pt x="5764" y="3263"/>
                  </a:cubicBezTo>
                  <a:cubicBezTo>
                    <a:pt x="5838" y="3190"/>
                    <a:pt x="5933" y="3084"/>
                    <a:pt x="5922" y="2958"/>
                  </a:cubicBezTo>
                  <a:cubicBezTo>
                    <a:pt x="5849" y="2916"/>
                    <a:pt x="5796" y="2831"/>
                    <a:pt x="5722" y="2779"/>
                  </a:cubicBezTo>
                  <a:cubicBezTo>
                    <a:pt x="5828" y="2705"/>
                    <a:pt x="5838" y="2526"/>
                    <a:pt x="5712" y="2420"/>
                  </a:cubicBezTo>
                  <a:cubicBezTo>
                    <a:pt x="5796" y="2326"/>
                    <a:pt x="5828" y="2136"/>
                    <a:pt x="5733" y="2041"/>
                  </a:cubicBezTo>
                  <a:cubicBezTo>
                    <a:pt x="5838" y="1925"/>
                    <a:pt x="5828" y="1725"/>
                    <a:pt x="5691" y="1620"/>
                  </a:cubicBezTo>
                  <a:cubicBezTo>
                    <a:pt x="5870" y="1556"/>
                    <a:pt x="5880" y="1325"/>
                    <a:pt x="5764" y="1230"/>
                  </a:cubicBezTo>
                  <a:lnTo>
                    <a:pt x="5743" y="1209"/>
                  </a:lnTo>
                  <a:cubicBezTo>
                    <a:pt x="5775" y="1188"/>
                    <a:pt x="5849" y="1114"/>
                    <a:pt x="5849" y="987"/>
                  </a:cubicBezTo>
                  <a:cubicBezTo>
                    <a:pt x="5849" y="871"/>
                    <a:pt x="5828" y="798"/>
                    <a:pt x="5743" y="692"/>
                  </a:cubicBezTo>
                  <a:cubicBezTo>
                    <a:pt x="5817" y="587"/>
                    <a:pt x="5849" y="460"/>
                    <a:pt x="5796" y="324"/>
                  </a:cubicBezTo>
                  <a:cubicBezTo>
                    <a:pt x="5764" y="187"/>
                    <a:pt x="5638" y="155"/>
                    <a:pt x="5522" y="155"/>
                  </a:cubicBezTo>
                  <a:lnTo>
                    <a:pt x="5448" y="155"/>
                  </a:lnTo>
                  <a:cubicBezTo>
                    <a:pt x="5417" y="44"/>
                    <a:pt x="5335" y="0"/>
                    <a:pt x="5240" y="0"/>
                  </a:cubicBez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8"/>
            <p:cNvSpPr/>
            <p:nvPr/>
          </p:nvSpPr>
          <p:spPr>
            <a:xfrm>
              <a:off x="1190600" y="1804874"/>
              <a:ext cx="271645" cy="379955"/>
            </a:xfrm>
            <a:custGeom>
              <a:avLst/>
              <a:gdLst/>
              <a:ahLst/>
              <a:cxnLst/>
              <a:rect l="l" t="t" r="r" b="b"/>
              <a:pathLst>
                <a:path w="2498" h="3494" extrusionOk="0">
                  <a:moveTo>
                    <a:pt x="1970" y="1234"/>
                  </a:moveTo>
                  <a:cubicBezTo>
                    <a:pt x="2023" y="1318"/>
                    <a:pt x="2107" y="1371"/>
                    <a:pt x="2107" y="1371"/>
                  </a:cubicBezTo>
                  <a:cubicBezTo>
                    <a:pt x="2107" y="1371"/>
                    <a:pt x="1949" y="1360"/>
                    <a:pt x="1834" y="1360"/>
                  </a:cubicBezTo>
                  <a:cubicBezTo>
                    <a:pt x="1834" y="1329"/>
                    <a:pt x="1823" y="1307"/>
                    <a:pt x="1823" y="1265"/>
                  </a:cubicBezTo>
                  <a:cubicBezTo>
                    <a:pt x="1876" y="1265"/>
                    <a:pt x="1928" y="1255"/>
                    <a:pt x="1970" y="1234"/>
                  </a:cubicBezTo>
                  <a:close/>
                  <a:moveTo>
                    <a:pt x="1834" y="1444"/>
                  </a:moveTo>
                  <a:cubicBezTo>
                    <a:pt x="1897" y="1444"/>
                    <a:pt x="2002" y="1444"/>
                    <a:pt x="2086" y="1476"/>
                  </a:cubicBezTo>
                  <a:cubicBezTo>
                    <a:pt x="2139" y="1508"/>
                    <a:pt x="2213" y="1529"/>
                    <a:pt x="2287" y="1571"/>
                  </a:cubicBezTo>
                  <a:cubicBezTo>
                    <a:pt x="2234" y="1571"/>
                    <a:pt x="2181" y="1581"/>
                    <a:pt x="2107" y="1581"/>
                  </a:cubicBezTo>
                  <a:lnTo>
                    <a:pt x="1992" y="1581"/>
                  </a:lnTo>
                  <a:cubicBezTo>
                    <a:pt x="1928" y="1518"/>
                    <a:pt x="1876" y="1497"/>
                    <a:pt x="1823" y="1466"/>
                  </a:cubicBezTo>
                  <a:cubicBezTo>
                    <a:pt x="1823" y="1455"/>
                    <a:pt x="1834" y="1444"/>
                    <a:pt x="1834" y="1444"/>
                  </a:cubicBezTo>
                  <a:close/>
                  <a:moveTo>
                    <a:pt x="1647" y="1"/>
                  </a:moveTo>
                  <a:cubicBezTo>
                    <a:pt x="1108" y="1"/>
                    <a:pt x="653" y="666"/>
                    <a:pt x="443" y="991"/>
                  </a:cubicBezTo>
                  <a:cubicBezTo>
                    <a:pt x="0" y="1666"/>
                    <a:pt x="126" y="2498"/>
                    <a:pt x="558" y="3088"/>
                  </a:cubicBezTo>
                  <a:lnTo>
                    <a:pt x="601" y="3130"/>
                  </a:lnTo>
                  <a:cubicBezTo>
                    <a:pt x="632" y="3173"/>
                    <a:pt x="674" y="3215"/>
                    <a:pt x="717" y="3267"/>
                  </a:cubicBezTo>
                  <a:cubicBezTo>
                    <a:pt x="748" y="3310"/>
                    <a:pt x="790" y="3341"/>
                    <a:pt x="832" y="3362"/>
                  </a:cubicBezTo>
                  <a:cubicBezTo>
                    <a:pt x="864" y="3373"/>
                    <a:pt x="875" y="3394"/>
                    <a:pt x="896" y="3404"/>
                  </a:cubicBezTo>
                  <a:cubicBezTo>
                    <a:pt x="875" y="3404"/>
                    <a:pt x="875" y="3404"/>
                    <a:pt x="896" y="3415"/>
                  </a:cubicBezTo>
                  <a:cubicBezTo>
                    <a:pt x="1013" y="3469"/>
                    <a:pt x="1128" y="3493"/>
                    <a:pt x="1238" y="3493"/>
                  </a:cubicBezTo>
                  <a:cubicBezTo>
                    <a:pt x="1622" y="3493"/>
                    <a:pt x="1934" y="3190"/>
                    <a:pt x="1992" y="2772"/>
                  </a:cubicBezTo>
                  <a:cubicBezTo>
                    <a:pt x="2034" y="2467"/>
                    <a:pt x="1928" y="2129"/>
                    <a:pt x="1802" y="1866"/>
                  </a:cubicBezTo>
                  <a:lnTo>
                    <a:pt x="1802" y="1845"/>
                  </a:lnTo>
                  <a:cubicBezTo>
                    <a:pt x="1907" y="1898"/>
                    <a:pt x="2034" y="1992"/>
                    <a:pt x="2055" y="2150"/>
                  </a:cubicBezTo>
                  <a:cubicBezTo>
                    <a:pt x="2097" y="2424"/>
                    <a:pt x="2013" y="3194"/>
                    <a:pt x="2034" y="3320"/>
                  </a:cubicBezTo>
                  <a:cubicBezTo>
                    <a:pt x="2044" y="3352"/>
                    <a:pt x="2065" y="3362"/>
                    <a:pt x="2086" y="3362"/>
                  </a:cubicBezTo>
                  <a:cubicBezTo>
                    <a:pt x="2107" y="3362"/>
                    <a:pt x="2139" y="3320"/>
                    <a:pt x="2139" y="3320"/>
                  </a:cubicBezTo>
                  <a:lnTo>
                    <a:pt x="2139" y="2783"/>
                  </a:lnTo>
                  <a:cubicBezTo>
                    <a:pt x="2150" y="2561"/>
                    <a:pt x="2213" y="2045"/>
                    <a:pt x="2086" y="1761"/>
                  </a:cubicBezTo>
                  <a:cubicBezTo>
                    <a:pt x="2132" y="1754"/>
                    <a:pt x="2179" y="1751"/>
                    <a:pt x="2221" y="1751"/>
                  </a:cubicBezTo>
                  <a:cubicBezTo>
                    <a:pt x="2305" y="1751"/>
                    <a:pt x="2371" y="1761"/>
                    <a:pt x="2371" y="1761"/>
                  </a:cubicBezTo>
                  <a:cubicBezTo>
                    <a:pt x="2371" y="1761"/>
                    <a:pt x="2403" y="1740"/>
                    <a:pt x="2381" y="1655"/>
                  </a:cubicBezTo>
                  <a:lnTo>
                    <a:pt x="2381" y="1655"/>
                  </a:lnTo>
                  <a:cubicBezTo>
                    <a:pt x="2403" y="1666"/>
                    <a:pt x="2413" y="1666"/>
                    <a:pt x="2413" y="1666"/>
                  </a:cubicBezTo>
                  <a:cubicBezTo>
                    <a:pt x="2413" y="1666"/>
                    <a:pt x="2445" y="1666"/>
                    <a:pt x="2466" y="1603"/>
                  </a:cubicBezTo>
                  <a:lnTo>
                    <a:pt x="2466" y="1581"/>
                  </a:lnTo>
                  <a:cubicBezTo>
                    <a:pt x="2487" y="1508"/>
                    <a:pt x="2487" y="1476"/>
                    <a:pt x="2487" y="1476"/>
                  </a:cubicBezTo>
                  <a:cubicBezTo>
                    <a:pt x="2487" y="1476"/>
                    <a:pt x="2497" y="1466"/>
                    <a:pt x="2266" y="1371"/>
                  </a:cubicBezTo>
                  <a:cubicBezTo>
                    <a:pt x="2160" y="1339"/>
                    <a:pt x="2086" y="1255"/>
                    <a:pt x="2023" y="1192"/>
                  </a:cubicBezTo>
                  <a:cubicBezTo>
                    <a:pt x="2097" y="1107"/>
                    <a:pt x="2150" y="991"/>
                    <a:pt x="2160" y="928"/>
                  </a:cubicBezTo>
                  <a:cubicBezTo>
                    <a:pt x="2213" y="760"/>
                    <a:pt x="2213" y="612"/>
                    <a:pt x="2192" y="443"/>
                  </a:cubicBezTo>
                  <a:lnTo>
                    <a:pt x="2192" y="443"/>
                  </a:lnTo>
                  <a:lnTo>
                    <a:pt x="2192" y="454"/>
                  </a:lnTo>
                  <a:cubicBezTo>
                    <a:pt x="2181" y="391"/>
                    <a:pt x="2160" y="338"/>
                    <a:pt x="2139" y="285"/>
                  </a:cubicBezTo>
                  <a:cubicBezTo>
                    <a:pt x="2107" y="233"/>
                    <a:pt x="2086" y="191"/>
                    <a:pt x="2044" y="148"/>
                  </a:cubicBezTo>
                  <a:cubicBezTo>
                    <a:pt x="2002" y="106"/>
                    <a:pt x="1949" y="75"/>
                    <a:pt x="1886" y="43"/>
                  </a:cubicBezTo>
                  <a:cubicBezTo>
                    <a:pt x="1865" y="32"/>
                    <a:pt x="1834" y="32"/>
                    <a:pt x="1812" y="22"/>
                  </a:cubicBezTo>
                  <a:cubicBezTo>
                    <a:pt x="1757" y="8"/>
                    <a:pt x="1702" y="1"/>
                    <a:pt x="1647"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8"/>
            <p:cNvSpPr/>
            <p:nvPr/>
          </p:nvSpPr>
          <p:spPr>
            <a:xfrm>
              <a:off x="1477034" y="1804874"/>
              <a:ext cx="270558" cy="378433"/>
            </a:xfrm>
            <a:custGeom>
              <a:avLst/>
              <a:gdLst/>
              <a:ahLst/>
              <a:cxnLst/>
              <a:rect l="l" t="t" r="r" b="b"/>
              <a:pathLst>
                <a:path w="2488" h="3480" extrusionOk="0">
                  <a:moveTo>
                    <a:pt x="601" y="1244"/>
                  </a:moveTo>
                  <a:cubicBezTo>
                    <a:pt x="633" y="1265"/>
                    <a:pt x="685" y="1286"/>
                    <a:pt x="738" y="1286"/>
                  </a:cubicBezTo>
                  <a:cubicBezTo>
                    <a:pt x="727" y="1307"/>
                    <a:pt x="727" y="1350"/>
                    <a:pt x="727" y="1371"/>
                  </a:cubicBezTo>
                  <a:cubicBezTo>
                    <a:pt x="711" y="1369"/>
                    <a:pt x="693" y="1369"/>
                    <a:pt x="676" y="1369"/>
                  </a:cubicBezTo>
                  <a:cubicBezTo>
                    <a:pt x="570" y="1369"/>
                    <a:pt x="453" y="1392"/>
                    <a:pt x="453" y="1392"/>
                  </a:cubicBezTo>
                  <a:cubicBezTo>
                    <a:pt x="453" y="1392"/>
                    <a:pt x="527" y="1318"/>
                    <a:pt x="601" y="1244"/>
                  </a:cubicBezTo>
                  <a:close/>
                  <a:moveTo>
                    <a:pt x="727" y="1444"/>
                  </a:moveTo>
                  <a:cubicBezTo>
                    <a:pt x="727" y="1455"/>
                    <a:pt x="738" y="1466"/>
                    <a:pt x="738" y="1466"/>
                  </a:cubicBezTo>
                  <a:cubicBezTo>
                    <a:pt x="685" y="1497"/>
                    <a:pt x="622" y="1518"/>
                    <a:pt x="569" y="1581"/>
                  </a:cubicBezTo>
                  <a:lnTo>
                    <a:pt x="453" y="1581"/>
                  </a:lnTo>
                  <a:cubicBezTo>
                    <a:pt x="390" y="1571"/>
                    <a:pt x="338" y="1571"/>
                    <a:pt x="295" y="1560"/>
                  </a:cubicBezTo>
                  <a:cubicBezTo>
                    <a:pt x="348" y="1529"/>
                    <a:pt x="422" y="1497"/>
                    <a:pt x="475" y="1476"/>
                  </a:cubicBezTo>
                  <a:cubicBezTo>
                    <a:pt x="559" y="1455"/>
                    <a:pt x="664" y="1444"/>
                    <a:pt x="727" y="1444"/>
                  </a:cubicBezTo>
                  <a:close/>
                  <a:moveTo>
                    <a:pt x="902" y="1"/>
                  </a:moveTo>
                  <a:cubicBezTo>
                    <a:pt x="848" y="1"/>
                    <a:pt x="793" y="7"/>
                    <a:pt x="738" y="22"/>
                  </a:cubicBezTo>
                  <a:cubicBezTo>
                    <a:pt x="717" y="32"/>
                    <a:pt x="685" y="32"/>
                    <a:pt x="664" y="43"/>
                  </a:cubicBezTo>
                  <a:cubicBezTo>
                    <a:pt x="601" y="75"/>
                    <a:pt x="548" y="106"/>
                    <a:pt x="506" y="148"/>
                  </a:cubicBezTo>
                  <a:cubicBezTo>
                    <a:pt x="464" y="191"/>
                    <a:pt x="422" y="243"/>
                    <a:pt x="411" y="285"/>
                  </a:cubicBezTo>
                  <a:cubicBezTo>
                    <a:pt x="380" y="338"/>
                    <a:pt x="369" y="401"/>
                    <a:pt x="359" y="454"/>
                  </a:cubicBezTo>
                  <a:lnTo>
                    <a:pt x="359" y="443"/>
                  </a:lnTo>
                  <a:lnTo>
                    <a:pt x="359" y="443"/>
                  </a:lnTo>
                  <a:cubicBezTo>
                    <a:pt x="327" y="601"/>
                    <a:pt x="327" y="760"/>
                    <a:pt x="380" y="928"/>
                  </a:cubicBezTo>
                  <a:cubicBezTo>
                    <a:pt x="411" y="991"/>
                    <a:pt x="453" y="1107"/>
                    <a:pt x="527" y="1192"/>
                  </a:cubicBezTo>
                  <a:cubicBezTo>
                    <a:pt x="475" y="1255"/>
                    <a:pt x="401" y="1339"/>
                    <a:pt x="285" y="1371"/>
                  </a:cubicBezTo>
                  <a:cubicBezTo>
                    <a:pt x="53" y="1455"/>
                    <a:pt x="21" y="1466"/>
                    <a:pt x="21" y="1466"/>
                  </a:cubicBezTo>
                  <a:cubicBezTo>
                    <a:pt x="21" y="1466"/>
                    <a:pt x="0" y="1497"/>
                    <a:pt x="42" y="1571"/>
                  </a:cubicBezTo>
                  <a:lnTo>
                    <a:pt x="42" y="1581"/>
                  </a:lnTo>
                  <a:cubicBezTo>
                    <a:pt x="74" y="1655"/>
                    <a:pt x="95" y="1655"/>
                    <a:pt x="95" y="1655"/>
                  </a:cubicBezTo>
                  <a:cubicBezTo>
                    <a:pt x="95" y="1655"/>
                    <a:pt x="106" y="1634"/>
                    <a:pt x="127" y="1634"/>
                  </a:cubicBezTo>
                  <a:cubicBezTo>
                    <a:pt x="106" y="1729"/>
                    <a:pt x="137" y="1740"/>
                    <a:pt x="137" y="1740"/>
                  </a:cubicBezTo>
                  <a:lnTo>
                    <a:pt x="422" y="1740"/>
                  </a:lnTo>
                  <a:cubicBezTo>
                    <a:pt x="295" y="2035"/>
                    <a:pt x="359" y="2530"/>
                    <a:pt x="369" y="2772"/>
                  </a:cubicBezTo>
                  <a:cubicBezTo>
                    <a:pt x="390" y="2993"/>
                    <a:pt x="369" y="3310"/>
                    <a:pt x="369" y="3310"/>
                  </a:cubicBezTo>
                  <a:cubicBezTo>
                    <a:pt x="369" y="3310"/>
                    <a:pt x="401" y="3352"/>
                    <a:pt x="422" y="3352"/>
                  </a:cubicBezTo>
                  <a:cubicBezTo>
                    <a:pt x="443" y="3352"/>
                    <a:pt x="453" y="3331"/>
                    <a:pt x="475" y="3310"/>
                  </a:cubicBezTo>
                  <a:cubicBezTo>
                    <a:pt x="475" y="3173"/>
                    <a:pt x="401" y="2414"/>
                    <a:pt x="453" y="2140"/>
                  </a:cubicBezTo>
                  <a:cubicBezTo>
                    <a:pt x="475" y="1992"/>
                    <a:pt x="601" y="1887"/>
                    <a:pt x="706" y="1834"/>
                  </a:cubicBezTo>
                  <a:lnTo>
                    <a:pt x="706" y="1845"/>
                  </a:lnTo>
                  <a:cubicBezTo>
                    <a:pt x="580" y="2129"/>
                    <a:pt x="475" y="2456"/>
                    <a:pt x="517" y="2762"/>
                  </a:cubicBezTo>
                  <a:cubicBezTo>
                    <a:pt x="582" y="3188"/>
                    <a:pt x="896" y="3480"/>
                    <a:pt x="1275" y="3480"/>
                  </a:cubicBezTo>
                  <a:cubicBezTo>
                    <a:pt x="1384" y="3480"/>
                    <a:pt x="1498" y="3456"/>
                    <a:pt x="1613" y="3404"/>
                  </a:cubicBezTo>
                  <a:cubicBezTo>
                    <a:pt x="1634" y="3394"/>
                    <a:pt x="1634" y="3394"/>
                    <a:pt x="1613" y="3394"/>
                  </a:cubicBezTo>
                  <a:cubicBezTo>
                    <a:pt x="1634" y="3373"/>
                    <a:pt x="1665" y="3362"/>
                    <a:pt x="1676" y="3352"/>
                  </a:cubicBezTo>
                  <a:cubicBezTo>
                    <a:pt x="1718" y="3320"/>
                    <a:pt x="1760" y="3288"/>
                    <a:pt x="1792" y="3257"/>
                  </a:cubicBezTo>
                  <a:cubicBezTo>
                    <a:pt x="1834" y="3215"/>
                    <a:pt x="1887" y="3162"/>
                    <a:pt x="1918" y="3109"/>
                  </a:cubicBezTo>
                  <a:lnTo>
                    <a:pt x="1950" y="3078"/>
                  </a:lnTo>
                  <a:cubicBezTo>
                    <a:pt x="2371" y="2477"/>
                    <a:pt x="2487" y="1666"/>
                    <a:pt x="2066" y="981"/>
                  </a:cubicBezTo>
                  <a:cubicBezTo>
                    <a:pt x="1893" y="656"/>
                    <a:pt x="1435" y="1"/>
                    <a:pt x="90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8"/>
            <p:cNvSpPr/>
            <p:nvPr/>
          </p:nvSpPr>
          <p:spPr>
            <a:xfrm>
              <a:off x="1666033" y="1736147"/>
              <a:ext cx="217925" cy="260444"/>
            </a:xfrm>
            <a:custGeom>
              <a:avLst/>
              <a:gdLst/>
              <a:ahLst/>
              <a:cxnLst/>
              <a:rect l="l" t="t" r="r" b="b"/>
              <a:pathLst>
                <a:path w="2004" h="2395" extrusionOk="0">
                  <a:moveTo>
                    <a:pt x="559" y="1191"/>
                  </a:moveTo>
                  <a:cubicBezTo>
                    <a:pt x="559" y="1202"/>
                    <a:pt x="559" y="1233"/>
                    <a:pt x="549" y="1255"/>
                  </a:cubicBezTo>
                  <a:cubicBezTo>
                    <a:pt x="549" y="1233"/>
                    <a:pt x="559" y="1202"/>
                    <a:pt x="559" y="1191"/>
                  </a:cubicBezTo>
                  <a:close/>
                  <a:moveTo>
                    <a:pt x="654" y="1086"/>
                  </a:moveTo>
                  <a:cubicBezTo>
                    <a:pt x="675" y="1149"/>
                    <a:pt x="718" y="1233"/>
                    <a:pt x="739" y="1286"/>
                  </a:cubicBezTo>
                  <a:cubicBezTo>
                    <a:pt x="718" y="1307"/>
                    <a:pt x="686" y="1318"/>
                    <a:pt x="654" y="1349"/>
                  </a:cubicBezTo>
                  <a:cubicBezTo>
                    <a:pt x="623" y="1360"/>
                    <a:pt x="581" y="1392"/>
                    <a:pt x="570" y="1402"/>
                  </a:cubicBezTo>
                  <a:cubicBezTo>
                    <a:pt x="570" y="1349"/>
                    <a:pt x="570" y="1233"/>
                    <a:pt x="612" y="1149"/>
                  </a:cubicBezTo>
                  <a:cubicBezTo>
                    <a:pt x="623" y="1128"/>
                    <a:pt x="633" y="1096"/>
                    <a:pt x="654" y="1086"/>
                  </a:cubicBezTo>
                  <a:close/>
                  <a:moveTo>
                    <a:pt x="1" y="1775"/>
                  </a:moveTo>
                  <a:cubicBezTo>
                    <a:pt x="0" y="1777"/>
                    <a:pt x="0" y="1779"/>
                    <a:pt x="1" y="1781"/>
                  </a:cubicBezTo>
                  <a:lnTo>
                    <a:pt x="1" y="1775"/>
                  </a:lnTo>
                  <a:close/>
                  <a:moveTo>
                    <a:pt x="1013" y="0"/>
                  </a:moveTo>
                  <a:cubicBezTo>
                    <a:pt x="951" y="0"/>
                    <a:pt x="889" y="11"/>
                    <a:pt x="833" y="32"/>
                  </a:cubicBezTo>
                  <a:cubicBezTo>
                    <a:pt x="823" y="32"/>
                    <a:pt x="812" y="43"/>
                    <a:pt x="791" y="53"/>
                  </a:cubicBezTo>
                  <a:cubicBezTo>
                    <a:pt x="770" y="74"/>
                    <a:pt x="760" y="85"/>
                    <a:pt x="728" y="95"/>
                  </a:cubicBezTo>
                  <a:cubicBezTo>
                    <a:pt x="496" y="306"/>
                    <a:pt x="517" y="686"/>
                    <a:pt x="633" y="1033"/>
                  </a:cubicBezTo>
                  <a:cubicBezTo>
                    <a:pt x="623" y="1054"/>
                    <a:pt x="612" y="1086"/>
                    <a:pt x="581" y="1128"/>
                  </a:cubicBezTo>
                  <a:cubicBezTo>
                    <a:pt x="549" y="1202"/>
                    <a:pt x="517" y="1318"/>
                    <a:pt x="517" y="1423"/>
                  </a:cubicBezTo>
                  <a:cubicBezTo>
                    <a:pt x="517" y="1529"/>
                    <a:pt x="496" y="1613"/>
                    <a:pt x="349" y="1666"/>
                  </a:cubicBezTo>
                  <a:cubicBezTo>
                    <a:pt x="243" y="1703"/>
                    <a:pt x="111" y="1709"/>
                    <a:pt x="44" y="1709"/>
                  </a:cubicBezTo>
                  <a:cubicBezTo>
                    <a:pt x="17" y="1709"/>
                    <a:pt x="1" y="1708"/>
                    <a:pt x="1" y="1708"/>
                  </a:cubicBezTo>
                  <a:lnTo>
                    <a:pt x="1" y="1775"/>
                  </a:lnTo>
                  <a:lnTo>
                    <a:pt x="1" y="1775"/>
                  </a:lnTo>
                  <a:cubicBezTo>
                    <a:pt x="11" y="1744"/>
                    <a:pt x="172" y="1776"/>
                    <a:pt x="370" y="1687"/>
                  </a:cubicBezTo>
                  <a:cubicBezTo>
                    <a:pt x="422" y="1666"/>
                    <a:pt x="465" y="1634"/>
                    <a:pt x="496" y="1613"/>
                  </a:cubicBezTo>
                  <a:lnTo>
                    <a:pt x="496" y="1613"/>
                  </a:lnTo>
                  <a:cubicBezTo>
                    <a:pt x="465" y="1666"/>
                    <a:pt x="422" y="1718"/>
                    <a:pt x="359" y="1739"/>
                  </a:cubicBezTo>
                  <a:cubicBezTo>
                    <a:pt x="212" y="1792"/>
                    <a:pt x="33" y="1792"/>
                    <a:pt x="33" y="1792"/>
                  </a:cubicBezTo>
                  <a:lnTo>
                    <a:pt x="33" y="1876"/>
                  </a:lnTo>
                  <a:cubicBezTo>
                    <a:pt x="33" y="1876"/>
                    <a:pt x="50" y="1879"/>
                    <a:pt x="81" y="1879"/>
                  </a:cubicBezTo>
                  <a:cubicBezTo>
                    <a:pt x="144" y="1879"/>
                    <a:pt x="261" y="1869"/>
                    <a:pt x="401" y="1813"/>
                  </a:cubicBezTo>
                  <a:cubicBezTo>
                    <a:pt x="612" y="1718"/>
                    <a:pt x="570" y="1529"/>
                    <a:pt x="612" y="1497"/>
                  </a:cubicBezTo>
                  <a:cubicBezTo>
                    <a:pt x="646" y="1455"/>
                    <a:pt x="705" y="1400"/>
                    <a:pt x="771" y="1400"/>
                  </a:cubicBezTo>
                  <a:cubicBezTo>
                    <a:pt x="788" y="1400"/>
                    <a:pt x="805" y="1404"/>
                    <a:pt x="823" y="1413"/>
                  </a:cubicBezTo>
                  <a:lnTo>
                    <a:pt x="833" y="1423"/>
                  </a:lnTo>
                  <a:cubicBezTo>
                    <a:pt x="844" y="1455"/>
                    <a:pt x="876" y="1476"/>
                    <a:pt x="897" y="1518"/>
                  </a:cubicBezTo>
                  <a:cubicBezTo>
                    <a:pt x="928" y="1560"/>
                    <a:pt x="939" y="1602"/>
                    <a:pt x="981" y="1634"/>
                  </a:cubicBezTo>
                  <a:cubicBezTo>
                    <a:pt x="991" y="1666"/>
                    <a:pt x="1002" y="1687"/>
                    <a:pt x="1023" y="1729"/>
                  </a:cubicBezTo>
                  <a:cubicBezTo>
                    <a:pt x="1055" y="1834"/>
                    <a:pt x="1076" y="1950"/>
                    <a:pt x="1097" y="2076"/>
                  </a:cubicBezTo>
                  <a:cubicBezTo>
                    <a:pt x="1128" y="2150"/>
                    <a:pt x="1160" y="2235"/>
                    <a:pt x="1213" y="2287"/>
                  </a:cubicBezTo>
                  <a:cubicBezTo>
                    <a:pt x="1279" y="2353"/>
                    <a:pt x="1371" y="2394"/>
                    <a:pt x="1465" y="2394"/>
                  </a:cubicBezTo>
                  <a:cubicBezTo>
                    <a:pt x="1476" y="2394"/>
                    <a:pt x="1487" y="2394"/>
                    <a:pt x="1497" y="2393"/>
                  </a:cubicBezTo>
                  <a:cubicBezTo>
                    <a:pt x="1518" y="2393"/>
                    <a:pt x="1529" y="2372"/>
                    <a:pt x="1561" y="2372"/>
                  </a:cubicBezTo>
                  <a:cubicBezTo>
                    <a:pt x="1687" y="2319"/>
                    <a:pt x="1792" y="2203"/>
                    <a:pt x="1877" y="2087"/>
                  </a:cubicBezTo>
                  <a:cubicBezTo>
                    <a:pt x="1940" y="1992"/>
                    <a:pt x="1993" y="1866"/>
                    <a:pt x="1940" y="1760"/>
                  </a:cubicBezTo>
                  <a:lnTo>
                    <a:pt x="1940" y="1718"/>
                  </a:lnTo>
                  <a:lnTo>
                    <a:pt x="1940" y="1708"/>
                  </a:lnTo>
                  <a:cubicBezTo>
                    <a:pt x="2003" y="1623"/>
                    <a:pt x="1971" y="1507"/>
                    <a:pt x="1929" y="1423"/>
                  </a:cubicBezTo>
                  <a:cubicBezTo>
                    <a:pt x="1887" y="1339"/>
                    <a:pt x="1845" y="1244"/>
                    <a:pt x="1834" y="1149"/>
                  </a:cubicBezTo>
                  <a:lnTo>
                    <a:pt x="1834" y="1044"/>
                  </a:lnTo>
                  <a:cubicBezTo>
                    <a:pt x="1845" y="970"/>
                    <a:pt x="1845" y="896"/>
                    <a:pt x="1834" y="823"/>
                  </a:cubicBezTo>
                  <a:cubicBezTo>
                    <a:pt x="1824" y="728"/>
                    <a:pt x="1771" y="633"/>
                    <a:pt x="1719" y="559"/>
                  </a:cubicBezTo>
                  <a:cubicBezTo>
                    <a:pt x="1634" y="464"/>
                    <a:pt x="1518" y="412"/>
                    <a:pt x="1445" y="306"/>
                  </a:cubicBezTo>
                  <a:cubicBezTo>
                    <a:pt x="1392" y="232"/>
                    <a:pt x="1350" y="138"/>
                    <a:pt x="1265" y="74"/>
                  </a:cubicBezTo>
                  <a:cubicBezTo>
                    <a:pt x="1196" y="24"/>
                    <a:pt x="1105" y="0"/>
                    <a:pt x="1013" y="0"/>
                  </a:cubicBez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8"/>
            <p:cNvSpPr/>
            <p:nvPr/>
          </p:nvSpPr>
          <p:spPr>
            <a:xfrm>
              <a:off x="1601873" y="1134570"/>
              <a:ext cx="268274" cy="565909"/>
            </a:xfrm>
            <a:custGeom>
              <a:avLst/>
              <a:gdLst/>
              <a:ahLst/>
              <a:cxnLst/>
              <a:rect l="l" t="t" r="r" b="b"/>
              <a:pathLst>
                <a:path w="2467" h="5204" extrusionOk="0">
                  <a:moveTo>
                    <a:pt x="823" y="1"/>
                  </a:moveTo>
                  <a:cubicBezTo>
                    <a:pt x="791" y="1"/>
                    <a:pt x="770" y="1"/>
                    <a:pt x="739" y="22"/>
                  </a:cubicBezTo>
                  <a:cubicBezTo>
                    <a:pt x="717" y="32"/>
                    <a:pt x="686" y="43"/>
                    <a:pt x="675" y="53"/>
                  </a:cubicBezTo>
                  <a:cubicBezTo>
                    <a:pt x="675" y="53"/>
                    <a:pt x="623" y="717"/>
                    <a:pt x="623" y="1286"/>
                  </a:cubicBezTo>
                  <a:cubicBezTo>
                    <a:pt x="623" y="1360"/>
                    <a:pt x="623" y="1497"/>
                    <a:pt x="633" y="1623"/>
                  </a:cubicBezTo>
                  <a:lnTo>
                    <a:pt x="528" y="1623"/>
                  </a:lnTo>
                  <a:cubicBezTo>
                    <a:pt x="275" y="1665"/>
                    <a:pt x="85" y="1876"/>
                    <a:pt x="33" y="2140"/>
                  </a:cubicBezTo>
                  <a:cubicBezTo>
                    <a:pt x="11" y="2192"/>
                    <a:pt x="1" y="2256"/>
                    <a:pt x="11" y="2319"/>
                  </a:cubicBezTo>
                  <a:lnTo>
                    <a:pt x="11" y="2424"/>
                  </a:lnTo>
                  <a:cubicBezTo>
                    <a:pt x="33" y="2466"/>
                    <a:pt x="33" y="2487"/>
                    <a:pt x="54" y="2529"/>
                  </a:cubicBezTo>
                  <a:cubicBezTo>
                    <a:pt x="54" y="2540"/>
                    <a:pt x="64" y="2540"/>
                    <a:pt x="64" y="2561"/>
                  </a:cubicBezTo>
                  <a:cubicBezTo>
                    <a:pt x="117" y="2635"/>
                    <a:pt x="191" y="2688"/>
                    <a:pt x="264" y="2688"/>
                  </a:cubicBezTo>
                  <a:cubicBezTo>
                    <a:pt x="191" y="2877"/>
                    <a:pt x="138" y="3046"/>
                    <a:pt x="117" y="3204"/>
                  </a:cubicBezTo>
                  <a:lnTo>
                    <a:pt x="106" y="3204"/>
                  </a:lnTo>
                  <a:cubicBezTo>
                    <a:pt x="96" y="3214"/>
                    <a:pt x="85" y="3235"/>
                    <a:pt x="106" y="3257"/>
                  </a:cubicBezTo>
                  <a:cubicBezTo>
                    <a:pt x="64" y="3488"/>
                    <a:pt x="148" y="3741"/>
                    <a:pt x="254" y="3963"/>
                  </a:cubicBezTo>
                  <a:cubicBezTo>
                    <a:pt x="359" y="4194"/>
                    <a:pt x="507" y="4384"/>
                    <a:pt x="644" y="4584"/>
                  </a:cubicBezTo>
                  <a:cubicBezTo>
                    <a:pt x="791" y="4774"/>
                    <a:pt x="960" y="4943"/>
                    <a:pt x="1160" y="5058"/>
                  </a:cubicBezTo>
                  <a:cubicBezTo>
                    <a:pt x="1276" y="5131"/>
                    <a:pt x="1433" y="5204"/>
                    <a:pt x="1584" y="5204"/>
                  </a:cubicBezTo>
                  <a:cubicBezTo>
                    <a:pt x="1653" y="5204"/>
                    <a:pt x="1720" y="5189"/>
                    <a:pt x="1782" y="5153"/>
                  </a:cubicBezTo>
                  <a:cubicBezTo>
                    <a:pt x="1940" y="5058"/>
                    <a:pt x="2003" y="4900"/>
                    <a:pt x="2087" y="4763"/>
                  </a:cubicBezTo>
                  <a:cubicBezTo>
                    <a:pt x="2193" y="4553"/>
                    <a:pt x="2309" y="4321"/>
                    <a:pt x="2372" y="4089"/>
                  </a:cubicBezTo>
                  <a:cubicBezTo>
                    <a:pt x="2414" y="4057"/>
                    <a:pt x="2382" y="4026"/>
                    <a:pt x="2382" y="4026"/>
                  </a:cubicBezTo>
                  <a:cubicBezTo>
                    <a:pt x="2456" y="3878"/>
                    <a:pt x="2467" y="3731"/>
                    <a:pt x="2435" y="3583"/>
                  </a:cubicBezTo>
                  <a:cubicBezTo>
                    <a:pt x="2435" y="3478"/>
                    <a:pt x="2435" y="3394"/>
                    <a:pt x="2414" y="3299"/>
                  </a:cubicBezTo>
                  <a:lnTo>
                    <a:pt x="2414" y="3278"/>
                  </a:lnTo>
                  <a:cubicBezTo>
                    <a:pt x="2414" y="3267"/>
                    <a:pt x="2393" y="3246"/>
                    <a:pt x="2393" y="3235"/>
                  </a:cubicBezTo>
                  <a:cubicBezTo>
                    <a:pt x="2372" y="3130"/>
                    <a:pt x="2351" y="3035"/>
                    <a:pt x="2309" y="2940"/>
                  </a:cubicBezTo>
                  <a:cubicBezTo>
                    <a:pt x="2277" y="2877"/>
                    <a:pt x="2235" y="2825"/>
                    <a:pt x="2203" y="2772"/>
                  </a:cubicBezTo>
                  <a:lnTo>
                    <a:pt x="2203" y="2772"/>
                  </a:lnTo>
                  <a:cubicBezTo>
                    <a:pt x="2209" y="2773"/>
                    <a:pt x="2214" y="2773"/>
                    <a:pt x="2219" y="2773"/>
                  </a:cubicBezTo>
                  <a:cubicBezTo>
                    <a:pt x="2275" y="2773"/>
                    <a:pt x="2320" y="2723"/>
                    <a:pt x="2330" y="2656"/>
                  </a:cubicBezTo>
                  <a:cubicBezTo>
                    <a:pt x="2351" y="2635"/>
                    <a:pt x="2351" y="2624"/>
                    <a:pt x="2351" y="2614"/>
                  </a:cubicBezTo>
                  <a:cubicBezTo>
                    <a:pt x="2467" y="2371"/>
                    <a:pt x="2424" y="1971"/>
                    <a:pt x="2245" y="1792"/>
                  </a:cubicBezTo>
                  <a:cubicBezTo>
                    <a:pt x="2203" y="1760"/>
                    <a:pt x="2161" y="1739"/>
                    <a:pt x="2119" y="1729"/>
                  </a:cubicBezTo>
                  <a:cubicBezTo>
                    <a:pt x="2193" y="1687"/>
                    <a:pt x="2319" y="1634"/>
                    <a:pt x="2372" y="1592"/>
                  </a:cubicBezTo>
                  <a:cubicBezTo>
                    <a:pt x="2372" y="1528"/>
                    <a:pt x="2372" y="1465"/>
                    <a:pt x="2351" y="1402"/>
                  </a:cubicBezTo>
                  <a:cubicBezTo>
                    <a:pt x="2330" y="1360"/>
                    <a:pt x="2319" y="1328"/>
                    <a:pt x="2298" y="1307"/>
                  </a:cubicBezTo>
                  <a:cubicBezTo>
                    <a:pt x="2266" y="1307"/>
                    <a:pt x="2214" y="1318"/>
                    <a:pt x="2161" y="1349"/>
                  </a:cubicBezTo>
                  <a:cubicBezTo>
                    <a:pt x="2129" y="1265"/>
                    <a:pt x="2108" y="1212"/>
                    <a:pt x="2108" y="1212"/>
                  </a:cubicBezTo>
                  <a:cubicBezTo>
                    <a:pt x="2108" y="1212"/>
                    <a:pt x="1666" y="1349"/>
                    <a:pt x="1423" y="1486"/>
                  </a:cubicBezTo>
                  <a:cubicBezTo>
                    <a:pt x="1360" y="1528"/>
                    <a:pt x="1308" y="1571"/>
                    <a:pt x="1255" y="1613"/>
                  </a:cubicBezTo>
                  <a:lnTo>
                    <a:pt x="1255" y="1202"/>
                  </a:lnTo>
                  <a:cubicBezTo>
                    <a:pt x="1255" y="1071"/>
                    <a:pt x="1350" y="996"/>
                    <a:pt x="1443" y="996"/>
                  </a:cubicBezTo>
                  <a:cubicBezTo>
                    <a:pt x="1486" y="996"/>
                    <a:pt x="1528" y="1011"/>
                    <a:pt x="1560" y="1044"/>
                  </a:cubicBezTo>
                  <a:cubicBezTo>
                    <a:pt x="1655" y="1149"/>
                    <a:pt x="1687" y="1202"/>
                    <a:pt x="1687" y="1202"/>
                  </a:cubicBezTo>
                  <a:lnTo>
                    <a:pt x="1750" y="1160"/>
                  </a:lnTo>
                  <a:lnTo>
                    <a:pt x="1792" y="1149"/>
                  </a:lnTo>
                  <a:lnTo>
                    <a:pt x="1908" y="1086"/>
                  </a:lnTo>
                  <a:lnTo>
                    <a:pt x="1961" y="1054"/>
                  </a:lnTo>
                  <a:lnTo>
                    <a:pt x="1992" y="1044"/>
                  </a:lnTo>
                  <a:cubicBezTo>
                    <a:pt x="1992" y="1044"/>
                    <a:pt x="1919" y="833"/>
                    <a:pt x="1750" y="675"/>
                  </a:cubicBezTo>
                  <a:cubicBezTo>
                    <a:pt x="1771" y="622"/>
                    <a:pt x="1824" y="506"/>
                    <a:pt x="1992" y="369"/>
                  </a:cubicBezTo>
                  <a:cubicBezTo>
                    <a:pt x="1992" y="327"/>
                    <a:pt x="1971" y="296"/>
                    <a:pt x="1950" y="264"/>
                  </a:cubicBezTo>
                  <a:lnTo>
                    <a:pt x="1908" y="232"/>
                  </a:lnTo>
                  <a:cubicBezTo>
                    <a:pt x="1898" y="232"/>
                    <a:pt x="1898" y="211"/>
                    <a:pt x="1887" y="211"/>
                  </a:cubicBezTo>
                  <a:cubicBezTo>
                    <a:pt x="1866" y="201"/>
                    <a:pt x="1855" y="201"/>
                    <a:pt x="1845" y="201"/>
                  </a:cubicBezTo>
                  <a:lnTo>
                    <a:pt x="1834" y="201"/>
                  </a:lnTo>
                  <a:cubicBezTo>
                    <a:pt x="1824" y="201"/>
                    <a:pt x="1792" y="201"/>
                    <a:pt x="1782" y="211"/>
                  </a:cubicBezTo>
                  <a:cubicBezTo>
                    <a:pt x="1676" y="306"/>
                    <a:pt x="1581" y="422"/>
                    <a:pt x="1529" y="517"/>
                  </a:cubicBezTo>
                  <a:cubicBezTo>
                    <a:pt x="1529" y="454"/>
                    <a:pt x="1529" y="327"/>
                    <a:pt x="1624" y="159"/>
                  </a:cubicBezTo>
                  <a:cubicBezTo>
                    <a:pt x="1613" y="138"/>
                    <a:pt x="1581" y="106"/>
                    <a:pt x="1560" y="85"/>
                  </a:cubicBezTo>
                  <a:cubicBezTo>
                    <a:pt x="1539" y="64"/>
                    <a:pt x="1529" y="64"/>
                    <a:pt x="1508" y="53"/>
                  </a:cubicBezTo>
                  <a:lnTo>
                    <a:pt x="1423" y="53"/>
                  </a:lnTo>
                  <a:cubicBezTo>
                    <a:pt x="1413" y="53"/>
                    <a:pt x="1413" y="53"/>
                    <a:pt x="1402" y="64"/>
                  </a:cubicBezTo>
                  <a:cubicBezTo>
                    <a:pt x="1381" y="85"/>
                    <a:pt x="1371" y="85"/>
                    <a:pt x="1350" y="95"/>
                  </a:cubicBezTo>
                  <a:cubicBezTo>
                    <a:pt x="1276" y="243"/>
                    <a:pt x="1265" y="412"/>
                    <a:pt x="1265" y="506"/>
                  </a:cubicBezTo>
                  <a:cubicBezTo>
                    <a:pt x="1265" y="485"/>
                    <a:pt x="1255" y="475"/>
                    <a:pt x="1255" y="464"/>
                  </a:cubicBezTo>
                  <a:lnTo>
                    <a:pt x="1255" y="454"/>
                  </a:lnTo>
                  <a:lnTo>
                    <a:pt x="1213" y="412"/>
                  </a:lnTo>
                  <a:cubicBezTo>
                    <a:pt x="1213" y="412"/>
                    <a:pt x="1012" y="464"/>
                    <a:pt x="907" y="570"/>
                  </a:cubicBezTo>
                  <a:cubicBezTo>
                    <a:pt x="897" y="369"/>
                    <a:pt x="960" y="74"/>
                    <a:pt x="960" y="74"/>
                  </a:cubicBezTo>
                  <a:cubicBezTo>
                    <a:pt x="949" y="43"/>
                    <a:pt x="928" y="32"/>
                    <a:pt x="886" y="22"/>
                  </a:cubicBezTo>
                  <a:cubicBezTo>
                    <a:pt x="854" y="1"/>
                    <a:pt x="844" y="1"/>
                    <a:pt x="823" y="1"/>
                  </a:cubicBez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8"/>
            <p:cNvSpPr/>
            <p:nvPr/>
          </p:nvSpPr>
          <p:spPr>
            <a:xfrm>
              <a:off x="1230618" y="272766"/>
              <a:ext cx="469996" cy="389851"/>
            </a:xfrm>
            <a:custGeom>
              <a:avLst/>
              <a:gdLst/>
              <a:ahLst/>
              <a:cxnLst/>
              <a:rect l="l" t="t" r="r" b="b"/>
              <a:pathLst>
                <a:path w="4322" h="3585" extrusionOk="0">
                  <a:moveTo>
                    <a:pt x="1829" y="0"/>
                  </a:moveTo>
                  <a:cubicBezTo>
                    <a:pt x="1727" y="0"/>
                    <a:pt x="1621" y="29"/>
                    <a:pt x="1518" y="65"/>
                  </a:cubicBezTo>
                  <a:cubicBezTo>
                    <a:pt x="1413" y="107"/>
                    <a:pt x="1234" y="170"/>
                    <a:pt x="1139" y="212"/>
                  </a:cubicBezTo>
                  <a:cubicBezTo>
                    <a:pt x="991" y="265"/>
                    <a:pt x="812" y="328"/>
                    <a:pt x="707" y="444"/>
                  </a:cubicBezTo>
                  <a:cubicBezTo>
                    <a:pt x="702" y="443"/>
                    <a:pt x="698" y="443"/>
                    <a:pt x="694" y="443"/>
                  </a:cubicBezTo>
                  <a:cubicBezTo>
                    <a:pt x="612" y="443"/>
                    <a:pt x="612" y="634"/>
                    <a:pt x="612" y="644"/>
                  </a:cubicBezTo>
                  <a:cubicBezTo>
                    <a:pt x="612" y="655"/>
                    <a:pt x="601" y="655"/>
                    <a:pt x="580" y="676"/>
                  </a:cubicBezTo>
                  <a:cubicBezTo>
                    <a:pt x="528" y="686"/>
                    <a:pt x="475" y="729"/>
                    <a:pt x="443" y="760"/>
                  </a:cubicBezTo>
                  <a:cubicBezTo>
                    <a:pt x="296" y="908"/>
                    <a:pt x="212" y="1171"/>
                    <a:pt x="159" y="1361"/>
                  </a:cubicBezTo>
                  <a:cubicBezTo>
                    <a:pt x="106" y="1572"/>
                    <a:pt x="1" y="1898"/>
                    <a:pt x="85" y="2077"/>
                  </a:cubicBezTo>
                  <a:cubicBezTo>
                    <a:pt x="85" y="2098"/>
                    <a:pt x="96" y="2120"/>
                    <a:pt x="106" y="2130"/>
                  </a:cubicBezTo>
                  <a:cubicBezTo>
                    <a:pt x="127" y="2162"/>
                    <a:pt x="148" y="2162"/>
                    <a:pt x="148" y="2183"/>
                  </a:cubicBezTo>
                  <a:cubicBezTo>
                    <a:pt x="148" y="2214"/>
                    <a:pt x="96" y="2278"/>
                    <a:pt x="96" y="2320"/>
                  </a:cubicBezTo>
                  <a:cubicBezTo>
                    <a:pt x="85" y="2383"/>
                    <a:pt x="96" y="2436"/>
                    <a:pt x="127" y="2488"/>
                  </a:cubicBezTo>
                  <a:cubicBezTo>
                    <a:pt x="233" y="2762"/>
                    <a:pt x="285" y="2889"/>
                    <a:pt x="412" y="3005"/>
                  </a:cubicBezTo>
                  <a:cubicBezTo>
                    <a:pt x="507" y="3099"/>
                    <a:pt x="580" y="3057"/>
                    <a:pt x="686" y="3078"/>
                  </a:cubicBezTo>
                  <a:cubicBezTo>
                    <a:pt x="717" y="3152"/>
                    <a:pt x="812" y="3184"/>
                    <a:pt x="886" y="3194"/>
                  </a:cubicBezTo>
                  <a:cubicBezTo>
                    <a:pt x="970" y="3342"/>
                    <a:pt x="1086" y="3458"/>
                    <a:pt x="1255" y="3500"/>
                  </a:cubicBezTo>
                  <a:cubicBezTo>
                    <a:pt x="1281" y="3506"/>
                    <a:pt x="1305" y="3508"/>
                    <a:pt x="1327" y="3508"/>
                  </a:cubicBezTo>
                  <a:cubicBezTo>
                    <a:pt x="1440" y="3508"/>
                    <a:pt x="1513" y="3446"/>
                    <a:pt x="1628" y="3446"/>
                  </a:cubicBezTo>
                  <a:cubicBezTo>
                    <a:pt x="1656" y="3446"/>
                    <a:pt x="1685" y="3449"/>
                    <a:pt x="1718" y="3458"/>
                  </a:cubicBezTo>
                  <a:cubicBezTo>
                    <a:pt x="1845" y="3500"/>
                    <a:pt x="1992" y="3584"/>
                    <a:pt x="2129" y="3584"/>
                  </a:cubicBezTo>
                  <a:cubicBezTo>
                    <a:pt x="2298" y="3563"/>
                    <a:pt x="2393" y="3500"/>
                    <a:pt x="2614" y="3479"/>
                  </a:cubicBezTo>
                  <a:cubicBezTo>
                    <a:pt x="2644" y="3474"/>
                    <a:pt x="2673" y="3472"/>
                    <a:pt x="2702" y="3472"/>
                  </a:cubicBezTo>
                  <a:cubicBezTo>
                    <a:pt x="2813" y="3472"/>
                    <a:pt x="2915" y="3501"/>
                    <a:pt x="3027" y="3501"/>
                  </a:cubicBezTo>
                  <a:cubicBezTo>
                    <a:pt x="3076" y="3501"/>
                    <a:pt x="3128" y="3495"/>
                    <a:pt x="3183" y="3479"/>
                  </a:cubicBezTo>
                  <a:cubicBezTo>
                    <a:pt x="3352" y="3426"/>
                    <a:pt x="3468" y="3331"/>
                    <a:pt x="3520" y="3184"/>
                  </a:cubicBezTo>
                  <a:cubicBezTo>
                    <a:pt x="3583" y="3173"/>
                    <a:pt x="3636" y="3131"/>
                    <a:pt x="3668" y="3078"/>
                  </a:cubicBezTo>
                  <a:cubicBezTo>
                    <a:pt x="3773" y="3057"/>
                    <a:pt x="3847" y="3099"/>
                    <a:pt x="3942" y="3005"/>
                  </a:cubicBezTo>
                  <a:cubicBezTo>
                    <a:pt x="4079" y="2889"/>
                    <a:pt x="4131" y="2762"/>
                    <a:pt x="4237" y="2488"/>
                  </a:cubicBezTo>
                  <a:cubicBezTo>
                    <a:pt x="4258" y="2436"/>
                    <a:pt x="4258" y="2383"/>
                    <a:pt x="4258" y="2320"/>
                  </a:cubicBezTo>
                  <a:cubicBezTo>
                    <a:pt x="4237" y="2288"/>
                    <a:pt x="4184" y="2214"/>
                    <a:pt x="4184" y="2183"/>
                  </a:cubicBezTo>
                  <a:cubicBezTo>
                    <a:pt x="4184" y="2162"/>
                    <a:pt x="4205" y="2162"/>
                    <a:pt x="4216" y="2130"/>
                  </a:cubicBezTo>
                  <a:cubicBezTo>
                    <a:pt x="4237" y="2120"/>
                    <a:pt x="4237" y="2109"/>
                    <a:pt x="4247" y="2077"/>
                  </a:cubicBezTo>
                  <a:cubicBezTo>
                    <a:pt x="4321" y="1898"/>
                    <a:pt x="4216" y="1572"/>
                    <a:pt x="4163" y="1361"/>
                  </a:cubicBezTo>
                  <a:cubicBezTo>
                    <a:pt x="4110" y="1182"/>
                    <a:pt x="4037" y="918"/>
                    <a:pt x="3889" y="760"/>
                  </a:cubicBezTo>
                  <a:cubicBezTo>
                    <a:pt x="3847" y="729"/>
                    <a:pt x="3794" y="686"/>
                    <a:pt x="3742" y="676"/>
                  </a:cubicBezTo>
                  <a:cubicBezTo>
                    <a:pt x="3731" y="655"/>
                    <a:pt x="3720" y="655"/>
                    <a:pt x="3720" y="644"/>
                  </a:cubicBezTo>
                  <a:cubicBezTo>
                    <a:pt x="3720" y="634"/>
                    <a:pt x="3720" y="443"/>
                    <a:pt x="3639" y="443"/>
                  </a:cubicBezTo>
                  <a:cubicBezTo>
                    <a:pt x="3634" y="443"/>
                    <a:pt x="3630" y="443"/>
                    <a:pt x="3626" y="444"/>
                  </a:cubicBezTo>
                  <a:cubicBezTo>
                    <a:pt x="3520" y="328"/>
                    <a:pt x="3320" y="265"/>
                    <a:pt x="3194" y="212"/>
                  </a:cubicBezTo>
                  <a:cubicBezTo>
                    <a:pt x="3088" y="170"/>
                    <a:pt x="2899" y="96"/>
                    <a:pt x="2814" y="65"/>
                  </a:cubicBezTo>
                  <a:cubicBezTo>
                    <a:pt x="2711" y="29"/>
                    <a:pt x="2606" y="0"/>
                    <a:pt x="2504" y="0"/>
                  </a:cubicBezTo>
                  <a:cubicBezTo>
                    <a:pt x="2397" y="0"/>
                    <a:pt x="2295" y="31"/>
                    <a:pt x="2203" y="117"/>
                  </a:cubicBezTo>
                  <a:cubicBezTo>
                    <a:pt x="2203" y="117"/>
                    <a:pt x="2161" y="181"/>
                    <a:pt x="2161" y="202"/>
                  </a:cubicBezTo>
                  <a:cubicBezTo>
                    <a:pt x="2161" y="181"/>
                    <a:pt x="2129" y="117"/>
                    <a:pt x="2129" y="117"/>
                  </a:cubicBezTo>
                  <a:cubicBezTo>
                    <a:pt x="2038" y="31"/>
                    <a:pt x="1935" y="0"/>
                    <a:pt x="1829" y="0"/>
                  </a:cubicBez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57" name="Google Shape;1957;p38"/>
          <p:cNvCxnSpPr>
            <a:stCxn id="1943" idx="1"/>
          </p:cNvCxnSpPr>
          <p:nvPr/>
        </p:nvCxnSpPr>
        <p:spPr>
          <a:xfrm flipH="1">
            <a:off x="2059000" y="2183850"/>
            <a:ext cx="2061300" cy="791100"/>
          </a:xfrm>
          <a:prstGeom prst="bentConnector3">
            <a:avLst>
              <a:gd name="adj1" fmla="val 37618"/>
            </a:avLst>
          </a:prstGeom>
          <a:noFill/>
          <a:ln w="19050" cap="flat" cmpd="sng">
            <a:solidFill>
              <a:schemeClr val="dk1"/>
            </a:solidFill>
            <a:prstDash val="solid"/>
            <a:round/>
            <a:headEnd type="diamond" w="med" len="med"/>
            <a:tailEnd type="diamond"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2" name="Google Shape;1962;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Disease prevalence</a:t>
            </a:r>
            <a:endParaRPr/>
          </a:p>
        </p:txBody>
      </p:sp>
      <p:sp>
        <p:nvSpPr>
          <p:cNvPr id="1963" name="Google Shape;1963;p39"/>
          <p:cNvSpPr txBox="1"/>
          <p:nvPr/>
        </p:nvSpPr>
        <p:spPr>
          <a:xfrm>
            <a:off x="981900" y="4336200"/>
            <a:ext cx="7180200" cy="27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Questrial"/>
                <a:ea typeface="Questrial"/>
                <a:cs typeface="Questrial"/>
                <a:sym typeface="Questrial"/>
              </a:rPr>
              <a:t>Follow the link in the graph to modify its data and then paste the new one here. </a:t>
            </a:r>
            <a:r>
              <a:rPr lang="en" sz="1200" b="1" u="sng">
                <a:solidFill>
                  <a:schemeClr val="dk1"/>
                </a:solidFill>
                <a:latin typeface="Questrial"/>
                <a:ea typeface="Questrial"/>
                <a:cs typeface="Questrial"/>
                <a:sym typeface="Questrial"/>
                <a:hlinkClick r:id="rId3">
                  <a:extLst>
                    <a:ext uri="{A12FA001-AC4F-418D-AE19-62706E023703}">
                      <ahyp:hlinkClr xmlns:ahyp="http://schemas.microsoft.com/office/drawing/2018/hyperlinkcolor" val="tx"/>
                    </a:ext>
                  </a:extLst>
                </a:hlinkClick>
              </a:rPr>
              <a:t>For more info, click here</a:t>
            </a:r>
            <a:endParaRPr sz="1200" b="1" u="sng">
              <a:solidFill>
                <a:schemeClr val="dk1"/>
              </a:solidFill>
              <a:latin typeface="Questrial"/>
              <a:ea typeface="Questrial"/>
              <a:cs typeface="Questrial"/>
              <a:sym typeface="Questrial"/>
            </a:endParaRPr>
          </a:p>
        </p:txBody>
      </p:sp>
      <p:sp>
        <p:nvSpPr>
          <p:cNvPr id="1964" name="Google Shape;1964;p39"/>
          <p:cNvSpPr txBox="1"/>
          <p:nvPr/>
        </p:nvSpPr>
        <p:spPr>
          <a:xfrm>
            <a:off x="1510800" y="3540200"/>
            <a:ext cx="1900800" cy="7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0-5% of the population in these regions are affected by the disease</a:t>
            </a:r>
            <a:endParaRPr sz="1200">
              <a:solidFill>
                <a:schemeClr val="dk1"/>
              </a:solidFill>
              <a:latin typeface="Questrial"/>
              <a:ea typeface="Questrial"/>
              <a:cs typeface="Questrial"/>
              <a:sym typeface="Questrial"/>
            </a:endParaRPr>
          </a:p>
        </p:txBody>
      </p:sp>
      <p:sp>
        <p:nvSpPr>
          <p:cNvPr id="1965" name="Google Shape;1965;p39"/>
          <p:cNvSpPr txBox="1"/>
          <p:nvPr/>
        </p:nvSpPr>
        <p:spPr>
          <a:xfrm>
            <a:off x="1510800" y="2491537"/>
            <a:ext cx="1900800" cy="7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6-14% of the population in these regions are affected by the disease</a:t>
            </a:r>
            <a:endParaRPr sz="1200">
              <a:solidFill>
                <a:schemeClr val="dk1"/>
              </a:solidFill>
              <a:latin typeface="Questrial"/>
              <a:ea typeface="Questrial"/>
              <a:cs typeface="Questrial"/>
              <a:sym typeface="Questrial"/>
            </a:endParaRPr>
          </a:p>
        </p:txBody>
      </p:sp>
      <p:sp>
        <p:nvSpPr>
          <p:cNvPr id="1966" name="Google Shape;1966;p39"/>
          <p:cNvSpPr txBox="1"/>
          <p:nvPr/>
        </p:nvSpPr>
        <p:spPr>
          <a:xfrm>
            <a:off x="1510800" y="1442875"/>
            <a:ext cx="1900800" cy="71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15-30% of the population in these regions are affected by the disease</a:t>
            </a:r>
            <a:endParaRPr sz="1200">
              <a:solidFill>
                <a:schemeClr val="dk1"/>
              </a:solidFill>
              <a:latin typeface="Questrial"/>
              <a:ea typeface="Questrial"/>
              <a:cs typeface="Questrial"/>
              <a:sym typeface="Questrial"/>
            </a:endParaRPr>
          </a:p>
        </p:txBody>
      </p:sp>
      <p:pic>
        <p:nvPicPr>
          <p:cNvPr id="1967" name="Google Shape;1967;p39" title="Chart">
            <a:hlinkClick r:id="rId4"/>
          </p:cNvPr>
          <p:cNvPicPr preferRelativeResize="0"/>
          <p:nvPr/>
        </p:nvPicPr>
        <p:blipFill>
          <a:blip r:embed="rId5">
            <a:alphaModFix/>
          </a:blip>
          <a:stretch>
            <a:fillRect/>
          </a:stretch>
        </p:blipFill>
        <p:spPr>
          <a:xfrm>
            <a:off x="3837925" y="1398984"/>
            <a:ext cx="4286250" cy="2650331"/>
          </a:xfrm>
          <a:prstGeom prst="rect">
            <a:avLst/>
          </a:prstGeom>
          <a:noFill/>
          <a:ln>
            <a:noFill/>
          </a:ln>
        </p:spPr>
      </p:pic>
      <p:sp>
        <p:nvSpPr>
          <p:cNvPr id="1968" name="Google Shape;1968;p39"/>
          <p:cNvSpPr txBox="1"/>
          <p:nvPr/>
        </p:nvSpPr>
        <p:spPr>
          <a:xfrm flipH="1">
            <a:off x="1510750" y="3287524"/>
            <a:ext cx="1900800" cy="376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Outfit Medium"/>
                <a:ea typeface="Outfit Medium"/>
                <a:cs typeface="Outfit Medium"/>
                <a:sym typeface="Outfit Medium"/>
              </a:rPr>
              <a:t>Low</a:t>
            </a:r>
            <a:endParaRPr sz="2200">
              <a:solidFill>
                <a:schemeClr val="dk1"/>
              </a:solidFill>
              <a:latin typeface="Outfit Medium"/>
              <a:ea typeface="Outfit Medium"/>
              <a:cs typeface="Outfit Medium"/>
              <a:sym typeface="Outfit Medium"/>
            </a:endParaRPr>
          </a:p>
        </p:txBody>
      </p:sp>
      <p:sp>
        <p:nvSpPr>
          <p:cNvPr id="1969" name="Google Shape;1969;p39"/>
          <p:cNvSpPr txBox="1"/>
          <p:nvPr/>
        </p:nvSpPr>
        <p:spPr>
          <a:xfrm flipH="1">
            <a:off x="1510750" y="1190200"/>
            <a:ext cx="1900800" cy="376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Outfit Medium"/>
                <a:ea typeface="Outfit Medium"/>
                <a:cs typeface="Outfit Medium"/>
                <a:sym typeface="Outfit Medium"/>
              </a:rPr>
              <a:t>High</a:t>
            </a:r>
            <a:endParaRPr sz="2200">
              <a:solidFill>
                <a:schemeClr val="dk1"/>
              </a:solidFill>
              <a:latin typeface="Outfit Medium"/>
              <a:ea typeface="Outfit Medium"/>
              <a:cs typeface="Outfit Medium"/>
              <a:sym typeface="Outfit Medium"/>
            </a:endParaRPr>
          </a:p>
        </p:txBody>
      </p:sp>
      <p:sp>
        <p:nvSpPr>
          <p:cNvPr id="1970" name="Google Shape;1970;p39"/>
          <p:cNvSpPr txBox="1"/>
          <p:nvPr/>
        </p:nvSpPr>
        <p:spPr>
          <a:xfrm flipH="1">
            <a:off x="1510750" y="2238862"/>
            <a:ext cx="1900800" cy="376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1"/>
                </a:solidFill>
                <a:latin typeface="Outfit Medium"/>
                <a:ea typeface="Outfit Medium"/>
                <a:cs typeface="Outfit Medium"/>
                <a:sym typeface="Outfit Medium"/>
              </a:rPr>
              <a:t>Medium</a:t>
            </a:r>
            <a:endParaRPr sz="2200">
              <a:solidFill>
                <a:schemeClr val="dk1"/>
              </a:solidFill>
              <a:latin typeface="Outfit Medium"/>
              <a:ea typeface="Outfit Medium"/>
              <a:cs typeface="Outfit Medium"/>
              <a:sym typeface="Outfit Medium"/>
            </a:endParaRPr>
          </a:p>
        </p:txBody>
      </p:sp>
      <p:sp>
        <p:nvSpPr>
          <p:cNvPr id="1971" name="Google Shape;1971;p39"/>
          <p:cNvSpPr/>
          <p:nvPr/>
        </p:nvSpPr>
        <p:spPr>
          <a:xfrm flipH="1">
            <a:off x="981900" y="1466425"/>
            <a:ext cx="376500" cy="3765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9"/>
          <p:cNvSpPr/>
          <p:nvPr/>
        </p:nvSpPr>
        <p:spPr>
          <a:xfrm flipH="1">
            <a:off x="981900" y="2511832"/>
            <a:ext cx="376500" cy="376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9"/>
          <p:cNvSpPr/>
          <p:nvPr/>
        </p:nvSpPr>
        <p:spPr>
          <a:xfrm flipH="1">
            <a:off x="981900" y="3557239"/>
            <a:ext cx="376500" cy="3765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7"/>
        <p:cNvGrpSpPr/>
        <p:nvPr/>
      </p:nvGrpSpPr>
      <p:grpSpPr>
        <a:xfrm>
          <a:off x="0" y="0"/>
          <a:ext cx="0" cy="0"/>
          <a:chOff x="0" y="0"/>
          <a:chExt cx="0" cy="0"/>
        </a:xfrm>
      </p:grpSpPr>
      <p:sp>
        <p:nvSpPr>
          <p:cNvPr id="1978" name="Google Shape;1978;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Symptoms and diagnosis</a:t>
            </a:r>
            <a:endParaRPr/>
          </a:p>
        </p:txBody>
      </p:sp>
      <p:sp>
        <p:nvSpPr>
          <p:cNvPr id="1979" name="Google Shape;1979;p40"/>
          <p:cNvSpPr txBox="1"/>
          <p:nvPr/>
        </p:nvSpPr>
        <p:spPr>
          <a:xfrm>
            <a:off x="853725" y="4346225"/>
            <a:ext cx="7436700" cy="362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dk1"/>
                </a:solidFill>
                <a:latin typeface="Questrial"/>
                <a:ea typeface="Questrial"/>
                <a:cs typeface="Questrial"/>
                <a:sym typeface="Questrial"/>
              </a:rPr>
              <a:t>Follow the link in the graph to modify its data and then paste the new one here. </a:t>
            </a:r>
            <a:r>
              <a:rPr lang="en" sz="1200" b="1" u="sng">
                <a:solidFill>
                  <a:schemeClr val="hlink"/>
                </a:solidFill>
                <a:latin typeface="Questrial"/>
                <a:ea typeface="Questrial"/>
                <a:cs typeface="Questrial"/>
                <a:sym typeface="Questrial"/>
                <a:hlinkClick r:id="rId3"/>
              </a:rPr>
              <a:t>For more info, click here</a:t>
            </a:r>
            <a:endParaRPr sz="1200" b="1" u="sng">
              <a:solidFill>
                <a:schemeClr val="dk1"/>
              </a:solidFill>
              <a:latin typeface="Questrial"/>
              <a:ea typeface="Questrial"/>
              <a:cs typeface="Questrial"/>
              <a:sym typeface="Questrial"/>
            </a:endParaRPr>
          </a:p>
        </p:txBody>
      </p:sp>
      <p:sp>
        <p:nvSpPr>
          <p:cNvPr id="1980" name="Google Shape;1980;p40"/>
          <p:cNvSpPr txBox="1"/>
          <p:nvPr/>
        </p:nvSpPr>
        <p:spPr>
          <a:xfrm>
            <a:off x="5716563" y="1999404"/>
            <a:ext cx="2698800" cy="46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dk1"/>
                </a:solidFill>
                <a:latin typeface="Outfit SemiBold"/>
                <a:ea typeface="Outfit SemiBold"/>
                <a:cs typeface="Outfit SemiBold"/>
                <a:sym typeface="Outfit SemiBold"/>
              </a:rPr>
              <a:t>Common symptoms</a:t>
            </a:r>
            <a:endParaRPr sz="2200">
              <a:solidFill>
                <a:schemeClr val="dk1"/>
              </a:solidFill>
              <a:latin typeface="Outfit SemiBold"/>
              <a:ea typeface="Outfit SemiBold"/>
              <a:cs typeface="Outfit SemiBold"/>
              <a:sym typeface="Outfit SemiBold"/>
            </a:endParaRPr>
          </a:p>
        </p:txBody>
      </p:sp>
      <p:sp>
        <p:nvSpPr>
          <p:cNvPr id="1981" name="Google Shape;1981;p40"/>
          <p:cNvSpPr txBox="1"/>
          <p:nvPr/>
        </p:nvSpPr>
        <p:spPr>
          <a:xfrm>
            <a:off x="5716563" y="2395779"/>
            <a:ext cx="2698800" cy="180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Questrial"/>
                <a:ea typeface="Questrial"/>
                <a:cs typeface="Questrial"/>
                <a:sym typeface="Questrial"/>
              </a:rPr>
              <a:t>Use this slide to display the most common symptoms of the disease being discussed. Include a graph with a clear title and labels for each axis. You can also explain how the disease is diagnosed, including the types of tests or procedures used, to help your audience understand how it is identified and treated</a:t>
            </a:r>
            <a:endParaRPr sz="1200">
              <a:solidFill>
                <a:schemeClr val="dk1"/>
              </a:solidFill>
              <a:latin typeface="Questrial"/>
              <a:ea typeface="Questrial"/>
              <a:cs typeface="Questrial"/>
              <a:sym typeface="Questrial"/>
            </a:endParaRPr>
          </a:p>
        </p:txBody>
      </p:sp>
      <p:grpSp>
        <p:nvGrpSpPr>
          <p:cNvPr id="1982" name="Google Shape;1982;p40"/>
          <p:cNvGrpSpPr/>
          <p:nvPr/>
        </p:nvGrpSpPr>
        <p:grpSpPr>
          <a:xfrm>
            <a:off x="6769756" y="1341571"/>
            <a:ext cx="592413" cy="514231"/>
            <a:chOff x="-28462125" y="3199700"/>
            <a:chExt cx="298550" cy="259150"/>
          </a:xfrm>
        </p:grpSpPr>
        <p:sp>
          <p:nvSpPr>
            <p:cNvPr id="1983" name="Google Shape;1983;p4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86" name="Google Shape;1986;p40" title="Chart">
            <a:hlinkClick r:id="rId4"/>
          </p:cNvPr>
          <p:cNvPicPr preferRelativeResize="0"/>
          <p:nvPr/>
        </p:nvPicPr>
        <p:blipFill>
          <a:blip r:embed="rId5">
            <a:alphaModFix/>
          </a:blip>
          <a:stretch>
            <a:fillRect/>
          </a:stretch>
        </p:blipFill>
        <p:spPr>
          <a:xfrm>
            <a:off x="638900" y="1227275"/>
            <a:ext cx="5001466" cy="3023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90"/>
        <p:cNvGrpSpPr/>
        <p:nvPr/>
      </p:nvGrpSpPr>
      <p:grpSpPr>
        <a:xfrm>
          <a:off x="0" y="0"/>
          <a:ext cx="0" cy="0"/>
          <a:chOff x="0" y="0"/>
          <a:chExt cx="0" cy="0"/>
        </a:xfrm>
      </p:grpSpPr>
      <p:graphicFrame>
        <p:nvGraphicFramePr>
          <p:cNvPr id="1991" name="Google Shape;1991;p41"/>
          <p:cNvGraphicFramePr/>
          <p:nvPr/>
        </p:nvGraphicFramePr>
        <p:xfrm>
          <a:off x="715075" y="1298375"/>
          <a:ext cx="3000000" cy="3000000"/>
        </p:xfrm>
        <a:graphic>
          <a:graphicData uri="http://schemas.openxmlformats.org/drawingml/2006/table">
            <a:tbl>
              <a:tblPr>
                <a:noFill/>
                <a:tableStyleId>{ABEFC0CF-8A4B-4C0A-9572-6C13510FB296}</a:tableStyleId>
              </a:tblPr>
              <a:tblGrid>
                <a:gridCol w="993800">
                  <a:extLst>
                    <a:ext uri="{9D8B030D-6E8A-4147-A177-3AD203B41FA5}">
                      <a16:colId xmlns:a16="http://schemas.microsoft.com/office/drawing/2014/main" val="20000"/>
                    </a:ext>
                  </a:extLst>
                </a:gridCol>
                <a:gridCol w="1478875">
                  <a:extLst>
                    <a:ext uri="{9D8B030D-6E8A-4147-A177-3AD203B41FA5}">
                      <a16:colId xmlns:a16="http://schemas.microsoft.com/office/drawing/2014/main" val="20001"/>
                    </a:ext>
                  </a:extLst>
                </a:gridCol>
                <a:gridCol w="1135775">
                  <a:extLst>
                    <a:ext uri="{9D8B030D-6E8A-4147-A177-3AD203B41FA5}">
                      <a16:colId xmlns:a16="http://schemas.microsoft.com/office/drawing/2014/main" val="20002"/>
                    </a:ext>
                  </a:extLst>
                </a:gridCol>
                <a:gridCol w="1419700">
                  <a:extLst>
                    <a:ext uri="{9D8B030D-6E8A-4147-A177-3AD203B41FA5}">
                      <a16:colId xmlns:a16="http://schemas.microsoft.com/office/drawing/2014/main" val="20003"/>
                    </a:ext>
                  </a:extLst>
                </a:gridCol>
                <a:gridCol w="1668150">
                  <a:extLst>
                    <a:ext uri="{9D8B030D-6E8A-4147-A177-3AD203B41FA5}">
                      <a16:colId xmlns:a16="http://schemas.microsoft.com/office/drawing/2014/main" val="20004"/>
                    </a:ext>
                  </a:extLst>
                </a:gridCol>
                <a:gridCol w="1017450">
                  <a:extLst>
                    <a:ext uri="{9D8B030D-6E8A-4147-A177-3AD203B41FA5}">
                      <a16:colId xmlns:a16="http://schemas.microsoft.com/office/drawing/2014/main" val="20005"/>
                    </a:ext>
                  </a:extLst>
                </a:gridCol>
              </a:tblGrid>
              <a:tr h="352925">
                <a:tc>
                  <a:txBody>
                    <a:bodyPr/>
                    <a:lstStyle/>
                    <a:p>
                      <a:pPr marL="0" lvl="0" indent="0" algn="ctr" rtl="0">
                        <a:lnSpc>
                          <a:spcPct val="100000"/>
                        </a:lnSpc>
                        <a:spcBef>
                          <a:spcPts val="0"/>
                        </a:spcBef>
                        <a:spcAft>
                          <a:spcPts val="0"/>
                        </a:spcAft>
                        <a:buNone/>
                      </a:pPr>
                      <a:r>
                        <a:rPr lang="en">
                          <a:solidFill>
                            <a:schemeClr val="dk1"/>
                          </a:solidFill>
                          <a:latin typeface="Outfit Medium"/>
                          <a:ea typeface="Outfit Medium"/>
                          <a:cs typeface="Outfit Medium"/>
                          <a:sym typeface="Outfit Medium"/>
                        </a:rPr>
                        <a:t>Risk Factors</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Outfit Medium"/>
                          <a:ea typeface="Outfit Medium"/>
                          <a:cs typeface="Outfit Medium"/>
                          <a:sym typeface="Outfit Medium"/>
                        </a:rPr>
                        <a:t>Description</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Outfit Medium"/>
                          <a:ea typeface="Outfit Medium"/>
                          <a:cs typeface="Outfit Medium"/>
                          <a:sym typeface="Outfit Medium"/>
                        </a:rPr>
                        <a:t>Prevalence</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Outfit Medium"/>
                          <a:ea typeface="Outfit Medium"/>
                          <a:cs typeface="Outfit Medium"/>
                          <a:sym typeface="Outfit Medium"/>
                        </a:rPr>
                        <a:t>Contributing Factors</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Outfit Medium"/>
                          <a:ea typeface="Outfit Medium"/>
                          <a:cs typeface="Outfit Medium"/>
                          <a:sym typeface="Outfit Medium"/>
                        </a:rPr>
                        <a:t>Complications</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a:solidFill>
                            <a:schemeClr val="dk1"/>
                          </a:solidFill>
                          <a:latin typeface="Outfit Medium"/>
                          <a:ea typeface="Outfit Medium"/>
                          <a:cs typeface="Outfit Medium"/>
                          <a:sym typeface="Outfit Medium"/>
                        </a:rPr>
                        <a:t>Severity</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675450">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Age over 50</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Being over the age of 50</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80% of cases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Age-related decline in immune function</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Heart attack, stroke, kidney damage, blindness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High</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675450">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Smoking</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Using tobacco products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30% of cases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Nicotine addiction, exposure to carcinogens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Lung cancer, chronic obstructive pulmonary disease (COPD)</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Moderate</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75450">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High blood pressure</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Blood pressure consistently above 140/90 mm Hg</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40% of cases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Obesity, stress, genetics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Heart disease, stroke, kidney damage, vision loss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High</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75450">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Family history of disease</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Genetic predisposition to the disease</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10% of cases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Family history</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Heart disease, stroke, kidney damage, blindness</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1"/>
                    </a:solidFill>
                  </a:tcPr>
                </a:tc>
                <a:tc>
                  <a:txBody>
                    <a:bodyPr/>
                    <a:lstStyle/>
                    <a:p>
                      <a:pPr marL="0" lvl="0" indent="0" algn="ctr" rtl="0">
                        <a:lnSpc>
                          <a:spcPct val="100000"/>
                        </a:lnSpc>
                        <a:spcBef>
                          <a:spcPts val="0"/>
                        </a:spcBef>
                        <a:spcAft>
                          <a:spcPts val="0"/>
                        </a:spcAft>
                        <a:buNone/>
                      </a:pPr>
                      <a:r>
                        <a:rPr lang="en" sz="1200">
                          <a:solidFill>
                            <a:schemeClr val="dk1"/>
                          </a:solidFill>
                          <a:latin typeface="Questrial"/>
                          <a:ea typeface="Questrial"/>
                          <a:cs typeface="Questrial"/>
                          <a:sym typeface="Questrial"/>
                        </a:rPr>
                        <a:t>Moderate</a:t>
                      </a:r>
                      <a:endParaRPr sz="1200">
                        <a:solidFill>
                          <a:schemeClr val="dk1"/>
                        </a:solidFill>
                        <a:latin typeface="Questrial"/>
                        <a:ea typeface="Questrial"/>
                        <a:cs typeface="Questrial"/>
                        <a:sym typeface="Questrial"/>
                      </a:endParaRPr>
                    </a:p>
                  </a:txBody>
                  <a:tcPr marL="45700" marR="45700"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sp>
        <p:nvSpPr>
          <p:cNvPr id="1992" name="Google Shape;199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Risk factors and complications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96"/>
        <p:cNvGrpSpPr/>
        <p:nvPr/>
      </p:nvGrpSpPr>
      <p:grpSpPr>
        <a:xfrm>
          <a:off x="0" y="0"/>
          <a:ext cx="0" cy="0"/>
          <a:chOff x="0" y="0"/>
          <a:chExt cx="0" cy="0"/>
        </a:xfrm>
      </p:grpSpPr>
      <p:cxnSp>
        <p:nvCxnSpPr>
          <p:cNvPr id="1997" name="Google Shape;1997;p42"/>
          <p:cNvCxnSpPr>
            <a:stCxn id="1998" idx="0"/>
            <a:endCxn id="1999" idx="1"/>
          </p:cNvCxnSpPr>
          <p:nvPr/>
        </p:nvCxnSpPr>
        <p:spPr>
          <a:xfrm>
            <a:off x="2226375" y="1567600"/>
            <a:ext cx="820500" cy="600"/>
          </a:xfrm>
          <a:prstGeom prst="curvedConnector3">
            <a:avLst>
              <a:gd name="adj1" fmla="val 50004"/>
            </a:avLst>
          </a:prstGeom>
          <a:noFill/>
          <a:ln w="19050" cap="sq" cmpd="sng">
            <a:solidFill>
              <a:schemeClr val="dk2"/>
            </a:solidFill>
            <a:prstDash val="solid"/>
            <a:round/>
            <a:headEnd type="none" w="med" len="med"/>
            <a:tailEnd type="none" w="med" len="med"/>
          </a:ln>
        </p:spPr>
      </p:cxnSp>
      <p:cxnSp>
        <p:nvCxnSpPr>
          <p:cNvPr id="2000" name="Google Shape;2000;p42"/>
          <p:cNvCxnSpPr>
            <a:stCxn id="2001" idx="0"/>
            <a:endCxn id="2002" idx="1"/>
          </p:cNvCxnSpPr>
          <p:nvPr/>
        </p:nvCxnSpPr>
        <p:spPr>
          <a:xfrm>
            <a:off x="4161663" y="1567600"/>
            <a:ext cx="820500" cy="4800"/>
          </a:xfrm>
          <a:prstGeom prst="curvedConnector3">
            <a:avLst>
              <a:gd name="adj1" fmla="val 50004"/>
            </a:avLst>
          </a:prstGeom>
          <a:noFill/>
          <a:ln w="19050" cap="sq" cmpd="sng">
            <a:solidFill>
              <a:schemeClr val="dk2"/>
            </a:solidFill>
            <a:prstDash val="solid"/>
            <a:round/>
            <a:headEnd type="none" w="med" len="med"/>
            <a:tailEnd type="none" w="med" len="med"/>
          </a:ln>
        </p:spPr>
      </p:cxnSp>
      <p:cxnSp>
        <p:nvCxnSpPr>
          <p:cNvPr id="2003" name="Google Shape;2003;p42"/>
          <p:cNvCxnSpPr>
            <a:stCxn id="2004" idx="0"/>
            <a:endCxn id="2005" idx="1"/>
          </p:cNvCxnSpPr>
          <p:nvPr/>
        </p:nvCxnSpPr>
        <p:spPr>
          <a:xfrm>
            <a:off x="6097025" y="1572400"/>
            <a:ext cx="820500" cy="600"/>
          </a:xfrm>
          <a:prstGeom prst="curvedConnector3">
            <a:avLst>
              <a:gd name="adj1" fmla="val 50002"/>
            </a:avLst>
          </a:prstGeom>
          <a:noFill/>
          <a:ln w="19050" cap="sq" cmpd="sng">
            <a:solidFill>
              <a:schemeClr val="dk2"/>
            </a:solidFill>
            <a:prstDash val="solid"/>
            <a:round/>
            <a:headEnd type="none" w="med" len="med"/>
            <a:tailEnd type="none" w="med" len="med"/>
          </a:ln>
        </p:spPr>
      </p:cxnSp>
      <p:cxnSp>
        <p:nvCxnSpPr>
          <p:cNvPr id="2006" name="Google Shape;2006;p42"/>
          <p:cNvCxnSpPr>
            <a:stCxn id="2007" idx="0"/>
            <a:endCxn id="2008" idx="1"/>
          </p:cNvCxnSpPr>
          <p:nvPr/>
        </p:nvCxnSpPr>
        <p:spPr>
          <a:xfrm flipH="1">
            <a:off x="1111650" y="1572400"/>
            <a:ext cx="6920700" cy="1808100"/>
          </a:xfrm>
          <a:prstGeom prst="bentConnector5">
            <a:avLst>
              <a:gd name="adj1" fmla="val -5488"/>
              <a:gd name="adj2" fmla="val 68089"/>
              <a:gd name="adj3" fmla="val 105580"/>
            </a:avLst>
          </a:prstGeom>
          <a:noFill/>
          <a:ln w="19050" cap="sq" cmpd="sng">
            <a:solidFill>
              <a:schemeClr val="dk2"/>
            </a:solidFill>
            <a:prstDash val="solid"/>
            <a:round/>
            <a:headEnd type="none" w="med" len="med"/>
            <a:tailEnd type="none" w="med" len="med"/>
          </a:ln>
        </p:spPr>
      </p:cxnSp>
      <p:cxnSp>
        <p:nvCxnSpPr>
          <p:cNvPr id="2009" name="Google Shape;2009;p42"/>
          <p:cNvCxnSpPr>
            <a:stCxn id="2010" idx="0"/>
            <a:endCxn id="2011" idx="1"/>
          </p:cNvCxnSpPr>
          <p:nvPr/>
        </p:nvCxnSpPr>
        <p:spPr>
          <a:xfrm>
            <a:off x="2226375" y="3380450"/>
            <a:ext cx="820500" cy="600"/>
          </a:xfrm>
          <a:prstGeom prst="bentConnector3">
            <a:avLst>
              <a:gd name="adj1" fmla="val 50002"/>
            </a:avLst>
          </a:prstGeom>
          <a:noFill/>
          <a:ln w="19050" cap="sq" cmpd="sng">
            <a:solidFill>
              <a:schemeClr val="dk2"/>
            </a:solidFill>
            <a:prstDash val="solid"/>
            <a:round/>
            <a:headEnd type="none" w="med" len="med"/>
            <a:tailEnd type="none" w="med" len="med"/>
          </a:ln>
        </p:spPr>
      </p:cxnSp>
      <p:cxnSp>
        <p:nvCxnSpPr>
          <p:cNvPr id="2012" name="Google Shape;2012;p42"/>
          <p:cNvCxnSpPr>
            <a:stCxn id="2013" idx="0"/>
            <a:endCxn id="2014" idx="1"/>
          </p:cNvCxnSpPr>
          <p:nvPr/>
        </p:nvCxnSpPr>
        <p:spPr>
          <a:xfrm>
            <a:off x="4161700" y="3380450"/>
            <a:ext cx="820500" cy="600"/>
          </a:xfrm>
          <a:prstGeom prst="bentConnector3">
            <a:avLst>
              <a:gd name="adj1" fmla="val 50002"/>
            </a:avLst>
          </a:prstGeom>
          <a:noFill/>
          <a:ln w="19050" cap="sq" cmpd="sng">
            <a:solidFill>
              <a:schemeClr val="dk2"/>
            </a:solidFill>
            <a:prstDash val="solid"/>
            <a:round/>
            <a:headEnd type="none" w="med" len="med"/>
            <a:tailEnd type="none" w="med" len="med"/>
          </a:ln>
        </p:spPr>
      </p:cxnSp>
      <p:cxnSp>
        <p:nvCxnSpPr>
          <p:cNvPr id="2015" name="Google Shape;2015;p42"/>
          <p:cNvCxnSpPr>
            <a:stCxn id="2016" idx="0"/>
            <a:endCxn id="2017" idx="1"/>
          </p:cNvCxnSpPr>
          <p:nvPr/>
        </p:nvCxnSpPr>
        <p:spPr>
          <a:xfrm>
            <a:off x="6097025" y="3380450"/>
            <a:ext cx="820500" cy="600"/>
          </a:xfrm>
          <a:prstGeom prst="bentConnector3">
            <a:avLst>
              <a:gd name="adj1" fmla="val 50002"/>
            </a:avLst>
          </a:prstGeom>
          <a:noFill/>
          <a:ln w="19050" cap="sq" cmpd="sng">
            <a:solidFill>
              <a:schemeClr val="dk2"/>
            </a:solidFill>
            <a:prstDash val="solid"/>
            <a:round/>
            <a:headEnd type="none" w="med" len="med"/>
            <a:tailEnd type="none" w="med" len="med"/>
          </a:ln>
        </p:spPr>
      </p:cxnSp>
      <p:sp>
        <p:nvSpPr>
          <p:cNvPr id="2018" name="Google Shape;201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Disease history</a:t>
            </a:r>
            <a:endParaRPr/>
          </a:p>
        </p:txBody>
      </p:sp>
      <p:sp>
        <p:nvSpPr>
          <p:cNvPr id="2019" name="Google Shape;2019;p42"/>
          <p:cNvSpPr txBox="1"/>
          <p:nvPr/>
        </p:nvSpPr>
        <p:spPr>
          <a:xfrm flipH="1">
            <a:off x="715050" y="1827250"/>
            <a:ext cx="1908000"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Discovery of the disease</a:t>
            </a:r>
            <a:endParaRPr sz="2200">
              <a:solidFill>
                <a:schemeClr val="dk1"/>
              </a:solidFill>
              <a:latin typeface="Outfit Medium"/>
              <a:ea typeface="Outfit Medium"/>
              <a:cs typeface="Outfit Medium"/>
              <a:sym typeface="Outfit Medium"/>
            </a:endParaRPr>
          </a:p>
        </p:txBody>
      </p:sp>
      <p:sp>
        <p:nvSpPr>
          <p:cNvPr id="2020" name="Google Shape;2020;p42"/>
          <p:cNvSpPr txBox="1"/>
          <p:nvPr/>
        </p:nvSpPr>
        <p:spPr>
          <a:xfrm flipH="1">
            <a:off x="2650300" y="1827250"/>
            <a:ext cx="1908000"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Early research</a:t>
            </a:r>
            <a:endParaRPr sz="2200">
              <a:solidFill>
                <a:schemeClr val="dk1"/>
              </a:solidFill>
              <a:latin typeface="Outfit Medium"/>
              <a:ea typeface="Outfit Medium"/>
              <a:cs typeface="Outfit Medium"/>
              <a:sym typeface="Outfit Medium"/>
            </a:endParaRPr>
          </a:p>
        </p:txBody>
      </p:sp>
      <p:sp>
        <p:nvSpPr>
          <p:cNvPr id="2021" name="Google Shape;2021;p42"/>
          <p:cNvSpPr txBox="1"/>
          <p:nvPr/>
        </p:nvSpPr>
        <p:spPr>
          <a:xfrm flipH="1">
            <a:off x="4585625" y="1827250"/>
            <a:ext cx="1908000"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First treatment</a:t>
            </a:r>
            <a:endParaRPr sz="2200">
              <a:solidFill>
                <a:schemeClr val="dk1"/>
              </a:solidFill>
              <a:latin typeface="Outfit Medium"/>
              <a:ea typeface="Outfit Medium"/>
              <a:cs typeface="Outfit Medium"/>
              <a:sym typeface="Outfit Medium"/>
            </a:endParaRPr>
          </a:p>
        </p:txBody>
      </p:sp>
      <p:sp>
        <p:nvSpPr>
          <p:cNvPr id="2022" name="Google Shape;2022;p42"/>
          <p:cNvSpPr txBox="1"/>
          <p:nvPr/>
        </p:nvSpPr>
        <p:spPr>
          <a:xfrm flipH="1">
            <a:off x="6520950" y="1832050"/>
            <a:ext cx="1908000"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Milestone discoveries</a:t>
            </a:r>
            <a:endParaRPr sz="2200">
              <a:solidFill>
                <a:schemeClr val="dk1"/>
              </a:solidFill>
              <a:latin typeface="Outfit Medium"/>
              <a:ea typeface="Outfit Medium"/>
              <a:cs typeface="Outfit Medium"/>
              <a:sym typeface="Outfit Medium"/>
            </a:endParaRPr>
          </a:p>
        </p:txBody>
      </p:sp>
      <p:sp>
        <p:nvSpPr>
          <p:cNvPr id="2023" name="Google Shape;2023;p42"/>
          <p:cNvSpPr txBox="1"/>
          <p:nvPr/>
        </p:nvSpPr>
        <p:spPr>
          <a:xfrm flipH="1">
            <a:off x="715050" y="3632900"/>
            <a:ext cx="1908000"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Breakthrough treatment</a:t>
            </a:r>
            <a:endParaRPr sz="2200">
              <a:solidFill>
                <a:schemeClr val="dk1"/>
              </a:solidFill>
              <a:latin typeface="Outfit Medium"/>
              <a:ea typeface="Outfit Medium"/>
              <a:cs typeface="Outfit Medium"/>
              <a:sym typeface="Outfit Medium"/>
            </a:endParaRPr>
          </a:p>
        </p:txBody>
      </p:sp>
      <p:sp>
        <p:nvSpPr>
          <p:cNvPr id="2024" name="Google Shape;2024;p42"/>
          <p:cNvSpPr txBox="1"/>
          <p:nvPr/>
        </p:nvSpPr>
        <p:spPr>
          <a:xfrm flipH="1">
            <a:off x="2650300" y="3632900"/>
            <a:ext cx="1908000"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Epidemic outbreak</a:t>
            </a:r>
            <a:endParaRPr sz="2200">
              <a:solidFill>
                <a:schemeClr val="dk1"/>
              </a:solidFill>
              <a:latin typeface="Outfit Medium"/>
              <a:ea typeface="Outfit Medium"/>
              <a:cs typeface="Outfit Medium"/>
              <a:sym typeface="Outfit Medium"/>
            </a:endParaRPr>
          </a:p>
        </p:txBody>
      </p:sp>
      <p:sp>
        <p:nvSpPr>
          <p:cNvPr id="2025" name="Google Shape;2025;p42"/>
          <p:cNvSpPr txBox="1"/>
          <p:nvPr/>
        </p:nvSpPr>
        <p:spPr>
          <a:xfrm flipH="1">
            <a:off x="4585625" y="3632900"/>
            <a:ext cx="1908000"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Current research</a:t>
            </a:r>
            <a:endParaRPr sz="2200">
              <a:solidFill>
                <a:schemeClr val="dk1"/>
              </a:solidFill>
              <a:latin typeface="Outfit Medium"/>
              <a:ea typeface="Outfit Medium"/>
              <a:cs typeface="Outfit Medium"/>
              <a:sym typeface="Outfit Medium"/>
            </a:endParaRPr>
          </a:p>
        </p:txBody>
      </p:sp>
      <p:sp>
        <p:nvSpPr>
          <p:cNvPr id="2026" name="Google Shape;2026;p42"/>
          <p:cNvSpPr txBox="1"/>
          <p:nvPr/>
        </p:nvSpPr>
        <p:spPr>
          <a:xfrm flipH="1">
            <a:off x="6520950" y="3637700"/>
            <a:ext cx="1908000" cy="86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Future directions</a:t>
            </a:r>
            <a:endParaRPr sz="2200">
              <a:solidFill>
                <a:schemeClr val="dk1"/>
              </a:solidFill>
              <a:latin typeface="Outfit Medium"/>
              <a:ea typeface="Outfit Medium"/>
              <a:cs typeface="Outfit Medium"/>
              <a:sym typeface="Outfit Medium"/>
            </a:endParaRPr>
          </a:p>
        </p:txBody>
      </p:sp>
      <p:sp>
        <p:nvSpPr>
          <p:cNvPr id="2027" name="Google Shape;2027;p42"/>
          <p:cNvSpPr txBox="1"/>
          <p:nvPr/>
        </p:nvSpPr>
        <p:spPr>
          <a:xfrm>
            <a:off x="1111575" y="1315150"/>
            <a:ext cx="787500" cy="50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600" b="1">
                <a:solidFill>
                  <a:schemeClr val="dk2"/>
                </a:solidFill>
                <a:latin typeface="Outfit"/>
                <a:ea typeface="Outfit"/>
                <a:cs typeface="Outfit"/>
                <a:sym typeface="Outfit"/>
              </a:rPr>
              <a:t>01</a:t>
            </a:r>
            <a:endParaRPr sz="3600" b="1">
              <a:solidFill>
                <a:schemeClr val="dk2"/>
              </a:solidFill>
              <a:latin typeface="Outfit"/>
              <a:ea typeface="Outfit"/>
              <a:cs typeface="Outfit"/>
              <a:sym typeface="Outfit"/>
            </a:endParaRPr>
          </a:p>
        </p:txBody>
      </p:sp>
      <p:sp>
        <p:nvSpPr>
          <p:cNvPr id="1999" name="Google Shape;1999;p42"/>
          <p:cNvSpPr txBox="1"/>
          <p:nvPr/>
        </p:nvSpPr>
        <p:spPr>
          <a:xfrm>
            <a:off x="3046939" y="1315150"/>
            <a:ext cx="787500" cy="50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600" b="1">
                <a:solidFill>
                  <a:schemeClr val="dk2"/>
                </a:solidFill>
                <a:latin typeface="Outfit"/>
                <a:ea typeface="Outfit"/>
                <a:cs typeface="Outfit"/>
                <a:sym typeface="Outfit"/>
              </a:rPr>
              <a:t>02</a:t>
            </a:r>
            <a:endParaRPr sz="3600" b="1">
              <a:solidFill>
                <a:schemeClr val="dk2"/>
              </a:solidFill>
              <a:latin typeface="Outfit"/>
              <a:ea typeface="Outfit"/>
              <a:cs typeface="Outfit"/>
              <a:sym typeface="Outfit"/>
            </a:endParaRPr>
          </a:p>
        </p:txBody>
      </p:sp>
      <p:sp>
        <p:nvSpPr>
          <p:cNvPr id="2002" name="Google Shape;2002;p42"/>
          <p:cNvSpPr txBox="1"/>
          <p:nvPr/>
        </p:nvSpPr>
        <p:spPr>
          <a:xfrm>
            <a:off x="4982225" y="1319950"/>
            <a:ext cx="787500" cy="50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600" b="1">
                <a:solidFill>
                  <a:schemeClr val="dk2"/>
                </a:solidFill>
                <a:latin typeface="Outfit"/>
                <a:ea typeface="Outfit"/>
                <a:cs typeface="Outfit"/>
                <a:sym typeface="Outfit"/>
              </a:rPr>
              <a:t>03</a:t>
            </a:r>
            <a:endParaRPr sz="3600" b="1">
              <a:solidFill>
                <a:schemeClr val="dk2"/>
              </a:solidFill>
              <a:latin typeface="Outfit"/>
              <a:ea typeface="Outfit"/>
              <a:cs typeface="Outfit"/>
              <a:sym typeface="Outfit"/>
            </a:endParaRPr>
          </a:p>
        </p:txBody>
      </p:sp>
      <p:sp>
        <p:nvSpPr>
          <p:cNvPr id="2005" name="Google Shape;2005;p42"/>
          <p:cNvSpPr txBox="1"/>
          <p:nvPr/>
        </p:nvSpPr>
        <p:spPr>
          <a:xfrm>
            <a:off x="6917550" y="1319950"/>
            <a:ext cx="787500" cy="50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600" b="1">
                <a:solidFill>
                  <a:schemeClr val="dk2"/>
                </a:solidFill>
                <a:latin typeface="Outfit"/>
                <a:ea typeface="Outfit"/>
                <a:cs typeface="Outfit"/>
                <a:sym typeface="Outfit"/>
              </a:rPr>
              <a:t>04</a:t>
            </a:r>
            <a:endParaRPr sz="3600" b="1">
              <a:solidFill>
                <a:schemeClr val="dk2"/>
              </a:solidFill>
              <a:latin typeface="Outfit"/>
              <a:ea typeface="Outfit"/>
              <a:cs typeface="Outfit"/>
              <a:sym typeface="Outfit"/>
            </a:endParaRPr>
          </a:p>
        </p:txBody>
      </p:sp>
      <p:sp>
        <p:nvSpPr>
          <p:cNvPr id="2008" name="Google Shape;2008;p42"/>
          <p:cNvSpPr txBox="1"/>
          <p:nvPr/>
        </p:nvSpPr>
        <p:spPr>
          <a:xfrm>
            <a:off x="1111575" y="3128000"/>
            <a:ext cx="787500" cy="50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600" b="1">
                <a:solidFill>
                  <a:schemeClr val="dk2"/>
                </a:solidFill>
                <a:latin typeface="Outfit"/>
                <a:ea typeface="Outfit"/>
                <a:cs typeface="Outfit"/>
                <a:sym typeface="Outfit"/>
              </a:rPr>
              <a:t>05</a:t>
            </a:r>
            <a:endParaRPr sz="3600" b="1">
              <a:solidFill>
                <a:schemeClr val="dk2"/>
              </a:solidFill>
              <a:latin typeface="Outfit"/>
              <a:ea typeface="Outfit"/>
              <a:cs typeface="Outfit"/>
              <a:sym typeface="Outfit"/>
            </a:endParaRPr>
          </a:p>
        </p:txBody>
      </p:sp>
      <p:sp>
        <p:nvSpPr>
          <p:cNvPr id="2011" name="Google Shape;2011;p42"/>
          <p:cNvSpPr txBox="1"/>
          <p:nvPr/>
        </p:nvSpPr>
        <p:spPr>
          <a:xfrm>
            <a:off x="3046900" y="3128000"/>
            <a:ext cx="787500" cy="50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600" b="1">
                <a:solidFill>
                  <a:schemeClr val="dk2"/>
                </a:solidFill>
                <a:latin typeface="Outfit"/>
                <a:ea typeface="Outfit"/>
                <a:cs typeface="Outfit"/>
                <a:sym typeface="Outfit"/>
              </a:rPr>
              <a:t>06</a:t>
            </a:r>
            <a:endParaRPr sz="3600" b="1">
              <a:solidFill>
                <a:schemeClr val="dk2"/>
              </a:solidFill>
              <a:latin typeface="Outfit"/>
              <a:ea typeface="Outfit"/>
              <a:cs typeface="Outfit"/>
              <a:sym typeface="Outfit"/>
            </a:endParaRPr>
          </a:p>
        </p:txBody>
      </p:sp>
      <p:sp>
        <p:nvSpPr>
          <p:cNvPr id="2016" name="Google Shape;2016;p42"/>
          <p:cNvSpPr/>
          <p:nvPr/>
        </p:nvSpPr>
        <p:spPr>
          <a:xfrm rot="5400000">
            <a:off x="5676125" y="3216800"/>
            <a:ext cx="514500" cy="327300"/>
          </a:xfrm>
          <a:prstGeom prst="triangle">
            <a:avLst>
              <a:gd name="adj" fmla="val 50000"/>
            </a:avLst>
          </a:pr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2"/>
          <p:cNvSpPr txBox="1"/>
          <p:nvPr/>
        </p:nvSpPr>
        <p:spPr>
          <a:xfrm>
            <a:off x="6917550" y="3128000"/>
            <a:ext cx="787500" cy="50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600" b="1">
                <a:solidFill>
                  <a:schemeClr val="dk2"/>
                </a:solidFill>
                <a:latin typeface="Outfit"/>
                <a:ea typeface="Outfit"/>
                <a:cs typeface="Outfit"/>
                <a:sym typeface="Outfit"/>
              </a:rPr>
              <a:t>08</a:t>
            </a:r>
            <a:endParaRPr sz="3600" b="1">
              <a:solidFill>
                <a:schemeClr val="dk2"/>
              </a:solidFill>
              <a:latin typeface="Outfit"/>
              <a:ea typeface="Outfit"/>
              <a:cs typeface="Outfit"/>
              <a:sym typeface="Outfit"/>
            </a:endParaRPr>
          </a:p>
        </p:txBody>
      </p:sp>
      <p:sp>
        <p:nvSpPr>
          <p:cNvPr id="1998" name="Google Shape;1998;p42"/>
          <p:cNvSpPr/>
          <p:nvPr/>
        </p:nvSpPr>
        <p:spPr>
          <a:xfrm rot="5400000">
            <a:off x="1805475" y="1403950"/>
            <a:ext cx="514500" cy="327300"/>
          </a:xfrm>
          <a:prstGeom prst="triangle">
            <a:avLst>
              <a:gd name="adj" fmla="val 50000"/>
            </a:avLst>
          </a:pr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2"/>
          <p:cNvSpPr/>
          <p:nvPr/>
        </p:nvSpPr>
        <p:spPr>
          <a:xfrm rot="5400000">
            <a:off x="3740763" y="1403950"/>
            <a:ext cx="514500" cy="327300"/>
          </a:xfrm>
          <a:prstGeom prst="triangle">
            <a:avLst>
              <a:gd name="adj" fmla="val 50000"/>
            </a:avLst>
          </a:pr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2"/>
          <p:cNvSpPr/>
          <p:nvPr/>
        </p:nvSpPr>
        <p:spPr>
          <a:xfrm rot="5400000">
            <a:off x="5676125" y="1408750"/>
            <a:ext cx="514500" cy="327300"/>
          </a:xfrm>
          <a:prstGeom prst="triangle">
            <a:avLst>
              <a:gd name="adj" fmla="val 50000"/>
            </a:avLst>
          </a:pr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2"/>
          <p:cNvSpPr/>
          <p:nvPr/>
        </p:nvSpPr>
        <p:spPr>
          <a:xfrm rot="5400000">
            <a:off x="7611450" y="1408750"/>
            <a:ext cx="514500" cy="327300"/>
          </a:xfrm>
          <a:prstGeom prst="triangle">
            <a:avLst>
              <a:gd name="adj" fmla="val 50000"/>
            </a:avLst>
          </a:pr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2"/>
          <p:cNvSpPr/>
          <p:nvPr/>
        </p:nvSpPr>
        <p:spPr>
          <a:xfrm rot="5400000">
            <a:off x="1805475" y="3216800"/>
            <a:ext cx="514500" cy="327300"/>
          </a:xfrm>
          <a:prstGeom prst="triangle">
            <a:avLst>
              <a:gd name="adj" fmla="val 50000"/>
            </a:avLst>
          </a:pr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2"/>
          <p:cNvSpPr/>
          <p:nvPr/>
        </p:nvSpPr>
        <p:spPr>
          <a:xfrm rot="5400000">
            <a:off x="3740800" y="3216800"/>
            <a:ext cx="514500" cy="327300"/>
          </a:xfrm>
          <a:prstGeom prst="triangle">
            <a:avLst>
              <a:gd name="adj" fmla="val 50000"/>
            </a:avLst>
          </a:pr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2"/>
          <p:cNvSpPr txBox="1"/>
          <p:nvPr/>
        </p:nvSpPr>
        <p:spPr>
          <a:xfrm>
            <a:off x="4982225" y="3128000"/>
            <a:ext cx="787500" cy="50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600" b="1">
                <a:solidFill>
                  <a:schemeClr val="dk2"/>
                </a:solidFill>
                <a:latin typeface="Outfit"/>
                <a:ea typeface="Outfit"/>
                <a:cs typeface="Outfit"/>
                <a:sym typeface="Outfit"/>
              </a:rPr>
              <a:t>07</a:t>
            </a:r>
            <a:endParaRPr sz="3600" b="1">
              <a:solidFill>
                <a:schemeClr val="dk2"/>
              </a:solidFill>
              <a:latin typeface="Outfit"/>
              <a:ea typeface="Outfit"/>
              <a:cs typeface="Outfit"/>
              <a:sym typeface="Outfit"/>
            </a:endParaRPr>
          </a:p>
        </p:txBody>
      </p:sp>
      <p:sp>
        <p:nvSpPr>
          <p:cNvPr id="2028" name="Google Shape;2028;p42"/>
          <p:cNvSpPr/>
          <p:nvPr/>
        </p:nvSpPr>
        <p:spPr>
          <a:xfrm rot="5400000">
            <a:off x="7611450" y="3216800"/>
            <a:ext cx="514500" cy="327300"/>
          </a:xfrm>
          <a:prstGeom prst="triangle">
            <a:avLst>
              <a:gd name="adj" fmla="val 50000"/>
            </a:avLst>
          </a:pr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32"/>
        <p:cNvGrpSpPr/>
        <p:nvPr/>
      </p:nvGrpSpPr>
      <p:grpSpPr>
        <a:xfrm>
          <a:off x="0" y="0"/>
          <a:ext cx="0" cy="0"/>
          <a:chOff x="0" y="0"/>
          <a:chExt cx="0" cy="0"/>
        </a:xfrm>
      </p:grpSpPr>
      <p:sp>
        <p:nvSpPr>
          <p:cNvPr id="2033" name="Google Shape;2033;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Diagnosis and treatment flowchart</a:t>
            </a:r>
            <a:endParaRPr/>
          </a:p>
        </p:txBody>
      </p:sp>
      <p:sp>
        <p:nvSpPr>
          <p:cNvPr id="2034" name="Google Shape;2034;p43"/>
          <p:cNvSpPr/>
          <p:nvPr/>
        </p:nvSpPr>
        <p:spPr>
          <a:xfrm>
            <a:off x="875900" y="3227475"/>
            <a:ext cx="3602400" cy="419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Diagnostic test</a:t>
            </a:r>
            <a:endParaRPr sz="2200">
              <a:solidFill>
                <a:schemeClr val="dk1"/>
              </a:solidFill>
              <a:latin typeface="Outfit Medium"/>
              <a:ea typeface="Outfit Medium"/>
              <a:cs typeface="Outfit Medium"/>
              <a:sym typeface="Outfit Medium"/>
            </a:endParaRPr>
          </a:p>
        </p:txBody>
      </p:sp>
      <p:sp>
        <p:nvSpPr>
          <p:cNvPr id="2035" name="Google Shape;2035;p43"/>
          <p:cNvSpPr/>
          <p:nvPr/>
        </p:nvSpPr>
        <p:spPr>
          <a:xfrm>
            <a:off x="875900" y="1868475"/>
            <a:ext cx="3602400" cy="419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Patient symptoms</a:t>
            </a:r>
            <a:endParaRPr sz="2200">
              <a:solidFill>
                <a:schemeClr val="dk1"/>
              </a:solidFill>
              <a:latin typeface="Outfit Medium"/>
              <a:ea typeface="Outfit Medium"/>
              <a:cs typeface="Outfit Medium"/>
              <a:sym typeface="Outfit Medium"/>
            </a:endParaRPr>
          </a:p>
        </p:txBody>
      </p:sp>
      <p:sp>
        <p:nvSpPr>
          <p:cNvPr id="2036" name="Google Shape;2036;p43"/>
          <p:cNvSpPr/>
          <p:nvPr/>
        </p:nvSpPr>
        <p:spPr>
          <a:xfrm>
            <a:off x="4665709" y="1868475"/>
            <a:ext cx="3602400" cy="419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Prescribe treatment</a:t>
            </a:r>
            <a:endParaRPr sz="2200">
              <a:solidFill>
                <a:schemeClr val="dk1"/>
              </a:solidFill>
              <a:latin typeface="Outfit Medium"/>
              <a:ea typeface="Outfit Medium"/>
              <a:cs typeface="Outfit Medium"/>
              <a:sym typeface="Outfit Medium"/>
            </a:endParaRPr>
          </a:p>
        </p:txBody>
      </p:sp>
      <p:sp>
        <p:nvSpPr>
          <p:cNvPr id="2037" name="Google Shape;2037;p43"/>
          <p:cNvSpPr/>
          <p:nvPr/>
        </p:nvSpPr>
        <p:spPr>
          <a:xfrm>
            <a:off x="875900" y="2261350"/>
            <a:ext cx="3602400" cy="91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List the symptoms that the patient is experiencing: </a:t>
            </a:r>
            <a:endParaRPr sz="1200">
              <a:solidFill>
                <a:schemeClr val="dk1"/>
              </a:solidFill>
              <a:latin typeface="Questrial"/>
              <a:ea typeface="Questrial"/>
              <a:cs typeface="Questrial"/>
              <a:sym typeface="Questrial"/>
            </a:endParaRPr>
          </a:p>
          <a:p>
            <a:pPr marL="285750" lvl="0" indent="-247650" algn="l" rtl="0">
              <a:spcBef>
                <a:spcPts val="0"/>
              </a:spcBef>
              <a:spcAft>
                <a:spcPts val="0"/>
              </a:spcAft>
              <a:buClr>
                <a:schemeClr val="dk1"/>
              </a:buClr>
              <a:buSzPts val="1200"/>
              <a:buFont typeface="Outfit Medium"/>
              <a:buAutoNum type="alphaUcPeriod"/>
            </a:pPr>
            <a:r>
              <a:rPr lang="en" sz="1200">
                <a:solidFill>
                  <a:schemeClr val="dk1"/>
                </a:solidFill>
                <a:latin typeface="Questrial"/>
                <a:ea typeface="Questrial"/>
                <a:cs typeface="Questrial"/>
                <a:sym typeface="Questrial"/>
              </a:rPr>
              <a:t>Write the symptoms of the patient</a:t>
            </a:r>
            <a:endParaRPr sz="1200">
              <a:solidFill>
                <a:schemeClr val="dk1"/>
              </a:solidFill>
              <a:latin typeface="Questrial"/>
              <a:ea typeface="Questrial"/>
              <a:cs typeface="Questrial"/>
              <a:sym typeface="Questrial"/>
            </a:endParaRPr>
          </a:p>
          <a:p>
            <a:pPr marL="285750" lvl="0" indent="-247650" algn="l" rtl="0">
              <a:spcBef>
                <a:spcPts val="0"/>
              </a:spcBef>
              <a:spcAft>
                <a:spcPts val="0"/>
              </a:spcAft>
              <a:buClr>
                <a:schemeClr val="dk1"/>
              </a:buClr>
              <a:buSzPts val="1200"/>
              <a:buFont typeface="Outfit Medium"/>
              <a:buAutoNum type="alphaUcPeriod"/>
            </a:pPr>
            <a:r>
              <a:rPr lang="en" sz="1200">
                <a:solidFill>
                  <a:schemeClr val="dk1"/>
                </a:solidFill>
                <a:latin typeface="Questrial"/>
                <a:ea typeface="Questrial"/>
                <a:cs typeface="Questrial"/>
                <a:sym typeface="Questrial"/>
              </a:rPr>
              <a:t>Write the symptoms of the patient</a:t>
            </a:r>
            <a:endParaRPr sz="1200">
              <a:solidFill>
                <a:schemeClr val="dk1"/>
              </a:solidFill>
              <a:latin typeface="Questrial"/>
              <a:ea typeface="Questrial"/>
              <a:cs typeface="Questrial"/>
              <a:sym typeface="Questrial"/>
            </a:endParaRPr>
          </a:p>
          <a:p>
            <a:pPr marL="285750" lvl="0" indent="-247650" algn="l" rtl="0">
              <a:spcBef>
                <a:spcPts val="0"/>
              </a:spcBef>
              <a:spcAft>
                <a:spcPts val="0"/>
              </a:spcAft>
              <a:buClr>
                <a:schemeClr val="dk1"/>
              </a:buClr>
              <a:buSzPts val="1200"/>
              <a:buFont typeface="Outfit Medium"/>
              <a:buAutoNum type="alphaUcPeriod"/>
            </a:pPr>
            <a:r>
              <a:rPr lang="en" sz="1200">
                <a:solidFill>
                  <a:schemeClr val="dk1"/>
                </a:solidFill>
                <a:latin typeface="Questrial"/>
                <a:ea typeface="Questrial"/>
                <a:cs typeface="Questrial"/>
                <a:sym typeface="Questrial"/>
              </a:rPr>
              <a:t>Write the symptoms of the patient</a:t>
            </a:r>
            <a:endParaRPr sz="1200">
              <a:solidFill>
                <a:schemeClr val="dk1"/>
              </a:solidFill>
              <a:latin typeface="Questrial"/>
              <a:ea typeface="Questrial"/>
              <a:cs typeface="Questrial"/>
              <a:sym typeface="Questrial"/>
            </a:endParaRPr>
          </a:p>
        </p:txBody>
      </p:sp>
      <p:sp>
        <p:nvSpPr>
          <p:cNvPr id="2038" name="Google Shape;2038;p43"/>
          <p:cNvSpPr/>
          <p:nvPr/>
        </p:nvSpPr>
        <p:spPr>
          <a:xfrm>
            <a:off x="875900" y="3620300"/>
            <a:ext cx="3602400" cy="91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List the diagnostic tests that were performed: </a:t>
            </a:r>
            <a:endParaRPr sz="1200">
              <a:solidFill>
                <a:schemeClr val="dk1"/>
              </a:solidFill>
              <a:latin typeface="Questrial"/>
              <a:ea typeface="Questrial"/>
              <a:cs typeface="Questrial"/>
              <a:sym typeface="Questrial"/>
            </a:endParaRPr>
          </a:p>
          <a:p>
            <a:pPr marL="285750" lvl="0" indent="-247650" algn="l" rtl="0">
              <a:spcBef>
                <a:spcPts val="0"/>
              </a:spcBef>
              <a:spcAft>
                <a:spcPts val="0"/>
              </a:spcAft>
              <a:buClr>
                <a:schemeClr val="dk1"/>
              </a:buClr>
              <a:buSzPts val="1200"/>
              <a:buFont typeface="Outfit Medium"/>
              <a:buAutoNum type="alphaUcPeriod"/>
            </a:pPr>
            <a:r>
              <a:rPr lang="en" sz="1200">
                <a:solidFill>
                  <a:schemeClr val="dk1"/>
                </a:solidFill>
                <a:latin typeface="Questrial"/>
                <a:ea typeface="Questrial"/>
                <a:cs typeface="Questrial"/>
                <a:sym typeface="Questrial"/>
              </a:rPr>
              <a:t>Write the diagnostic test performed</a:t>
            </a:r>
            <a:endParaRPr sz="1200">
              <a:solidFill>
                <a:schemeClr val="dk1"/>
              </a:solidFill>
              <a:latin typeface="Questrial"/>
              <a:ea typeface="Questrial"/>
              <a:cs typeface="Questrial"/>
              <a:sym typeface="Questrial"/>
            </a:endParaRPr>
          </a:p>
          <a:p>
            <a:pPr marL="285750" lvl="0" indent="-247650" algn="l" rtl="0">
              <a:spcBef>
                <a:spcPts val="0"/>
              </a:spcBef>
              <a:spcAft>
                <a:spcPts val="0"/>
              </a:spcAft>
              <a:buClr>
                <a:schemeClr val="dk1"/>
              </a:buClr>
              <a:buSzPts val="1200"/>
              <a:buFont typeface="Outfit Medium"/>
              <a:buAutoNum type="alphaUcPeriod"/>
            </a:pPr>
            <a:r>
              <a:rPr lang="en" sz="1200">
                <a:solidFill>
                  <a:schemeClr val="dk1"/>
                </a:solidFill>
                <a:latin typeface="Questrial"/>
                <a:ea typeface="Questrial"/>
                <a:cs typeface="Questrial"/>
                <a:sym typeface="Questrial"/>
              </a:rPr>
              <a:t>Write the diagnostic test performed</a:t>
            </a:r>
            <a:endParaRPr sz="1200">
              <a:solidFill>
                <a:schemeClr val="dk1"/>
              </a:solidFill>
              <a:latin typeface="Questrial"/>
              <a:ea typeface="Questrial"/>
              <a:cs typeface="Questrial"/>
              <a:sym typeface="Questrial"/>
            </a:endParaRPr>
          </a:p>
          <a:p>
            <a:pPr marL="285750" lvl="0" indent="-247650" algn="l" rtl="0">
              <a:spcBef>
                <a:spcPts val="0"/>
              </a:spcBef>
              <a:spcAft>
                <a:spcPts val="0"/>
              </a:spcAft>
              <a:buClr>
                <a:schemeClr val="dk1"/>
              </a:buClr>
              <a:buSzPts val="1200"/>
              <a:buFont typeface="Outfit Medium"/>
              <a:buAutoNum type="alphaUcPeriod"/>
            </a:pPr>
            <a:r>
              <a:rPr lang="en" sz="1200">
                <a:solidFill>
                  <a:schemeClr val="dk1"/>
                </a:solidFill>
                <a:latin typeface="Questrial"/>
                <a:ea typeface="Questrial"/>
                <a:cs typeface="Questrial"/>
                <a:sym typeface="Questrial"/>
              </a:rPr>
              <a:t>Write the diagnostic test performed</a:t>
            </a:r>
            <a:endParaRPr sz="1200">
              <a:solidFill>
                <a:schemeClr val="dk1"/>
              </a:solidFill>
              <a:latin typeface="Questrial"/>
              <a:ea typeface="Questrial"/>
              <a:cs typeface="Questrial"/>
              <a:sym typeface="Questrial"/>
            </a:endParaRPr>
          </a:p>
        </p:txBody>
      </p:sp>
      <p:sp>
        <p:nvSpPr>
          <p:cNvPr id="2039" name="Google Shape;2039;p43"/>
          <p:cNvSpPr/>
          <p:nvPr/>
        </p:nvSpPr>
        <p:spPr>
          <a:xfrm>
            <a:off x="4665700" y="3227475"/>
            <a:ext cx="3602400" cy="419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Diagnosis confirmed</a:t>
            </a:r>
            <a:endParaRPr sz="2200">
              <a:solidFill>
                <a:schemeClr val="dk1"/>
              </a:solidFill>
              <a:latin typeface="Outfit Medium"/>
              <a:ea typeface="Outfit Medium"/>
              <a:cs typeface="Outfit Medium"/>
              <a:sym typeface="Outfit Medium"/>
            </a:endParaRPr>
          </a:p>
        </p:txBody>
      </p:sp>
      <p:sp>
        <p:nvSpPr>
          <p:cNvPr id="2040" name="Google Shape;2040;p43"/>
          <p:cNvSpPr/>
          <p:nvPr/>
        </p:nvSpPr>
        <p:spPr>
          <a:xfrm>
            <a:off x="4665700" y="3620300"/>
            <a:ext cx="3602400" cy="91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This step represents the confirmation or ruling out of a specific disease diagnosis based on the results of the diagnostic tests</a:t>
            </a:r>
            <a:endParaRPr sz="1200">
              <a:solidFill>
                <a:schemeClr val="dk1"/>
              </a:solidFill>
              <a:latin typeface="Questrial"/>
              <a:ea typeface="Questrial"/>
              <a:cs typeface="Questrial"/>
              <a:sym typeface="Questrial"/>
            </a:endParaRPr>
          </a:p>
        </p:txBody>
      </p:sp>
      <p:sp>
        <p:nvSpPr>
          <p:cNvPr id="2041" name="Google Shape;2041;p43"/>
          <p:cNvSpPr/>
          <p:nvPr/>
        </p:nvSpPr>
        <p:spPr>
          <a:xfrm>
            <a:off x="4665709" y="2261300"/>
            <a:ext cx="3602400" cy="91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List the recommended treatment options:</a:t>
            </a:r>
            <a:endParaRPr sz="1200">
              <a:solidFill>
                <a:schemeClr val="dk1"/>
              </a:solidFill>
              <a:latin typeface="Questrial"/>
              <a:ea typeface="Questrial"/>
              <a:cs typeface="Questrial"/>
              <a:sym typeface="Questrial"/>
            </a:endParaRPr>
          </a:p>
          <a:p>
            <a:pPr marL="285750" lvl="0" indent="-247650" algn="l" rtl="0">
              <a:spcBef>
                <a:spcPts val="0"/>
              </a:spcBef>
              <a:spcAft>
                <a:spcPts val="0"/>
              </a:spcAft>
              <a:buClr>
                <a:schemeClr val="dk1"/>
              </a:buClr>
              <a:buSzPts val="1200"/>
              <a:buFont typeface="Outfit SemiBold"/>
              <a:buAutoNum type="alphaUcPeriod"/>
            </a:pPr>
            <a:r>
              <a:rPr lang="en" sz="1200">
                <a:solidFill>
                  <a:schemeClr val="dk1"/>
                </a:solidFill>
                <a:latin typeface="Questrial"/>
                <a:ea typeface="Questrial"/>
                <a:cs typeface="Questrial"/>
                <a:sym typeface="Questrial"/>
              </a:rPr>
              <a:t>Write the treatment options</a:t>
            </a:r>
            <a:endParaRPr sz="1200">
              <a:solidFill>
                <a:schemeClr val="dk1"/>
              </a:solidFill>
              <a:latin typeface="Questrial"/>
              <a:ea typeface="Questrial"/>
              <a:cs typeface="Questrial"/>
              <a:sym typeface="Questrial"/>
            </a:endParaRPr>
          </a:p>
          <a:p>
            <a:pPr marL="285750" lvl="0" indent="-247650" algn="l" rtl="0">
              <a:spcBef>
                <a:spcPts val="0"/>
              </a:spcBef>
              <a:spcAft>
                <a:spcPts val="0"/>
              </a:spcAft>
              <a:buClr>
                <a:schemeClr val="dk1"/>
              </a:buClr>
              <a:buSzPts val="1200"/>
              <a:buFont typeface="Outfit SemiBold"/>
              <a:buAutoNum type="alphaUcPeriod"/>
            </a:pPr>
            <a:r>
              <a:rPr lang="en" sz="1200">
                <a:solidFill>
                  <a:schemeClr val="dk1"/>
                </a:solidFill>
                <a:latin typeface="Questrial"/>
                <a:ea typeface="Questrial"/>
                <a:cs typeface="Questrial"/>
                <a:sym typeface="Questrial"/>
              </a:rPr>
              <a:t>Write the treatment options</a:t>
            </a:r>
            <a:endParaRPr sz="1200">
              <a:solidFill>
                <a:schemeClr val="dk1"/>
              </a:solidFill>
              <a:latin typeface="Questrial"/>
              <a:ea typeface="Questrial"/>
              <a:cs typeface="Questrial"/>
              <a:sym typeface="Questrial"/>
            </a:endParaRPr>
          </a:p>
          <a:p>
            <a:pPr marL="285750" lvl="0" indent="-247650" algn="l" rtl="0">
              <a:spcBef>
                <a:spcPts val="0"/>
              </a:spcBef>
              <a:spcAft>
                <a:spcPts val="0"/>
              </a:spcAft>
              <a:buClr>
                <a:schemeClr val="dk1"/>
              </a:buClr>
              <a:buSzPts val="1200"/>
              <a:buFont typeface="Outfit SemiBold"/>
              <a:buAutoNum type="alphaUcPeriod"/>
            </a:pPr>
            <a:r>
              <a:rPr lang="en" sz="1200">
                <a:solidFill>
                  <a:schemeClr val="dk1"/>
                </a:solidFill>
                <a:latin typeface="Questrial"/>
                <a:ea typeface="Questrial"/>
                <a:cs typeface="Questrial"/>
                <a:sym typeface="Questrial"/>
              </a:rPr>
              <a:t>Write the treatment options</a:t>
            </a:r>
            <a:endParaRPr sz="1200">
              <a:solidFill>
                <a:schemeClr val="dk1"/>
              </a:solidFill>
              <a:latin typeface="Questrial"/>
              <a:ea typeface="Questrial"/>
              <a:cs typeface="Questrial"/>
              <a:sym typeface="Questrial"/>
            </a:endParaRPr>
          </a:p>
        </p:txBody>
      </p:sp>
      <p:cxnSp>
        <p:nvCxnSpPr>
          <p:cNvPr id="2042" name="Google Shape;2042;p43"/>
          <p:cNvCxnSpPr>
            <a:stCxn id="2043" idx="2"/>
            <a:endCxn id="2035" idx="0"/>
          </p:cNvCxnSpPr>
          <p:nvPr/>
        </p:nvCxnSpPr>
        <p:spPr>
          <a:xfrm rot="-5400000" flipH="1">
            <a:off x="2591300" y="1782125"/>
            <a:ext cx="172200" cy="600"/>
          </a:xfrm>
          <a:prstGeom prst="bentConnector3">
            <a:avLst>
              <a:gd name="adj1" fmla="val 49985"/>
            </a:avLst>
          </a:prstGeom>
          <a:noFill/>
          <a:ln w="19050" cap="flat" cmpd="sng">
            <a:solidFill>
              <a:schemeClr val="dk2"/>
            </a:solidFill>
            <a:prstDash val="solid"/>
            <a:round/>
            <a:headEnd type="none" w="med" len="med"/>
            <a:tailEnd type="triangle" w="med" len="med"/>
          </a:ln>
        </p:spPr>
      </p:cxnSp>
      <p:sp>
        <p:nvSpPr>
          <p:cNvPr id="2043" name="Google Shape;2043;p43"/>
          <p:cNvSpPr/>
          <p:nvPr/>
        </p:nvSpPr>
        <p:spPr>
          <a:xfrm>
            <a:off x="834050" y="1276925"/>
            <a:ext cx="3686100" cy="419400"/>
          </a:xfrm>
          <a:prstGeom prst="roundRect">
            <a:avLst>
              <a:gd name="adj" fmla="val 38609"/>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Start</a:t>
            </a:r>
            <a:endParaRPr sz="2200">
              <a:solidFill>
                <a:schemeClr val="dk1"/>
              </a:solidFill>
              <a:latin typeface="Outfit Medium"/>
              <a:ea typeface="Outfit Medium"/>
              <a:cs typeface="Outfit Medium"/>
              <a:sym typeface="Outfit Medium"/>
            </a:endParaRPr>
          </a:p>
        </p:txBody>
      </p:sp>
      <p:cxnSp>
        <p:nvCxnSpPr>
          <p:cNvPr id="2044" name="Google Shape;2044;p43"/>
          <p:cNvCxnSpPr>
            <a:stCxn id="2035" idx="1"/>
            <a:endCxn id="2034" idx="1"/>
          </p:cNvCxnSpPr>
          <p:nvPr/>
        </p:nvCxnSpPr>
        <p:spPr>
          <a:xfrm>
            <a:off x="875900" y="2078175"/>
            <a:ext cx="600" cy="1359000"/>
          </a:xfrm>
          <a:prstGeom prst="bentConnector3">
            <a:avLst>
              <a:gd name="adj1" fmla="val -26654167"/>
            </a:avLst>
          </a:prstGeom>
          <a:noFill/>
          <a:ln w="19050" cap="flat" cmpd="sng">
            <a:solidFill>
              <a:schemeClr val="dk2"/>
            </a:solidFill>
            <a:prstDash val="solid"/>
            <a:round/>
            <a:headEnd type="none" w="med" len="med"/>
            <a:tailEnd type="none" w="med" len="med"/>
          </a:ln>
        </p:spPr>
      </p:cxnSp>
      <p:cxnSp>
        <p:nvCxnSpPr>
          <p:cNvPr id="2045" name="Google Shape;2045;p43"/>
          <p:cNvCxnSpPr>
            <a:stCxn id="2034" idx="3"/>
            <a:endCxn id="2039" idx="1"/>
          </p:cNvCxnSpPr>
          <p:nvPr/>
        </p:nvCxnSpPr>
        <p:spPr>
          <a:xfrm>
            <a:off x="4478300" y="3437175"/>
            <a:ext cx="187500" cy="600"/>
          </a:xfrm>
          <a:prstGeom prst="bentConnector3">
            <a:avLst>
              <a:gd name="adj1" fmla="val 49973"/>
            </a:avLst>
          </a:prstGeom>
          <a:noFill/>
          <a:ln w="19050" cap="flat" cmpd="sng">
            <a:solidFill>
              <a:schemeClr val="dk2"/>
            </a:solidFill>
            <a:prstDash val="solid"/>
            <a:round/>
            <a:headEnd type="none" w="med" len="med"/>
            <a:tailEnd type="triangle" w="med" len="med"/>
          </a:ln>
        </p:spPr>
      </p:cxnSp>
      <p:cxnSp>
        <p:nvCxnSpPr>
          <p:cNvPr id="2046" name="Google Shape;2046;p43"/>
          <p:cNvCxnSpPr>
            <a:stCxn id="2039" idx="3"/>
            <a:endCxn id="2036" idx="3"/>
          </p:cNvCxnSpPr>
          <p:nvPr/>
        </p:nvCxnSpPr>
        <p:spPr>
          <a:xfrm rot="10800000" flipH="1">
            <a:off x="8268100" y="2078175"/>
            <a:ext cx="600" cy="1359000"/>
          </a:xfrm>
          <a:prstGeom prst="bentConnector3">
            <a:avLst>
              <a:gd name="adj1" fmla="val 25599952"/>
            </a:avLst>
          </a:prstGeom>
          <a:noFill/>
          <a:ln w="19050" cap="flat" cmpd="sng">
            <a:solidFill>
              <a:schemeClr val="dk2"/>
            </a:solidFill>
            <a:prstDash val="solid"/>
            <a:round/>
            <a:headEnd type="none" w="med" len="med"/>
            <a:tailEnd type="none" w="med" len="med"/>
          </a:ln>
        </p:spPr>
      </p:cxnSp>
      <p:sp>
        <p:nvSpPr>
          <p:cNvPr id="2047" name="Google Shape;2047;p43"/>
          <p:cNvSpPr/>
          <p:nvPr/>
        </p:nvSpPr>
        <p:spPr>
          <a:xfrm>
            <a:off x="4623850" y="1276925"/>
            <a:ext cx="3686100" cy="419400"/>
          </a:xfrm>
          <a:prstGeom prst="roundRect">
            <a:avLst>
              <a:gd name="adj" fmla="val 38609"/>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End</a:t>
            </a:r>
            <a:endParaRPr sz="2200">
              <a:solidFill>
                <a:schemeClr val="dk1"/>
              </a:solidFill>
              <a:latin typeface="Outfit Medium"/>
              <a:ea typeface="Outfit Medium"/>
              <a:cs typeface="Outfit Medium"/>
              <a:sym typeface="Outfit Medium"/>
            </a:endParaRPr>
          </a:p>
        </p:txBody>
      </p:sp>
      <p:cxnSp>
        <p:nvCxnSpPr>
          <p:cNvPr id="2048" name="Google Shape;2048;p43"/>
          <p:cNvCxnSpPr>
            <a:stCxn id="2036" idx="0"/>
            <a:endCxn id="2047" idx="2"/>
          </p:cNvCxnSpPr>
          <p:nvPr/>
        </p:nvCxnSpPr>
        <p:spPr>
          <a:xfrm rot="-5400000">
            <a:off x="6381109" y="1782075"/>
            <a:ext cx="172200" cy="600"/>
          </a:xfrm>
          <a:prstGeom prst="bentConnector3">
            <a:avLst>
              <a:gd name="adj1" fmla="val 49985"/>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52"/>
        <p:cNvGrpSpPr/>
        <p:nvPr/>
      </p:nvGrpSpPr>
      <p:grpSpPr>
        <a:xfrm>
          <a:off x="0" y="0"/>
          <a:ext cx="0" cy="0"/>
          <a:chOff x="0" y="0"/>
          <a:chExt cx="0" cy="0"/>
        </a:xfrm>
      </p:grpSpPr>
      <p:sp>
        <p:nvSpPr>
          <p:cNvPr id="2053" name="Google Shape;2053;p44"/>
          <p:cNvSpPr/>
          <p:nvPr/>
        </p:nvSpPr>
        <p:spPr>
          <a:xfrm>
            <a:off x="4697375" y="458750"/>
            <a:ext cx="3807600" cy="4073400"/>
          </a:xfrm>
          <a:prstGeom prst="parallelogram">
            <a:avLst>
              <a:gd name="adj" fmla="val 262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4"/>
          <p:cNvSpPr/>
          <p:nvPr/>
        </p:nvSpPr>
        <p:spPr>
          <a:xfrm>
            <a:off x="791300" y="458800"/>
            <a:ext cx="4639500" cy="2505300"/>
          </a:xfrm>
          <a:prstGeom prst="parallelogram">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4"/>
          <p:cNvSpPr txBox="1">
            <a:spLocks noGrp="1"/>
          </p:cNvSpPr>
          <p:nvPr>
            <p:ph type="title"/>
          </p:nvPr>
        </p:nvSpPr>
        <p:spPr>
          <a:xfrm>
            <a:off x="715100" y="3262550"/>
            <a:ext cx="35805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Real life impact</a:t>
            </a:r>
            <a:endParaRPr/>
          </a:p>
        </p:txBody>
      </p:sp>
      <p:sp>
        <p:nvSpPr>
          <p:cNvPr id="2056" name="Google Shape;2056;p44"/>
          <p:cNvSpPr txBox="1">
            <a:spLocks noGrp="1"/>
          </p:cNvSpPr>
          <p:nvPr>
            <p:ph type="subTitle" idx="1"/>
          </p:nvPr>
        </p:nvSpPr>
        <p:spPr>
          <a:xfrm>
            <a:off x="715100" y="3890900"/>
            <a:ext cx="3580500" cy="71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2057" name="Google Shape;2057;p44"/>
          <p:cNvPicPr preferRelativeResize="0">
            <a:picLocks noGrp="1"/>
          </p:cNvPicPr>
          <p:nvPr>
            <p:ph type="pic" idx="2"/>
          </p:nvPr>
        </p:nvPicPr>
        <p:blipFill rotWithShape="1">
          <a:blip r:embed="rId3">
            <a:alphaModFix/>
          </a:blip>
          <a:srcRect l="16699" t="240" r="13194" b="-239"/>
          <a:stretch/>
        </p:blipFill>
        <p:spPr>
          <a:xfrm>
            <a:off x="4621175" y="534950"/>
            <a:ext cx="3807600" cy="4073400"/>
          </a:xfrm>
          <a:prstGeom prst="parallelogram">
            <a:avLst>
              <a:gd name="adj" fmla="val 26268"/>
            </a:avLst>
          </a:prstGeom>
        </p:spPr>
      </p:pic>
      <p:pic>
        <p:nvPicPr>
          <p:cNvPr id="2058" name="Google Shape;2058;p44"/>
          <p:cNvPicPr preferRelativeResize="0">
            <a:picLocks noGrp="1"/>
          </p:cNvPicPr>
          <p:nvPr>
            <p:ph type="pic" idx="3"/>
          </p:nvPr>
        </p:nvPicPr>
        <p:blipFill rotWithShape="1">
          <a:blip r:embed="rId4">
            <a:alphaModFix/>
          </a:blip>
          <a:srcRect l="6990" t="11948" r="5520" b="17225"/>
          <a:stretch/>
        </p:blipFill>
        <p:spPr>
          <a:xfrm>
            <a:off x="715100" y="535000"/>
            <a:ext cx="4639500" cy="2505300"/>
          </a:xfrm>
          <a:prstGeom prst="parallelogram">
            <a:avLst>
              <a:gd name="adj" fmla="val 25000"/>
            </a:avLst>
          </a:prstGeom>
        </p:spPr>
      </p:pic>
      <p:cxnSp>
        <p:nvCxnSpPr>
          <p:cNvPr id="2059" name="Google Shape;2059;p44"/>
          <p:cNvCxnSpPr/>
          <p:nvPr/>
        </p:nvCxnSpPr>
        <p:spPr>
          <a:xfrm>
            <a:off x="685999" y="3835250"/>
            <a:ext cx="3638700" cy="0"/>
          </a:xfrm>
          <a:prstGeom prst="straightConnector1">
            <a:avLst/>
          </a:prstGeom>
          <a:noFill/>
          <a:ln w="19050" cap="flat" cmpd="sng">
            <a:solidFill>
              <a:schemeClr val="dk2"/>
            </a:solidFill>
            <a:prstDash val="solid"/>
            <a:round/>
            <a:headEnd type="none" w="med" len="med"/>
            <a:tailEnd type="none" w="med" len="med"/>
          </a:ln>
        </p:spPr>
      </p:cxnSp>
      <p:sp>
        <p:nvSpPr>
          <p:cNvPr id="2060" name="Google Shape;2060;p44"/>
          <p:cNvSpPr/>
          <p:nvPr/>
        </p:nvSpPr>
        <p:spPr>
          <a:xfrm rot="-1708414">
            <a:off x="3662448" y="4133704"/>
            <a:ext cx="1999799" cy="1997986"/>
          </a:xfrm>
          <a:custGeom>
            <a:avLst/>
            <a:gdLst/>
            <a:ahLst/>
            <a:cxnLst/>
            <a:rect l="l" t="t" r="r" b="b"/>
            <a:pathLst>
              <a:path w="14086" h="14074" extrusionOk="0">
                <a:moveTo>
                  <a:pt x="13979" y="0"/>
                </a:moveTo>
                <a:lnTo>
                  <a:pt x="1" y="13978"/>
                </a:lnTo>
                <a:lnTo>
                  <a:pt x="108" y="14073"/>
                </a:lnTo>
                <a:lnTo>
                  <a:pt x="14086" y="107"/>
                </a:lnTo>
                <a:lnTo>
                  <a:pt x="139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64"/>
        <p:cNvGrpSpPr/>
        <p:nvPr/>
      </p:nvGrpSpPr>
      <p:grpSpPr>
        <a:xfrm>
          <a:off x="0" y="0"/>
          <a:ext cx="0" cy="0"/>
          <a:chOff x="0" y="0"/>
          <a:chExt cx="0" cy="0"/>
        </a:xfrm>
      </p:grpSpPr>
      <p:graphicFrame>
        <p:nvGraphicFramePr>
          <p:cNvPr id="2065" name="Google Shape;2065;p45"/>
          <p:cNvGraphicFramePr/>
          <p:nvPr/>
        </p:nvGraphicFramePr>
        <p:xfrm>
          <a:off x="4583338" y="2537475"/>
          <a:ext cx="3000000" cy="3000000"/>
        </p:xfrm>
        <a:graphic>
          <a:graphicData uri="http://schemas.openxmlformats.org/drawingml/2006/table">
            <a:tbl>
              <a:tblPr>
                <a:noFill/>
                <a:tableStyleId>{ABEFC0CF-8A4B-4C0A-9572-6C13510FB296}</a:tableStyleId>
              </a:tblPr>
              <a:tblGrid>
                <a:gridCol w="676275">
                  <a:extLst>
                    <a:ext uri="{9D8B030D-6E8A-4147-A177-3AD203B41FA5}">
                      <a16:colId xmlns:a16="http://schemas.microsoft.com/office/drawing/2014/main" val="20000"/>
                    </a:ext>
                  </a:extLst>
                </a:gridCol>
                <a:gridCol w="1476375">
                  <a:extLst>
                    <a:ext uri="{9D8B030D-6E8A-4147-A177-3AD203B41FA5}">
                      <a16:colId xmlns:a16="http://schemas.microsoft.com/office/drawing/2014/main" val="20001"/>
                    </a:ext>
                  </a:extLst>
                </a:gridCol>
                <a:gridCol w="1685925">
                  <a:extLst>
                    <a:ext uri="{9D8B030D-6E8A-4147-A177-3AD203B41FA5}">
                      <a16:colId xmlns:a16="http://schemas.microsoft.com/office/drawing/2014/main" val="20002"/>
                    </a:ext>
                  </a:extLst>
                </a:gridCol>
              </a:tblGrid>
              <a:tr h="404175">
                <a:tc>
                  <a:txBody>
                    <a:bodyPr/>
                    <a:lstStyle/>
                    <a:p>
                      <a:pPr marL="0" lvl="0" indent="0" algn="l" rtl="0">
                        <a:lnSpc>
                          <a:spcPct val="100000"/>
                        </a:lnSpc>
                        <a:spcBef>
                          <a:spcPts val="0"/>
                        </a:spcBef>
                        <a:spcAft>
                          <a:spcPts val="0"/>
                        </a:spcAft>
                        <a:buNone/>
                      </a:pPr>
                      <a:r>
                        <a:rPr lang="en" sz="1200" b="1">
                          <a:solidFill>
                            <a:schemeClr val="dk1"/>
                          </a:solidFill>
                          <a:latin typeface="Outfit"/>
                          <a:ea typeface="Outfit"/>
                          <a:cs typeface="Outfit"/>
                          <a:sym typeface="Outfit"/>
                        </a:rPr>
                        <a:t>Region</a:t>
                      </a:r>
                      <a:endParaRPr sz="1200" b="1">
                        <a:solidFill>
                          <a:schemeClr val="dk1"/>
                        </a:solidFill>
                        <a:latin typeface="Outfit"/>
                        <a:ea typeface="Outfit"/>
                        <a:cs typeface="Outfit"/>
                        <a:sym typeface="Outfit"/>
                      </a:endParaRPr>
                    </a:p>
                  </a:txBody>
                  <a:tcPr marL="27425" marR="9125" marT="9125" marB="9125" anchor="b">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200" b="1">
                          <a:solidFill>
                            <a:schemeClr val="dk1"/>
                          </a:solidFill>
                          <a:latin typeface="Outfit"/>
                          <a:ea typeface="Outfit"/>
                          <a:cs typeface="Outfit"/>
                          <a:sym typeface="Outfit"/>
                        </a:rPr>
                        <a:t>Number of cases</a:t>
                      </a:r>
                      <a:endParaRPr sz="1200" b="1">
                        <a:solidFill>
                          <a:schemeClr val="dk1"/>
                        </a:solidFill>
                        <a:latin typeface="Outfit"/>
                        <a:ea typeface="Outfit"/>
                        <a:cs typeface="Outfit"/>
                        <a:sym typeface="Outfit"/>
                      </a:endParaRPr>
                    </a:p>
                  </a:txBody>
                  <a:tcPr marL="27425" marR="9125" marT="9125" marB="9125" anchor="b">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200" b="1">
                          <a:solidFill>
                            <a:schemeClr val="dk1"/>
                          </a:solidFill>
                          <a:latin typeface="Outfit"/>
                          <a:ea typeface="Outfit"/>
                          <a:cs typeface="Outfit"/>
                          <a:sym typeface="Outfit"/>
                        </a:rPr>
                        <a:t>Percentage of cases</a:t>
                      </a:r>
                      <a:endParaRPr sz="1200" b="1">
                        <a:solidFill>
                          <a:schemeClr val="dk1"/>
                        </a:solidFill>
                        <a:latin typeface="Outfit"/>
                        <a:ea typeface="Outfit"/>
                        <a:cs typeface="Outfit"/>
                        <a:sym typeface="Outfit"/>
                      </a:endParaRPr>
                    </a:p>
                  </a:txBody>
                  <a:tcPr marL="27425" marR="9125" marT="9125" marB="9125" anchor="b">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92300">
                <a:tc>
                  <a:txBody>
                    <a:bodyPr/>
                    <a:lstStyle/>
                    <a:p>
                      <a:pPr marL="0" lvl="0" indent="0" algn="l" rtl="0">
                        <a:lnSpc>
                          <a:spcPct val="100000"/>
                        </a:lnSpc>
                        <a:spcBef>
                          <a:spcPts val="0"/>
                        </a:spcBef>
                        <a:spcAft>
                          <a:spcPts val="0"/>
                        </a:spcAft>
                        <a:buNone/>
                      </a:pPr>
                      <a:r>
                        <a:rPr lang="en" sz="1200">
                          <a:solidFill>
                            <a:schemeClr val="dk1"/>
                          </a:solidFill>
                          <a:latin typeface="Questrial"/>
                          <a:ea typeface="Questrial"/>
                          <a:cs typeface="Questrial"/>
                          <a:sym typeface="Questrial"/>
                        </a:rPr>
                        <a:t>North</a:t>
                      </a:r>
                      <a:endParaRPr sz="1200">
                        <a:solidFill>
                          <a:schemeClr val="dk1"/>
                        </a:solidFill>
                        <a:latin typeface="Questrial"/>
                        <a:ea typeface="Questrial"/>
                        <a:cs typeface="Questrial"/>
                        <a:sym typeface="Questrial"/>
                      </a:endParaRPr>
                    </a:p>
                  </a:txBody>
                  <a:tcPr marL="27425" marR="9125" marT="9125" marB="91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200">
                          <a:solidFill>
                            <a:schemeClr val="dk1"/>
                          </a:solidFill>
                          <a:latin typeface="Questrial"/>
                          <a:ea typeface="Questrial"/>
                          <a:cs typeface="Questrial"/>
                          <a:sym typeface="Questrial"/>
                        </a:rPr>
                        <a:t>1,000</a:t>
                      </a:r>
                      <a:endParaRPr sz="1200">
                        <a:solidFill>
                          <a:schemeClr val="dk1"/>
                        </a:solidFill>
                        <a:latin typeface="Questrial"/>
                        <a:ea typeface="Questrial"/>
                        <a:cs typeface="Questrial"/>
                        <a:sym typeface="Questrial"/>
                      </a:endParaRPr>
                    </a:p>
                  </a:txBody>
                  <a:tcPr marL="27425" marR="9125" marT="9125" marB="91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200">
                          <a:solidFill>
                            <a:schemeClr val="dk1"/>
                          </a:solidFill>
                          <a:latin typeface="Questrial"/>
                          <a:ea typeface="Questrial"/>
                          <a:cs typeface="Questrial"/>
                          <a:sym typeface="Questrial"/>
                        </a:rPr>
                        <a:t>20%</a:t>
                      </a:r>
                      <a:endParaRPr sz="1200">
                        <a:solidFill>
                          <a:schemeClr val="dk1"/>
                        </a:solidFill>
                        <a:latin typeface="Questrial"/>
                        <a:ea typeface="Questrial"/>
                        <a:cs typeface="Questrial"/>
                        <a:sym typeface="Questrial"/>
                      </a:endParaRPr>
                    </a:p>
                  </a:txBody>
                  <a:tcPr marL="27425" marR="9125" marT="9125" marB="91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92300">
                <a:tc>
                  <a:txBody>
                    <a:bodyPr/>
                    <a:lstStyle/>
                    <a:p>
                      <a:pPr marL="0" lvl="0" indent="0" algn="l" rtl="0">
                        <a:lnSpc>
                          <a:spcPct val="100000"/>
                        </a:lnSpc>
                        <a:spcBef>
                          <a:spcPts val="0"/>
                        </a:spcBef>
                        <a:spcAft>
                          <a:spcPts val="0"/>
                        </a:spcAft>
                        <a:buNone/>
                      </a:pPr>
                      <a:r>
                        <a:rPr lang="en" sz="1200">
                          <a:solidFill>
                            <a:schemeClr val="dk1"/>
                          </a:solidFill>
                          <a:latin typeface="Questrial"/>
                          <a:ea typeface="Questrial"/>
                          <a:cs typeface="Questrial"/>
                          <a:sym typeface="Questrial"/>
                        </a:rPr>
                        <a:t>South</a:t>
                      </a:r>
                      <a:endParaRPr sz="1200">
                        <a:solidFill>
                          <a:schemeClr val="dk1"/>
                        </a:solidFill>
                        <a:latin typeface="Questrial"/>
                        <a:ea typeface="Questrial"/>
                        <a:cs typeface="Questrial"/>
                        <a:sym typeface="Questrial"/>
                      </a:endParaRPr>
                    </a:p>
                  </a:txBody>
                  <a:tcPr marL="27425" marR="9125" marT="9125" marB="91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200">
                          <a:solidFill>
                            <a:schemeClr val="dk1"/>
                          </a:solidFill>
                          <a:latin typeface="Questrial"/>
                          <a:ea typeface="Questrial"/>
                          <a:cs typeface="Questrial"/>
                          <a:sym typeface="Questrial"/>
                        </a:rPr>
                        <a:t>2,500</a:t>
                      </a:r>
                      <a:endParaRPr sz="1200">
                        <a:solidFill>
                          <a:schemeClr val="dk1"/>
                        </a:solidFill>
                        <a:latin typeface="Questrial"/>
                        <a:ea typeface="Questrial"/>
                        <a:cs typeface="Questrial"/>
                        <a:sym typeface="Questrial"/>
                      </a:endParaRPr>
                    </a:p>
                  </a:txBody>
                  <a:tcPr marL="27425" marR="9125" marT="9125" marB="91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200">
                          <a:solidFill>
                            <a:schemeClr val="dk1"/>
                          </a:solidFill>
                          <a:latin typeface="Questrial"/>
                          <a:ea typeface="Questrial"/>
                          <a:cs typeface="Questrial"/>
                          <a:sym typeface="Questrial"/>
                        </a:rPr>
                        <a:t>50%</a:t>
                      </a:r>
                      <a:endParaRPr sz="1200">
                        <a:solidFill>
                          <a:schemeClr val="dk1"/>
                        </a:solidFill>
                        <a:latin typeface="Questrial"/>
                        <a:ea typeface="Questrial"/>
                        <a:cs typeface="Questrial"/>
                        <a:sym typeface="Questrial"/>
                      </a:endParaRPr>
                    </a:p>
                  </a:txBody>
                  <a:tcPr marL="27425" marR="9125" marT="9125" marB="91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92300">
                <a:tc>
                  <a:txBody>
                    <a:bodyPr/>
                    <a:lstStyle/>
                    <a:p>
                      <a:pPr marL="0" lvl="0" indent="0" algn="l" rtl="0">
                        <a:lnSpc>
                          <a:spcPct val="100000"/>
                        </a:lnSpc>
                        <a:spcBef>
                          <a:spcPts val="0"/>
                        </a:spcBef>
                        <a:spcAft>
                          <a:spcPts val="0"/>
                        </a:spcAft>
                        <a:buNone/>
                      </a:pPr>
                      <a:r>
                        <a:rPr lang="en" sz="1200">
                          <a:solidFill>
                            <a:schemeClr val="dk1"/>
                          </a:solidFill>
                          <a:latin typeface="Questrial"/>
                          <a:ea typeface="Questrial"/>
                          <a:cs typeface="Questrial"/>
                          <a:sym typeface="Questrial"/>
                        </a:rPr>
                        <a:t>East</a:t>
                      </a:r>
                      <a:endParaRPr sz="1200">
                        <a:solidFill>
                          <a:schemeClr val="dk1"/>
                        </a:solidFill>
                        <a:latin typeface="Questrial"/>
                        <a:ea typeface="Questrial"/>
                        <a:cs typeface="Questrial"/>
                        <a:sym typeface="Questrial"/>
                      </a:endParaRPr>
                    </a:p>
                  </a:txBody>
                  <a:tcPr marL="27425" marR="9125" marT="9125" marB="91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200">
                          <a:solidFill>
                            <a:schemeClr val="dk1"/>
                          </a:solidFill>
                          <a:latin typeface="Questrial"/>
                          <a:ea typeface="Questrial"/>
                          <a:cs typeface="Questrial"/>
                          <a:sym typeface="Questrial"/>
                        </a:rPr>
                        <a:t>1,200</a:t>
                      </a:r>
                      <a:endParaRPr sz="1200">
                        <a:solidFill>
                          <a:schemeClr val="dk1"/>
                        </a:solidFill>
                        <a:latin typeface="Questrial"/>
                        <a:ea typeface="Questrial"/>
                        <a:cs typeface="Questrial"/>
                        <a:sym typeface="Questrial"/>
                      </a:endParaRPr>
                    </a:p>
                  </a:txBody>
                  <a:tcPr marL="27425" marR="9125" marT="9125" marB="91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200">
                          <a:solidFill>
                            <a:schemeClr val="dk1"/>
                          </a:solidFill>
                          <a:latin typeface="Questrial"/>
                          <a:ea typeface="Questrial"/>
                          <a:cs typeface="Questrial"/>
                          <a:sym typeface="Questrial"/>
                        </a:rPr>
                        <a:t>24%</a:t>
                      </a:r>
                      <a:endParaRPr sz="1200">
                        <a:solidFill>
                          <a:schemeClr val="dk1"/>
                        </a:solidFill>
                        <a:latin typeface="Questrial"/>
                        <a:ea typeface="Questrial"/>
                        <a:cs typeface="Questrial"/>
                        <a:sym typeface="Questrial"/>
                      </a:endParaRPr>
                    </a:p>
                  </a:txBody>
                  <a:tcPr marL="27425" marR="9125" marT="9125" marB="91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066" name="Google Shape;206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Disease management</a:t>
            </a:r>
            <a:endParaRPr/>
          </a:p>
        </p:txBody>
      </p:sp>
      <p:sp>
        <p:nvSpPr>
          <p:cNvPr id="2067" name="Google Shape;2067;p45"/>
          <p:cNvSpPr txBox="1"/>
          <p:nvPr/>
        </p:nvSpPr>
        <p:spPr>
          <a:xfrm>
            <a:off x="4494900" y="1647325"/>
            <a:ext cx="1364100" cy="48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Questrial"/>
                <a:ea typeface="Questrial"/>
                <a:cs typeface="Questrial"/>
                <a:sym typeface="Questrial"/>
              </a:rPr>
              <a:t>Decrease in new cases this year</a:t>
            </a:r>
            <a:endParaRPr sz="1200">
              <a:solidFill>
                <a:schemeClr val="dk1"/>
              </a:solidFill>
              <a:latin typeface="Questrial"/>
              <a:ea typeface="Questrial"/>
              <a:cs typeface="Questrial"/>
              <a:sym typeface="Questrial"/>
            </a:endParaRPr>
          </a:p>
        </p:txBody>
      </p:sp>
      <p:sp>
        <p:nvSpPr>
          <p:cNvPr id="2068" name="Google Shape;2068;p45"/>
          <p:cNvSpPr txBox="1"/>
          <p:nvPr/>
        </p:nvSpPr>
        <p:spPr>
          <a:xfrm>
            <a:off x="5782025" y="1647325"/>
            <a:ext cx="1364100" cy="48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Questrial"/>
                <a:ea typeface="Questrial"/>
                <a:cs typeface="Questrial"/>
                <a:sym typeface="Questrial"/>
              </a:rPr>
              <a:t>Treatment success rate</a:t>
            </a:r>
            <a:endParaRPr sz="1200">
              <a:solidFill>
                <a:schemeClr val="dk1"/>
              </a:solidFill>
              <a:latin typeface="Questrial"/>
              <a:ea typeface="Questrial"/>
              <a:cs typeface="Questrial"/>
              <a:sym typeface="Questrial"/>
            </a:endParaRPr>
          </a:p>
        </p:txBody>
      </p:sp>
      <p:sp>
        <p:nvSpPr>
          <p:cNvPr id="2069" name="Google Shape;2069;p45"/>
          <p:cNvSpPr txBox="1"/>
          <p:nvPr/>
        </p:nvSpPr>
        <p:spPr>
          <a:xfrm>
            <a:off x="7069150" y="1647325"/>
            <a:ext cx="1364100" cy="48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Questrial"/>
                <a:ea typeface="Questrial"/>
                <a:cs typeface="Questrial"/>
                <a:sym typeface="Questrial"/>
              </a:rPr>
              <a:t>Decrease in mortality rate</a:t>
            </a:r>
            <a:endParaRPr sz="1200">
              <a:solidFill>
                <a:schemeClr val="dk1"/>
              </a:solidFill>
              <a:latin typeface="Questrial"/>
              <a:ea typeface="Questrial"/>
              <a:cs typeface="Questrial"/>
              <a:sym typeface="Questrial"/>
            </a:endParaRPr>
          </a:p>
        </p:txBody>
      </p:sp>
      <p:sp>
        <p:nvSpPr>
          <p:cNvPr id="2070" name="Google Shape;2070;p45"/>
          <p:cNvSpPr/>
          <p:nvPr/>
        </p:nvSpPr>
        <p:spPr>
          <a:xfrm>
            <a:off x="4494900" y="1159825"/>
            <a:ext cx="1364100" cy="48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2"/>
                </a:solidFill>
                <a:latin typeface="Outfit"/>
                <a:ea typeface="Outfit"/>
                <a:cs typeface="Outfit"/>
                <a:sym typeface="Outfit"/>
              </a:rPr>
              <a:t>10%</a:t>
            </a:r>
            <a:endParaRPr sz="2200" b="1">
              <a:solidFill>
                <a:schemeClr val="dk2"/>
              </a:solidFill>
              <a:latin typeface="Outfit"/>
              <a:ea typeface="Outfit"/>
              <a:cs typeface="Outfit"/>
              <a:sym typeface="Outfit"/>
            </a:endParaRPr>
          </a:p>
        </p:txBody>
      </p:sp>
      <p:sp>
        <p:nvSpPr>
          <p:cNvPr id="2071" name="Google Shape;2071;p45"/>
          <p:cNvSpPr/>
          <p:nvPr/>
        </p:nvSpPr>
        <p:spPr>
          <a:xfrm>
            <a:off x="5782041" y="1159825"/>
            <a:ext cx="1364100" cy="48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2"/>
                </a:solidFill>
                <a:latin typeface="Outfit"/>
                <a:ea typeface="Outfit"/>
                <a:cs typeface="Outfit"/>
                <a:sym typeface="Outfit"/>
              </a:rPr>
              <a:t>95%</a:t>
            </a:r>
            <a:endParaRPr sz="2200" b="1">
              <a:solidFill>
                <a:schemeClr val="dk2"/>
              </a:solidFill>
              <a:latin typeface="Outfit"/>
              <a:ea typeface="Outfit"/>
              <a:cs typeface="Outfit"/>
              <a:sym typeface="Outfit"/>
            </a:endParaRPr>
          </a:p>
        </p:txBody>
      </p:sp>
      <p:sp>
        <p:nvSpPr>
          <p:cNvPr id="2072" name="Google Shape;2072;p45"/>
          <p:cNvSpPr/>
          <p:nvPr/>
        </p:nvSpPr>
        <p:spPr>
          <a:xfrm>
            <a:off x="7069182" y="1159825"/>
            <a:ext cx="1364100" cy="48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2"/>
                </a:solidFill>
                <a:latin typeface="Outfit"/>
                <a:ea typeface="Outfit"/>
                <a:cs typeface="Outfit"/>
                <a:sym typeface="Outfit"/>
              </a:rPr>
              <a:t>20%</a:t>
            </a:r>
            <a:endParaRPr sz="2200" b="1">
              <a:solidFill>
                <a:schemeClr val="dk2"/>
              </a:solidFill>
              <a:latin typeface="Outfit"/>
              <a:ea typeface="Outfit"/>
              <a:cs typeface="Outfit"/>
              <a:sym typeface="Outfit"/>
            </a:endParaRPr>
          </a:p>
        </p:txBody>
      </p:sp>
      <p:sp>
        <p:nvSpPr>
          <p:cNvPr id="2073" name="Google Shape;2073;p45"/>
          <p:cNvSpPr txBox="1"/>
          <p:nvPr/>
        </p:nvSpPr>
        <p:spPr>
          <a:xfrm>
            <a:off x="1184625" y="1133300"/>
            <a:ext cx="2739000" cy="696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Outfit Medium"/>
                <a:ea typeface="Outfit Medium"/>
                <a:cs typeface="Outfit Medium"/>
                <a:sym typeface="Outfit Medium"/>
              </a:rPr>
              <a:t>Number of cases of the disease over time</a:t>
            </a:r>
            <a:endParaRPr sz="1800">
              <a:solidFill>
                <a:schemeClr val="dk1"/>
              </a:solidFill>
              <a:latin typeface="Outfit Medium"/>
              <a:ea typeface="Outfit Medium"/>
              <a:cs typeface="Outfit Medium"/>
              <a:sym typeface="Outfit Medium"/>
            </a:endParaRPr>
          </a:p>
        </p:txBody>
      </p:sp>
      <p:sp>
        <p:nvSpPr>
          <p:cNvPr id="2074" name="Google Shape;2074;p45"/>
          <p:cNvSpPr txBox="1"/>
          <p:nvPr/>
        </p:nvSpPr>
        <p:spPr>
          <a:xfrm>
            <a:off x="853725" y="4346225"/>
            <a:ext cx="7436700" cy="23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lang="en" sz="1000" b="1" u="sng">
                <a:solidFill>
                  <a:schemeClr val="hlink"/>
                </a:solidFill>
                <a:latin typeface="Open Sans"/>
                <a:ea typeface="Open Sans"/>
                <a:cs typeface="Open Sans"/>
                <a:sym typeface="Open Sans"/>
                <a:hlinkClick r:id="rId3"/>
              </a:rPr>
              <a:t>For more info, click here</a:t>
            </a:r>
            <a:endParaRPr sz="1000" b="1" u="sng">
              <a:solidFill>
                <a:schemeClr val="dk1"/>
              </a:solidFill>
              <a:latin typeface="Open Sans"/>
              <a:ea typeface="Open Sans"/>
              <a:cs typeface="Open Sans"/>
              <a:sym typeface="Open Sans"/>
            </a:endParaRPr>
          </a:p>
        </p:txBody>
      </p:sp>
      <p:pic>
        <p:nvPicPr>
          <p:cNvPr id="2075" name="Google Shape;2075;p45" title="Chart">
            <a:hlinkClick r:id="rId4"/>
          </p:cNvPr>
          <p:cNvPicPr preferRelativeResize="0"/>
          <p:nvPr/>
        </p:nvPicPr>
        <p:blipFill>
          <a:blip r:embed="rId5">
            <a:alphaModFix/>
          </a:blip>
          <a:stretch>
            <a:fillRect/>
          </a:stretch>
        </p:blipFill>
        <p:spPr>
          <a:xfrm>
            <a:off x="1038225" y="1883600"/>
            <a:ext cx="3151881" cy="23864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79"/>
        <p:cNvGrpSpPr/>
        <p:nvPr/>
      </p:nvGrpSpPr>
      <p:grpSpPr>
        <a:xfrm>
          <a:off x="0" y="0"/>
          <a:ext cx="0" cy="0"/>
          <a:chOff x="0" y="0"/>
          <a:chExt cx="0" cy="0"/>
        </a:xfrm>
      </p:grpSpPr>
      <p:sp>
        <p:nvSpPr>
          <p:cNvPr id="2080" name="Google Shape;2080;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Disease overview</a:t>
            </a:r>
            <a:endParaRPr/>
          </a:p>
        </p:txBody>
      </p:sp>
      <p:graphicFrame>
        <p:nvGraphicFramePr>
          <p:cNvPr id="2081" name="Google Shape;2081;p46"/>
          <p:cNvGraphicFramePr/>
          <p:nvPr/>
        </p:nvGraphicFramePr>
        <p:xfrm>
          <a:off x="4719138" y="1040822"/>
          <a:ext cx="3000000" cy="3000000"/>
        </p:xfrm>
        <a:graphic>
          <a:graphicData uri="http://schemas.openxmlformats.org/drawingml/2006/table">
            <a:tbl>
              <a:tblPr>
                <a:noFill/>
                <a:tableStyleId>{F82621E8-896B-4E59-8DE9-0A5965B24C87}</a:tableStyleId>
              </a:tblPr>
              <a:tblGrid>
                <a:gridCol w="1562100">
                  <a:extLst>
                    <a:ext uri="{9D8B030D-6E8A-4147-A177-3AD203B41FA5}">
                      <a16:colId xmlns:a16="http://schemas.microsoft.com/office/drawing/2014/main" val="20000"/>
                    </a:ext>
                  </a:extLst>
                </a:gridCol>
                <a:gridCol w="2006975">
                  <a:extLst>
                    <a:ext uri="{9D8B030D-6E8A-4147-A177-3AD203B41FA5}">
                      <a16:colId xmlns:a16="http://schemas.microsoft.com/office/drawing/2014/main" val="20001"/>
                    </a:ext>
                  </a:extLst>
                </a:gridCol>
              </a:tblGrid>
              <a:tr h="362600">
                <a:tc gridSpan="2">
                  <a:txBody>
                    <a:bodyPr/>
                    <a:lstStyle/>
                    <a:p>
                      <a:pPr marL="0" lvl="0" indent="0" algn="ctr" rtl="0">
                        <a:spcBef>
                          <a:spcPts val="0"/>
                        </a:spcBef>
                        <a:spcAft>
                          <a:spcPts val="0"/>
                        </a:spcAft>
                        <a:buNone/>
                      </a:pPr>
                      <a:r>
                        <a:rPr lang="en" sz="2200">
                          <a:solidFill>
                            <a:schemeClr val="dk1"/>
                          </a:solidFill>
                          <a:latin typeface="Outfit Medium"/>
                          <a:ea typeface="Outfit Medium"/>
                          <a:cs typeface="Outfit Medium"/>
                          <a:sym typeface="Outfit Medium"/>
                        </a:rPr>
                        <a:t>Information</a:t>
                      </a:r>
                      <a:endParaRPr sz="2200">
                        <a:solidFill>
                          <a:schemeClr val="dk1"/>
                        </a:solidFill>
                        <a:latin typeface="Outfit Medium"/>
                        <a:ea typeface="Outfit Medium"/>
                        <a:cs typeface="Outfit Medium"/>
                        <a:sym typeface="Outfit Medium"/>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618475">
                <a:tc>
                  <a:txBody>
                    <a:bodyPr/>
                    <a:lstStyle/>
                    <a:p>
                      <a:pPr marL="0" lvl="0" indent="0" algn="l" rtl="0">
                        <a:spcBef>
                          <a:spcPts val="0"/>
                        </a:spcBef>
                        <a:spcAft>
                          <a:spcPts val="0"/>
                        </a:spcAft>
                        <a:buNone/>
                      </a:pPr>
                      <a:r>
                        <a:rPr lang="en">
                          <a:solidFill>
                            <a:schemeClr val="dk1"/>
                          </a:solidFill>
                          <a:latin typeface="Outfit Medium"/>
                          <a:ea typeface="Outfit Medium"/>
                          <a:cs typeface="Outfit Medium"/>
                          <a:sym typeface="Outfit Medium"/>
                        </a:rPr>
                        <a:t>Causes</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Genetic, environmental, and lifestyle factors</a:t>
                      </a:r>
                      <a:endParaRPr sz="1200">
                        <a:solidFill>
                          <a:schemeClr val="dk1"/>
                        </a:solidFill>
                        <a:latin typeface="Questrial"/>
                        <a:ea typeface="Questrial"/>
                        <a:cs typeface="Questrial"/>
                        <a:sym typeface="Questrial"/>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618475">
                <a:tc>
                  <a:txBody>
                    <a:bodyPr/>
                    <a:lstStyle/>
                    <a:p>
                      <a:pPr marL="0" lvl="0" indent="0" algn="l" rtl="0">
                        <a:spcBef>
                          <a:spcPts val="0"/>
                        </a:spcBef>
                        <a:spcAft>
                          <a:spcPts val="0"/>
                        </a:spcAft>
                        <a:buNone/>
                      </a:pPr>
                      <a:r>
                        <a:rPr lang="en">
                          <a:solidFill>
                            <a:schemeClr val="dk1"/>
                          </a:solidFill>
                          <a:latin typeface="Outfit Medium"/>
                          <a:ea typeface="Outfit Medium"/>
                          <a:cs typeface="Outfit Medium"/>
                          <a:sym typeface="Outfit Medium"/>
                        </a:rPr>
                        <a:t>Symptoms</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Fatigue, weight loss, joint pain, fever, and rash</a:t>
                      </a:r>
                      <a:endParaRPr sz="1200">
                        <a:solidFill>
                          <a:schemeClr val="dk1"/>
                        </a:solidFill>
                        <a:latin typeface="Questrial"/>
                        <a:ea typeface="Questrial"/>
                        <a:cs typeface="Questrial"/>
                        <a:sym typeface="Questrial"/>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618475">
                <a:tc>
                  <a:txBody>
                    <a:bodyPr/>
                    <a:lstStyle/>
                    <a:p>
                      <a:pPr marL="0" lvl="0" indent="0" algn="l" rtl="0">
                        <a:spcBef>
                          <a:spcPts val="0"/>
                        </a:spcBef>
                        <a:spcAft>
                          <a:spcPts val="0"/>
                        </a:spcAft>
                        <a:buNone/>
                      </a:pPr>
                      <a:r>
                        <a:rPr lang="en">
                          <a:solidFill>
                            <a:schemeClr val="dk1"/>
                          </a:solidFill>
                          <a:latin typeface="Outfit Medium"/>
                          <a:ea typeface="Outfit Medium"/>
                          <a:cs typeface="Outfit Medium"/>
                          <a:sym typeface="Outfit Medium"/>
                        </a:rPr>
                        <a:t>Diagnosis</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Blood tests, imaging tests, and biopsy</a:t>
                      </a:r>
                      <a:endParaRPr sz="1200">
                        <a:solidFill>
                          <a:schemeClr val="dk1"/>
                        </a:solidFill>
                        <a:latin typeface="Questrial"/>
                        <a:ea typeface="Questrial"/>
                        <a:cs typeface="Questrial"/>
                        <a:sym typeface="Questrial"/>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618475">
                <a:tc>
                  <a:txBody>
                    <a:bodyPr/>
                    <a:lstStyle/>
                    <a:p>
                      <a:pPr marL="0" lvl="0" indent="0" algn="l" rtl="0">
                        <a:spcBef>
                          <a:spcPts val="0"/>
                        </a:spcBef>
                        <a:spcAft>
                          <a:spcPts val="0"/>
                        </a:spcAft>
                        <a:buNone/>
                      </a:pPr>
                      <a:r>
                        <a:rPr lang="en">
                          <a:solidFill>
                            <a:schemeClr val="dk1"/>
                          </a:solidFill>
                          <a:latin typeface="Outfit Medium"/>
                          <a:ea typeface="Outfit Medium"/>
                          <a:cs typeface="Outfit Medium"/>
                          <a:sym typeface="Outfit Medium"/>
                        </a:rPr>
                        <a:t>Treatment</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Medications, surgery, and lifestyle changes</a:t>
                      </a:r>
                      <a:endParaRPr sz="1200">
                        <a:solidFill>
                          <a:schemeClr val="dk1"/>
                        </a:solidFill>
                        <a:latin typeface="Questrial"/>
                        <a:ea typeface="Questrial"/>
                        <a:cs typeface="Questrial"/>
                        <a:sym typeface="Questrial"/>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618475">
                <a:tc>
                  <a:txBody>
                    <a:bodyPr/>
                    <a:lstStyle/>
                    <a:p>
                      <a:pPr marL="0" lvl="0" indent="0" algn="l" rtl="0">
                        <a:spcBef>
                          <a:spcPts val="0"/>
                        </a:spcBef>
                        <a:spcAft>
                          <a:spcPts val="0"/>
                        </a:spcAft>
                        <a:buNone/>
                      </a:pPr>
                      <a:r>
                        <a:rPr lang="en">
                          <a:solidFill>
                            <a:schemeClr val="dk1"/>
                          </a:solidFill>
                          <a:latin typeface="Outfit Medium"/>
                          <a:ea typeface="Outfit Medium"/>
                          <a:cs typeface="Outfit Medium"/>
                          <a:sym typeface="Outfit Medium"/>
                        </a:rPr>
                        <a:t>Prevention</a:t>
                      </a:r>
                      <a:endParaRPr>
                        <a:solidFill>
                          <a:schemeClr val="dk1"/>
                        </a:solidFill>
                        <a:latin typeface="Outfit Medium"/>
                        <a:ea typeface="Outfit Medium"/>
                        <a:cs typeface="Outfit Medium"/>
                        <a:sym typeface="Outfit Medium"/>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Questrial"/>
                          <a:ea typeface="Questrial"/>
                          <a:cs typeface="Questrial"/>
                          <a:sym typeface="Questrial"/>
                        </a:rPr>
                        <a:t>Vaccination, hygiene, and avoiding high-risk behaviors</a:t>
                      </a:r>
                      <a:endParaRPr sz="1200">
                        <a:solidFill>
                          <a:schemeClr val="dk1"/>
                        </a:solidFill>
                        <a:latin typeface="Questrial"/>
                        <a:ea typeface="Questrial"/>
                        <a:cs typeface="Questrial"/>
                        <a:sym typeface="Questrial"/>
                      </a:endParaRPr>
                    </a:p>
                  </a:txBody>
                  <a:tcPr marL="45700" marR="45700" marT="45700" marB="4570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082" name="Google Shape;2082;p46"/>
          <p:cNvSpPr txBox="1">
            <a:spLocks noGrp="1"/>
          </p:cNvSpPr>
          <p:nvPr>
            <p:ph type="subTitle" idx="4294967295"/>
          </p:nvPr>
        </p:nvSpPr>
        <p:spPr>
          <a:xfrm>
            <a:off x="779588" y="1303488"/>
            <a:ext cx="38427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latin typeface="Outfit Medium"/>
                <a:ea typeface="Outfit Medium"/>
                <a:cs typeface="Outfit Medium"/>
                <a:sym typeface="Outfit Medium"/>
              </a:rPr>
              <a:t>Key findings</a:t>
            </a:r>
            <a:endParaRPr sz="2200">
              <a:latin typeface="Outfit Medium"/>
              <a:ea typeface="Outfit Medium"/>
              <a:cs typeface="Outfit Medium"/>
              <a:sym typeface="Outfit Medium"/>
            </a:endParaRPr>
          </a:p>
        </p:txBody>
      </p:sp>
      <p:sp>
        <p:nvSpPr>
          <p:cNvPr id="2083" name="Google Shape;2083;p46"/>
          <p:cNvSpPr txBox="1">
            <a:spLocks noGrp="1"/>
          </p:cNvSpPr>
          <p:nvPr>
            <p:ph type="subTitle" idx="4294967295"/>
          </p:nvPr>
        </p:nvSpPr>
        <p:spPr>
          <a:xfrm>
            <a:off x="779600" y="1776725"/>
            <a:ext cx="3842700" cy="1144800"/>
          </a:xfrm>
          <a:prstGeom prst="rect">
            <a:avLst/>
          </a:prstGeom>
        </p:spPr>
        <p:txBody>
          <a:bodyPr spcFirstLastPara="1" wrap="square" lIns="91425" tIns="91425" rIns="91425" bIns="91425" anchor="t" anchorCtr="0">
            <a:noAutofit/>
          </a:bodyPr>
          <a:lstStyle/>
          <a:p>
            <a:pPr marL="342900" lvl="0" indent="-304800" algn="l" rtl="0">
              <a:spcBef>
                <a:spcPts val="0"/>
              </a:spcBef>
              <a:spcAft>
                <a:spcPts val="0"/>
              </a:spcAft>
              <a:buClr>
                <a:schemeClr val="dk2"/>
              </a:buClr>
              <a:buSzPts val="1200"/>
              <a:buChar char="◤"/>
            </a:pPr>
            <a:r>
              <a:rPr lang="en"/>
              <a:t>Summarize the most important or relevant aspects of the disease</a:t>
            </a:r>
            <a:endParaRPr/>
          </a:p>
          <a:p>
            <a:pPr marL="342900" lvl="0" indent="-304800" algn="l" rtl="0">
              <a:spcBef>
                <a:spcPts val="0"/>
              </a:spcBef>
              <a:spcAft>
                <a:spcPts val="0"/>
              </a:spcAft>
              <a:buClr>
                <a:schemeClr val="accent1"/>
              </a:buClr>
              <a:buSzPts val="1200"/>
              <a:buChar char="◤"/>
            </a:pPr>
            <a:r>
              <a:rPr lang="en"/>
              <a:t>Use bullet points to present the key findings in a clear and organized manner</a:t>
            </a:r>
            <a:endParaRPr/>
          </a:p>
        </p:txBody>
      </p:sp>
      <p:sp>
        <p:nvSpPr>
          <p:cNvPr id="2084" name="Google Shape;2084;p46"/>
          <p:cNvSpPr txBox="1">
            <a:spLocks noGrp="1"/>
          </p:cNvSpPr>
          <p:nvPr>
            <p:ph type="subTitle" idx="4294967295"/>
          </p:nvPr>
        </p:nvSpPr>
        <p:spPr>
          <a:xfrm>
            <a:off x="779600" y="2942700"/>
            <a:ext cx="38427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latin typeface="Outfit Medium"/>
                <a:ea typeface="Outfit Medium"/>
                <a:cs typeface="Outfit Medium"/>
                <a:sym typeface="Outfit Medium"/>
              </a:rPr>
              <a:t>Conclusions</a:t>
            </a:r>
            <a:endParaRPr sz="2200">
              <a:latin typeface="Outfit Medium"/>
              <a:ea typeface="Outfit Medium"/>
              <a:cs typeface="Outfit Medium"/>
              <a:sym typeface="Outfit Medium"/>
            </a:endParaRPr>
          </a:p>
        </p:txBody>
      </p:sp>
      <p:sp>
        <p:nvSpPr>
          <p:cNvPr id="2085" name="Google Shape;2085;p46"/>
          <p:cNvSpPr txBox="1">
            <a:spLocks noGrp="1"/>
          </p:cNvSpPr>
          <p:nvPr>
            <p:ph type="subTitle" idx="4294967295"/>
          </p:nvPr>
        </p:nvSpPr>
        <p:spPr>
          <a:xfrm>
            <a:off x="1238225" y="3444800"/>
            <a:ext cx="3384000" cy="5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section, summarize the key findings from the disease study</a:t>
            </a:r>
            <a:endParaRPr/>
          </a:p>
        </p:txBody>
      </p:sp>
      <p:sp>
        <p:nvSpPr>
          <p:cNvPr id="2086" name="Google Shape;2086;p46"/>
          <p:cNvSpPr txBox="1">
            <a:spLocks noGrp="1"/>
          </p:cNvSpPr>
          <p:nvPr>
            <p:ph type="subTitle" idx="4294967295"/>
          </p:nvPr>
        </p:nvSpPr>
        <p:spPr>
          <a:xfrm>
            <a:off x="1238225" y="3978187"/>
            <a:ext cx="3384000" cy="5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an overview of the implications for the current diagnosis and treatment plan</a:t>
            </a:r>
            <a:endParaRPr/>
          </a:p>
        </p:txBody>
      </p:sp>
      <p:sp>
        <p:nvSpPr>
          <p:cNvPr id="2087" name="Google Shape;2087;p46"/>
          <p:cNvSpPr/>
          <p:nvPr/>
        </p:nvSpPr>
        <p:spPr>
          <a:xfrm>
            <a:off x="779600" y="3444788"/>
            <a:ext cx="362400" cy="58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2"/>
                </a:solidFill>
                <a:latin typeface="Outfit"/>
                <a:ea typeface="Outfit"/>
                <a:cs typeface="Outfit"/>
                <a:sym typeface="Outfit"/>
              </a:rPr>
              <a:t>1</a:t>
            </a:r>
            <a:endParaRPr sz="2200" b="1">
              <a:solidFill>
                <a:schemeClr val="dk2"/>
              </a:solidFill>
              <a:latin typeface="Outfit"/>
              <a:ea typeface="Outfit"/>
              <a:cs typeface="Outfit"/>
              <a:sym typeface="Outfit"/>
            </a:endParaRPr>
          </a:p>
        </p:txBody>
      </p:sp>
      <p:sp>
        <p:nvSpPr>
          <p:cNvPr id="2088" name="Google Shape;2088;p46"/>
          <p:cNvSpPr/>
          <p:nvPr/>
        </p:nvSpPr>
        <p:spPr>
          <a:xfrm>
            <a:off x="779600" y="3978187"/>
            <a:ext cx="362400" cy="58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2"/>
                </a:solidFill>
                <a:latin typeface="Outfit"/>
                <a:ea typeface="Outfit"/>
                <a:cs typeface="Outfit"/>
                <a:sym typeface="Outfit"/>
              </a:rPr>
              <a:t>2</a:t>
            </a:r>
            <a:endParaRPr sz="2200" b="1">
              <a:solidFill>
                <a:schemeClr val="dk2"/>
              </a:solidFill>
              <a:latin typeface="Outfit"/>
              <a:ea typeface="Outfit"/>
              <a:cs typeface="Outfit"/>
              <a:sym typeface="Outfi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92"/>
        <p:cNvGrpSpPr/>
        <p:nvPr/>
      </p:nvGrpSpPr>
      <p:grpSpPr>
        <a:xfrm>
          <a:off x="0" y="0"/>
          <a:ext cx="0" cy="0"/>
          <a:chOff x="0" y="0"/>
          <a:chExt cx="0" cy="0"/>
        </a:xfrm>
      </p:grpSpPr>
      <p:sp>
        <p:nvSpPr>
          <p:cNvPr id="2093" name="Google Shape;2093;p47"/>
          <p:cNvSpPr txBox="1">
            <a:spLocks noGrp="1"/>
          </p:cNvSpPr>
          <p:nvPr>
            <p:ph type="subTitle" idx="1"/>
          </p:nvPr>
        </p:nvSpPr>
        <p:spPr>
          <a:xfrm>
            <a:off x="791500" y="1520400"/>
            <a:ext cx="47211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a:latin typeface="Outfit Medium"/>
                <a:ea typeface="Outfit Medium"/>
                <a:cs typeface="Outfit Medium"/>
                <a:sym typeface="Outfit Medium"/>
              </a:rPr>
              <a:t>Do you have any questions?</a:t>
            </a:r>
            <a:endParaRPr sz="2200">
              <a:latin typeface="Outfit Medium"/>
              <a:ea typeface="Outfit Medium"/>
              <a:cs typeface="Outfit Medium"/>
              <a:sym typeface="Outfit Medium"/>
            </a:endParaRPr>
          </a:p>
          <a:p>
            <a:pPr marL="0" lvl="0" indent="0" algn="ctr" rtl="0">
              <a:spcBef>
                <a:spcPts val="0"/>
              </a:spcBef>
              <a:spcAft>
                <a:spcPts val="0"/>
              </a:spcAft>
              <a:buNone/>
            </a:pPr>
            <a:r>
              <a:rPr lang="en" sz="1200"/>
              <a:t>youremail@freepik.com </a:t>
            </a:r>
            <a:endParaRPr sz="1200"/>
          </a:p>
          <a:p>
            <a:pPr marL="0" lvl="0" indent="0" algn="ctr" rtl="0">
              <a:spcBef>
                <a:spcPts val="0"/>
              </a:spcBef>
              <a:spcAft>
                <a:spcPts val="0"/>
              </a:spcAft>
              <a:buNone/>
            </a:pPr>
            <a:r>
              <a:rPr lang="en" sz="1200"/>
              <a:t>+91  620 421 838 </a:t>
            </a:r>
            <a:endParaRPr sz="1200"/>
          </a:p>
          <a:p>
            <a:pPr marL="0" lvl="0" indent="0" algn="ctr" rtl="0">
              <a:spcBef>
                <a:spcPts val="0"/>
              </a:spcBef>
              <a:spcAft>
                <a:spcPts val="0"/>
              </a:spcAft>
              <a:buNone/>
            </a:pPr>
            <a:r>
              <a:rPr lang="en" sz="1200"/>
              <a:t>yourwebsite.com</a:t>
            </a:r>
            <a:endParaRPr sz="1200"/>
          </a:p>
        </p:txBody>
      </p:sp>
      <p:sp>
        <p:nvSpPr>
          <p:cNvPr id="2094" name="Google Shape;2094;p47"/>
          <p:cNvSpPr txBox="1">
            <a:spLocks noGrp="1"/>
          </p:cNvSpPr>
          <p:nvPr>
            <p:ph type="ctrTitle"/>
          </p:nvPr>
        </p:nvSpPr>
        <p:spPr>
          <a:xfrm>
            <a:off x="791375" y="828675"/>
            <a:ext cx="4721100" cy="73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2095" name="Google Shape;2095;p47"/>
          <p:cNvSpPr txBox="1"/>
          <p:nvPr/>
        </p:nvSpPr>
        <p:spPr>
          <a:xfrm>
            <a:off x="1515725" y="3944622"/>
            <a:ext cx="3272400" cy="370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Questrial"/>
                <a:ea typeface="Questrial"/>
                <a:cs typeface="Questrial"/>
                <a:sym typeface="Questrial"/>
              </a:rPr>
              <a:t>Please keep this slide for attribution</a:t>
            </a:r>
            <a:endParaRPr sz="1000">
              <a:solidFill>
                <a:schemeClr val="dk1"/>
              </a:solidFill>
              <a:latin typeface="Questrial"/>
              <a:ea typeface="Questrial"/>
              <a:cs typeface="Questrial"/>
              <a:sym typeface="Questrial"/>
            </a:endParaRPr>
          </a:p>
        </p:txBody>
      </p:sp>
      <p:grpSp>
        <p:nvGrpSpPr>
          <p:cNvPr id="2096" name="Google Shape;2096;p47"/>
          <p:cNvGrpSpPr/>
          <p:nvPr/>
        </p:nvGrpSpPr>
        <p:grpSpPr>
          <a:xfrm>
            <a:off x="1996351" y="2739902"/>
            <a:ext cx="495753" cy="495727"/>
            <a:chOff x="266768" y="1721375"/>
            <a:chExt cx="397907" cy="397887"/>
          </a:xfrm>
        </p:grpSpPr>
        <p:sp>
          <p:nvSpPr>
            <p:cNvPr id="2097" name="Google Shape;2097;p4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 name="Google Shape;2099;p47"/>
          <p:cNvGrpSpPr/>
          <p:nvPr/>
        </p:nvGrpSpPr>
        <p:grpSpPr>
          <a:xfrm>
            <a:off x="3807373" y="2739599"/>
            <a:ext cx="495727" cy="495727"/>
            <a:chOff x="1379798" y="1723250"/>
            <a:chExt cx="397887" cy="397887"/>
          </a:xfrm>
        </p:grpSpPr>
        <p:sp>
          <p:nvSpPr>
            <p:cNvPr id="2100" name="Google Shape;2100;p4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47"/>
          <p:cNvGrpSpPr/>
          <p:nvPr/>
        </p:nvGrpSpPr>
        <p:grpSpPr>
          <a:xfrm>
            <a:off x="2901888" y="2739599"/>
            <a:ext cx="495701" cy="495727"/>
            <a:chOff x="864491" y="1723250"/>
            <a:chExt cx="397866" cy="397887"/>
          </a:xfrm>
        </p:grpSpPr>
        <p:sp>
          <p:nvSpPr>
            <p:cNvPr id="2105" name="Google Shape;2105;p4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08" name="Google Shape;2108;p47"/>
          <p:cNvCxnSpPr/>
          <p:nvPr/>
        </p:nvCxnSpPr>
        <p:spPr>
          <a:xfrm>
            <a:off x="1330374" y="1517650"/>
            <a:ext cx="3638700" cy="0"/>
          </a:xfrm>
          <a:prstGeom prst="straightConnector1">
            <a:avLst/>
          </a:prstGeom>
          <a:noFill/>
          <a:ln w="19050" cap="flat" cmpd="sng">
            <a:solidFill>
              <a:schemeClr val="dk2"/>
            </a:solidFill>
            <a:prstDash val="solid"/>
            <a:round/>
            <a:headEnd type="none" w="med" len="med"/>
            <a:tailEnd type="none" w="med" len="med"/>
          </a:ln>
        </p:spPr>
      </p:cxnSp>
      <p:grpSp>
        <p:nvGrpSpPr>
          <p:cNvPr id="2109" name="Google Shape;2109;p47"/>
          <p:cNvGrpSpPr/>
          <p:nvPr/>
        </p:nvGrpSpPr>
        <p:grpSpPr>
          <a:xfrm>
            <a:off x="6009568" y="1085352"/>
            <a:ext cx="2294818" cy="2972795"/>
            <a:chOff x="751800" y="3096275"/>
            <a:chExt cx="742900" cy="962350"/>
          </a:xfrm>
        </p:grpSpPr>
        <p:sp>
          <p:nvSpPr>
            <p:cNvPr id="2110" name="Google Shape;2110;p47"/>
            <p:cNvSpPr/>
            <p:nvPr/>
          </p:nvSpPr>
          <p:spPr>
            <a:xfrm>
              <a:off x="1036300" y="3096275"/>
              <a:ext cx="311950" cy="813775"/>
            </a:xfrm>
            <a:custGeom>
              <a:avLst/>
              <a:gdLst/>
              <a:ahLst/>
              <a:cxnLst/>
              <a:rect l="l" t="t" r="r" b="b"/>
              <a:pathLst>
                <a:path w="12478" h="32551" extrusionOk="0">
                  <a:moveTo>
                    <a:pt x="12477" y="30538"/>
                  </a:moveTo>
                  <a:lnTo>
                    <a:pt x="10233" y="31591"/>
                  </a:lnTo>
                  <a:lnTo>
                    <a:pt x="8178" y="32550"/>
                  </a:lnTo>
                  <a:cubicBezTo>
                    <a:pt x="7324" y="30580"/>
                    <a:pt x="4806" y="23836"/>
                    <a:pt x="4806" y="23836"/>
                  </a:cubicBezTo>
                  <a:cubicBezTo>
                    <a:pt x="1" y="10401"/>
                    <a:pt x="4806" y="654"/>
                    <a:pt x="4806" y="654"/>
                  </a:cubicBezTo>
                  <a:cubicBezTo>
                    <a:pt x="5048" y="253"/>
                    <a:pt x="5649" y="1"/>
                    <a:pt x="6502" y="159"/>
                  </a:cubicBezTo>
                  <a:cubicBezTo>
                    <a:pt x="6692" y="201"/>
                    <a:pt x="6871" y="253"/>
                    <a:pt x="7071" y="317"/>
                  </a:cubicBezTo>
                  <a:cubicBezTo>
                    <a:pt x="7704" y="559"/>
                    <a:pt x="8051" y="844"/>
                    <a:pt x="8241" y="1128"/>
                  </a:cubicBezTo>
                  <a:cubicBezTo>
                    <a:pt x="8473" y="1444"/>
                    <a:pt x="8473" y="1876"/>
                    <a:pt x="8241" y="2203"/>
                  </a:cubicBezTo>
                  <a:cubicBezTo>
                    <a:pt x="7546" y="3246"/>
                    <a:pt x="5480" y="7113"/>
                    <a:pt x="6587" y="15058"/>
                  </a:cubicBezTo>
                  <a:cubicBezTo>
                    <a:pt x="7893" y="24510"/>
                    <a:pt x="12477" y="30538"/>
                    <a:pt x="12477" y="30538"/>
                  </a:cubicBezTo>
                  <a:close/>
                </a:path>
              </a:pathLst>
            </a:custGeom>
            <a:gradFill>
              <a:gsLst>
                <a:gs pos="0">
                  <a:schemeClr val="dk2"/>
                </a:gs>
                <a:gs pos="50000">
                  <a:schemeClr val="lt1"/>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7"/>
            <p:cNvSpPr/>
            <p:nvPr/>
          </p:nvSpPr>
          <p:spPr>
            <a:xfrm>
              <a:off x="983625" y="3106550"/>
              <a:ext cx="203650" cy="929400"/>
            </a:xfrm>
            <a:custGeom>
              <a:avLst/>
              <a:gdLst/>
              <a:ahLst/>
              <a:cxnLst/>
              <a:rect l="l" t="t" r="r" b="b"/>
              <a:pathLst>
                <a:path w="8146" h="37176" extrusionOk="0">
                  <a:moveTo>
                    <a:pt x="6376" y="37176"/>
                  </a:moveTo>
                  <a:lnTo>
                    <a:pt x="4205" y="36565"/>
                  </a:lnTo>
                  <a:lnTo>
                    <a:pt x="2529" y="36112"/>
                  </a:lnTo>
                  <a:cubicBezTo>
                    <a:pt x="2529" y="36112"/>
                    <a:pt x="3636" y="33172"/>
                    <a:pt x="3594" y="29452"/>
                  </a:cubicBezTo>
                  <a:cubicBezTo>
                    <a:pt x="3541" y="25111"/>
                    <a:pt x="1054" y="19473"/>
                    <a:pt x="527" y="12066"/>
                  </a:cubicBezTo>
                  <a:cubicBezTo>
                    <a:pt x="1" y="4668"/>
                    <a:pt x="1413" y="675"/>
                    <a:pt x="1413" y="675"/>
                  </a:cubicBezTo>
                  <a:cubicBezTo>
                    <a:pt x="1644" y="222"/>
                    <a:pt x="2298" y="0"/>
                    <a:pt x="3046" y="32"/>
                  </a:cubicBezTo>
                  <a:cubicBezTo>
                    <a:pt x="3246" y="32"/>
                    <a:pt x="3457" y="53"/>
                    <a:pt x="3646" y="95"/>
                  </a:cubicBezTo>
                  <a:cubicBezTo>
                    <a:pt x="4205" y="201"/>
                    <a:pt x="4584" y="348"/>
                    <a:pt x="4858" y="485"/>
                  </a:cubicBezTo>
                  <a:cubicBezTo>
                    <a:pt x="5322" y="749"/>
                    <a:pt x="5533" y="1307"/>
                    <a:pt x="5353" y="1802"/>
                  </a:cubicBezTo>
                  <a:cubicBezTo>
                    <a:pt x="4964" y="2835"/>
                    <a:pt x="3941" y="5922"/>
                    <a:pt x="3857" y="9400"/>
                  </a:cubicBezTo>
                  <a:cubicBezTo>
                    <a:pt x="3752" y="13678"/>
                    <a:pt x="6333" y="23277"/>
                    <a:pt x="7060" y="26712"/>
                  </a:cubicBezTo>
                  <a:cubicBezTo>
                    <a:pt x="8146" y="31865"/>
                    <a:pt x="6376" y="37176"/>
                    <a:pt x="6376" y="37176"/>
                  </a:cubicBezTo>
                  <a:close/>
                </a:path>
              </a:pathLst>
            </a:custGeom>
            <a:gradFill>
              <a:gsLst>
                <a:gs pos="0">
                  <a:schemeClr val="accent2"/>
                </a:gs>
                <a:gs pos="50000">
                  <a:schemeClr val="lt1"/>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7"/>
            <p:cNvSpPr/>
            <p:nvPr/>
          </p:nvSpPr>
          <p:spPr>
            <a:xfrm>
              <a:off x="752869" y="3342763"/>
              <a:ext cx="741325" cy="549275"/>
            </a:xfrm>
            <a:custGeom>
              <a:avLst/>
              <a:gdLst/>
              <a:ahLst/>
              <a:cxnLst/>
              <a:rect l="l" t="t" r="r" b="b"/>
              <a:pathLst>
                <a:path w="29653" h="21971" extrusionOk="0">
                  <a:moveTo>
                    <a:pt x="13331" y="1044"/>
                  </a:moveTo>
                  <a:cubicBezTo>
                    <a:pt x="11434" y="369"/>
                    <a:pt x="8505" y="0"/>
                    <a:pt x="5322" y="1634"/>
                  </a:cubicBezTo>
                  <a:cubicBezTo>
                    <a:pt x="1697" y="3488"/>
                    <a:pt x="507" y="6481"/>
                    <a:pt x="254" y="9200"/>
                  </a:cubicBezTo>
                  <a:cubicBezTo>
                    <a:pt x="1" y="11918"/>
                    <a:pt x="170" y="15553"/>
                    <a:pt x="296" y="17598"/>
                  </a:cubicBezTo>
                  <a:cubicBezTo>
                    <a:pt x="433" y="20274"/>
                    <a:pt x="454" y="21486"/>
                    <a:pt x="1434" y="21718"/>
                  </a:cubicBezTo>
                  <a:cubicBezTo>
                    <a:pt x="2424" y="21971"/>
                    <a:pt x="5860" y="18441"/>
                    <a:pt x="10896" y="15712"/>
                  </a:cubicBezTo>
                  <a:cubicBezTo>
                    <a:pt x="15649" y="13140"/>
                    <a:pt x="15786" y="12561"/>
                    <a:pt x="15786" y="12561"/>
                  </a:cubicBezTo>
                  <a:cubicBezTo>
                    <a:pt x="15786" y="12561"/>
                    <a:pt x="19368" y="12814"/>
                    <a:pt x="21781" y="11823"/>
                  </a:cubicBezTo>
                  <a:cubicBezTo>
                    <a:pt x="24184" y="10843"/>
                    <a:pt x="25849" y="7240"/>
                    <a:pt x="27714" y="5332"/>
                  </a:cubicBezTo>
                  <a:cubicBezTo>
                    <a:pt x="28346" y="4690"/>
                    <a:pt x="28873" y="4247"/>
                    <a:pt x="29126" y="3804"/>
                  </a:cubicBezTo>
                  <a:cubicBezTo>
                    <a:pt x="29653" y="2888"/>
                    <a:pt x="29221" y="2340"/>
                    <a:pt x="28220" y="2055"/>
                  </a:cubicBezTo>
                  <a:cubicBezTo>
                    <a:pt x="25786" y="1360"/>
                    <a:pt x="24005" y="2308"/>
                    <a:pt x="21413" y="2055"/>
                  </a:cubicBezTo>
                  <a:cubicBezTo>
                    <a:pt x="19537" y="1887"/>
                    <a:pt x="18947" y="1360"/>
                    <a:pt x="17440" y="1571"/>
                  </a:cubicBezTo>
                  <a:cubicBezTo>
                    <a:pt x="16386" y="1729"/>
                    <a:pt x="15375" y="1897"/>
                    <a:pt x="14416" y="1444"/>
                  </a:cubicBezTo>
                  <a:cubicBezTo>
                    <a:pt x="14068" y="1318"/>
                    <a:pt x="13720" y="1170"/>
                    <a:pt x="13331" y="10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7"/>
            <p:cNvSpPr/>
            <p:nvPr/>
          </p:nvSpPr>
          <p:spPr>
            <a:xfrm>
              <a:off x="1042625" y="3990375"/>
              <a:ext cx="103025" cy="68250"/>
            </a:xfrm>
            <a:custGeom>
              <a:avLst/>
              <a:gdLst/>
              <a:ahLst/>
              <a:cxnLst/>
              <a:rect l="l" t="t" r="r" b="b"/>
              <a:pathLst>
                <a:path w="4121" h="2730" extrusionOk="0">
                  <a:moveTo>
                    <a:pt x="169" y="759"/>
                  </a:moveTo>
                  <a:cubicBezTo>
                    <a:pt x="169" y="759"/>
                    <a:pt x="1" y="1686"/>
                    <a:pt x="1655" y="2213"/>
                  </a:cubicBezTo>
                  <a:cubicBezTo>
                    <a:pt x="3267" y="2729"/>
                    <a:pt x="3942" y="2202"/>
                    <a:pt x="4016" y="1812"/>
                  </a:cubicBezTo>
                  <a:cubicBezTo>
                    <a:pt x="4121" y="1286"/>
                    <a:pt x="3288" y="495"/>
                    <a:pt x="2330" y="232"/>
                  </a:cubicBezTo>
                  <a:cubicBezTo>
                    <a:pt x="1444" y="0"/>
                    <a:pt x="380" y="105"/>
                    <a:pt x="169" y="7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7"/>
            <p:cNvSpPr/>
            <p:nvPr/>
          </p:nvSpPr>
          <p:spPr>
            <a:xfrm>
              <a:off x="1047900" y="3994325"/>
              <a:ext cx="91175" cy="60600"/>
            </a:xfrm>
            <a:custGeom>
              <a:avLst/>
              <a:gdLst/>
              <a:ahLst/>
              <a:cxnLst/>
              <a:rect l="l" t="t" r="r" b="b"/>
              <a:pathLst>
                <a:path w="3647" h="2424" extrusionOk="0">
                  <a:moveTo>
                    <a:pt x="159" y="653"/>
                  </a:moveTo>
                  <a:cubicBezTo>
                    <a:pt x="159" y="653"/>
                    <a:pt x="1" y="1496"/>
                    <a:pt x="1486" y="1971"/>
                  </a:cubicBezTo>
                  <a:cubicBezTo>
                    <a:pt x="2919" y="2424"/>
                    <a:pt x="3573" y="1949"/>
                    <a:pt x="3604" y="1602"/>
                  </a:cubicBezTo>
                  <a:cubicBezTo>
                    <a:pt x="3647" y="1212"/>
                    <a:pt x="2941" y="453"/>
                    <a:pt x="2076" y="211"/>
                  </a:cubicBezTo>
                  <a:cubicBezTo>
                    <a:pt x="1276" y="0"/>
                    <a:pt x="338" y="74"/>
                    <a:pt x="159" y="653"/>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7"/>
            <p:cNvSpPr/>
            <p:nvPr/>
          </p:nvSpPr>
          <p:spPr>
            <a:xfrm>
              <a:off x="1233350" y="3845200"/>
              <a:ext cx="120150" cy="89600"/>
            </a:xfrm>
            <a:custGeom>
              <a:avLst/>
              <a:gdLst/>
              <a:ahLst/>
              <a:cxnLst/>
              <a:rect l="l" t="t" r="r" b="b"/>
              <a:pathLst>
                <a:path w="4806" h="3584" extrusionOk="0">
                  <a:moveTo>
                    <a:pt x="285" y="2593"/>
                  </a:moveTo>
                  <a:cubicBezTo>
                    <a:pt x="285" y="2593"/>
                    <a:pt x="823" y="3584"/>
                    <a:pt x="2762" y="2825"/>
                  </a:cubicBezTo>
                  <a:cubicBezTo>
                    <a:pt x="4616" y="2087"/>
                    <a:pt x="4806" y="1097"/>
                    <a:pt x="4616" y="665"/>
                  </a:cubicBezTo>
                  <a:cubicBezTo>
                    <a:pt x="4437" y="222"/>
                    <a:pt x="2930" y="1"/>
                    <a:pt x="1855" y="507"/>
                  </a:cubicBezTo>
                  <a:cubicBezTo>
                    <a:pt x="865" y="949"/>
                    <a:pt x="1" y="1834"/>
                    <a:pt x="285" y="2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7"/>
            <p:cNvSpPr/>
            <p:nvPr/>
          </p:nvSpPr>
          <p:spPr>
            <a:xfrm>
              <a:off x="1239425" y="3849950"/>
              <a:ext cx="108025" cy="79850"/>
            </a:xfrm>
            <a:custGeom>
              <a:avLst/>
              <a:gdLst/>
              <a:ahLst/>
              <a:cxnLst/>
              <a:rect l="l" t="t" r="r" b="b"/>
              <a:pathLst>
                <a:path w="4321" h="3194" extrusionOk="0">
                  <a:moveTo>
                    <a:pt x="264" y="2298"/>
                  </a:moveTo>
                  <a:cubicBezTo>
                    <a:pt x="264" y="2298"/>
                    <a:pt x="759" y="3193"/>
                    <a:pt x="2498" y="2498"/>
                  </a:cubicBezTo>
                  <a:cubicBezTo>
                    <a:pt x="4162" y="1824"/>
                    <a:pt x="4320" y="949"/>
                    <a:pt x="4162" y="549"/>
                  </a:cubicBezTo>
                  <a:cubicBezTo>
                    <a:pt x="3994" y="159"/>
                    <a:pt x="2677" y="1"/>
                    <a:pt x="1718" y="443"/>
                  </a:cubicBezTo>
                  <a:cubicBezTo>
                    <a:pt x="812" y="865"/>
                    <a:pt x="0" y="1634"/>
                    <a:pt x="264" y="2298"/>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7"/>
            <p:cNvSpPr/>
            <p:nvPr/>
          </p:nvSpPr>
          <p:spPr>
            <a:xfrm>
              <a:off x="1077150" y="3357325"/>
              <a:ext cx="110925" cy="36925"/>
            </a:xfrm>
            <a:custGeom>
              <a:avLst/>
              <a:gdLst/>
              <a:ahLst/>
              <a:cxnLst/>
              <a:rect l="l" t="t" r="r" b="b"/>
              <a:pathLst>
                <a:path w="4437" h="1477" extrusionOk="0">
                  <a:moveTo>
                    <a:pt x="0" y="612"/>
                  </a:moveTo>
                  <a:cubicBezTo>
                    <a:pt x="0" y="612"/>
                    <a:pt x="559" y="1"/>
                    <a:pt x="2297" y="243"/>
                  </a:cubicBezTo>
                  <a:cubicBezTo>
                    <a:pt x="3899" y="486"/>
                    <a:pt x="4436" y="1476"/>
                    <a:pt x="4436" y="1476"/>
                  </a:cubicBezTo>
                  <a:cubicBezTo>
                    <a:pt x="4436" y="1476"/>
                    <a:pt x="1718" y="1476"/>
                    <a:pt x="0" y="61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7"/>
            <p:cNvSpPr/>
            <p:nvPr/>
          </p:nvSpPr>
          <p:spPr>
            <a:xfrm>
              <a:off x="1089250" y="3365500"/>
              <a:ext cx="86700" cy="29000"/>
            </a:xfrm>
            <a:custGeom>
              <a:avLst/>
              <a:gdLst/>
              <a:ahLst/>
              <a:cxnLst/>
              <a:rect l="l" t="t" r="r" b="b"/>
              <a:pathLst>
                <a:path w="3468" h="1160" extrusionOk="0">
                  <a:moveTo>
                    <a:pt x="1" y="485"/>
                  </a:moveTo>
                  <a:cubicBezTo>
                    <a:pt x="1" y="485"/>
                    <a:pt x="444" y="1"/>
                    <a:pt x="1792" y="211"/>
                  </a:cubicBezTo>
                  <a:cubicBezTo>
                    <a:pt x="3046" y="391"/>
                    <a:pt x="3468" y="1160"/>
                    <a:pt x="3468" y="1160"/>
                  </a:cubicBezTo>
                  <a:cubicBezTo>
                    <a:pt x="3468" y="1160"/>
                    <a:pt x="1339" y="1149"/>
                    <a:pt x="1" y="485"/>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7"/>
            <p:cNvSpPr/>
            <p:nvPr/>
          </p:nvSpPr>
          <p:spPr>
            <a:xfrm>
              <a:off x="1087675" y="3372100"/>
              <a:ext cx="86700" cy="29000"/>
            </a:xfrm>
            <a:custGeom>
              <a:avLst/>
              <a:gdLst/>
              <a:ahLst/>
              <a:cxnLst/>
              <a:rect l="l" t="t" r="r" b="b"/>
              <a:pathLst>
                <a:path w="3468" h="1160" extrusionOk="0">
                  <a:moveTo>
                    <a:pt x="1" y="485"/>
                  </a:moveTo>
                  <a:cubicBezTo>
                    <a:pt x="1" y="485"/>
                    <a:pt x="433" y="0"/>
                    <a:pt x="1792" y="211"/>
                  </a:cubicBezTo>
                  <a:cubicBezTo>
                    <a:pt x="3046" y="390"/>
                    <a:pt x="3468" y="1159"/>
                    <a:pt x="3468" y="1159"/>
                  </a:cubicBezTo>
                  <a:cubicBezTo>
                    <a:pt x="3468" y="1159"/>
                    <a:pt x="1328" y="1149"/>
                    <a:pt x="1" y="485"/>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7"/>
            <p:cNvSpPr/>
            <p:nvPr/>
          </p:nvSpPr>
          <p:spPr>
            <a:xfrm>
              <a:off x="753375" y="3343375"/>
              <a:ext cx="741325" cy="549275"/>
            </a:xfrm>
            <a:custGeom>
              <a:avLst/>
              <a:gdLst/>
              <a:ahLst/>
              <a:cxnLst/>
              <a:rect l="l" t="t" r="r" b="b"/>
              <a:pathLst>
                <a:path w="29653" h="21971" extrusionOk="0">
                  <a:moveTo>
                    <a:pt x="13331" y="1044"/>
                  </a:moveTo>
                  <a:cubicBezTo>
                    <a:pt x="11434" y="369"/>
                    <a:pt x="8505" y="0"/>
                    <a:pt x="5322" y="1634"/>
                  </a:cubicBezTo>
                  <a:cubicBezTo>
                    <a:pt x="1697" y="3488"/>
                    <a:pt x="507" y="6481"/>
                    <a:pt x="254" y="9200"/>
                  </a:cubicBezTo>
                  <a:cubicBezTo>
                    <a:pt x="1" y="11918"/>
                    <a:pt x="170" y="15553"/>
                    <a:pt x="296" y="17598"/>
                  </a:cubicBezTo>
                  <a:cubicBezTo>
                    <a:pt x="433" y="20274"/>
                    <a:pt x="454" y="21486"/>
                    <a:pt x="1434" y="21718"/>
                  </a:cubicBezTo>
                  <a:cubicBezTo>
                    <a:pt x="2424" y="21971"/>
                    <a:pt x="5860" y="18441"/>
                    <a:pt x="10896" y="15712"/>
                  </a:cubicBezTo>
                  <a:cubicBezTo>
                    <a:pt x="15649" y="13140"/>
                    <a:pt x="15786" y="12561"/>
                    <a:pt x="15786" y="12561"/>
                  </a:cubicBezTo>
                  <a:cubicBezTo>
                    <a:pt x="15786" y="12561"/>
                    <a:pt x="19368" y="12814"/>
                    <a:pt x="21781" y="11823"/>
                  </a:cubicBezTo>
                  <a:cubicBezTo>
                    <a:pt x="24184" y="10843"/>
                    <a:pt x="25849" y="7240"/>
                    <a:pt x="27714" y="5332"/>
                  </a:cubicBezTo>
                  <a:cubicBezTo>
                    <a:pt x="28346" y="4690"/>
                    <a:pt x="28873" y="4247"/>
                    <a:pt x="29126" y="3804"/>
                  </a:cubicBezTo>
                  <a:cubicBezTo>
                    <a:pt x="29653" y="2888"/>
                    <a:pt x="29221" y="2340"/>
                    <a:pt x="28220" y="2055"/>
                  </a:cubicBezTo>
                  <a:cubicBezTo>
                    <a:pt x="25786" y="1360"/>
                    <a:pt x="24005" y="2308"/>
                    <a:pt x="21413" y="2055"/>
                  </a:cubicBezTo>
                  <a:cubicBezTo>
                    <a:pt x="19537" y="1887"/>
                    <a:pt x="18947" y="1360"/>
                    <a:pt x="17440" y="1571"/>
                  </a:cubicBezTo>
                  <a:cubicBezTo>
                    <a:pt x="16386" y="1729"/>
                    <a:pt x="15375" y="1897"/>
                    <a:pt x="14416" y="1444"/>
                  </a:cubicBezTo>
                  <a:cubicBezTo>
                    <a:pt x="14068" y="1318"/>
                    <a:pt x="13720" y="1170"/>
                    <a:pt x="13331" y="1044"/>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7"/>
            <p:cNvSpPr/>
            <p:nvPr/>
          </p:nvSpPr>
          <p:spPr>
            <a:xfrm>
              <a:off x="793175" y="3410275"/>
              <a:ext cx="682050" cy="457350"/>
            </a:xfrm>
            <a:custGeom>
              <a:avLst/>
              <a:gdLst/>
              <a:ahLst/>
              <a:cxnLst/>
              <a:rect l="l" t="t" r="r" b="b"/>
              <a:pathLst>
                <a:path w="27282" h="18294" extrusionOk="0">
                  <a:moveTo>
                    <a:pt x="27176" y="833"/>
                  </a:moveTo>
                  <a:cubicBezTo>
                    <a:pt x="27176" y="833"/>
                    <a:pt x="27176" y="844"/>
                    <a:pt x="27165" y="844"/>
                  </a:cubicBezTo>
                  <a:cubicBezTo>
                    <a:pt x="27102" y="949"/>
                    <a:pt x="26997" y="1065"/>
                    <a:pt x="26860" y="1202"/>
                  </a:cubicBezTo>
                  <a:cubicBezTo>
                    <a:pt x="26522" y="1550"/>
                    <a:pt x="25964" y="2014"/>
                    <a:pt x="25532" y="2540"/>
                  </a:cubicBezTo>
                  <a:cubicBezTo>
                    <a:pt x="24541" y="3731"/>
                    <a:pt x="24225" y="4047"/>
                    <a:pt x="23224" y="5586"/>
                  </a:cubicBezTo>
                  <a:cubicBezTo>
                    <a:pt x="22940" y="6028"/>
                    <a:pt x="22307" y="7240"/>
                    <a:pt x="21011" y="7377"/>
                  </a:cubicBezTo>
                  <a:cubicBezTo>
                    <a:pt x="20832" y="7388"/>
                    <a:pt x="20737" y="7388"/>
                    <a:pt x="20737" y="7398"/>
                  </a:cubicBezTo>
                  <a:cubicBezTo>
                    <a:pt x="20748" y="7472"/>
                    <a:pt x="21275" y="7546"/>
                    <a:pt x="21749" y="7398"/>
                  </a:cubicBezTo>
                  <a:cubicBezTo>
                    <a:pt x="20948" y="8167"/>
                    <a:pt x="20021" y="8747"/>
                    <a:pt x="19009" y="9031"/>
                  </a:cubicBezTo>
                  <a:cubicBezTo>
                    <a:pt x="17302" y="9527"/>
                    <a:pt x="14531" y="9474"/>
                    <a:pt x="14036" y="9442"/>
                  </a:cubicBezTo>
                  <a:cubicBezTo>
                    <a:pt x="14036" y="9442"/>
                    <a:pt x="13741" y="9453"/>
                    <a:pt x="13224" y="9284"/>
                  </a:cubicBezTo>
                  <a:cubicBezTo>
                    <a:pt x="12950" y="9189"/>
                    <a:pt x="13245" y="9506"/>
                    <a:pt x="13857" y="9632"/>
                  </a:cubicBezTo>
                  <a:cubicBezTo>
                    <a:pt x="13351" y="10138"/>
                    <a:pt x="11591" y="11371"/>
                    <a:pt x="8398" y="13014"/>
                  </a:cubicBezTo>
                  <a:cubicBezTo>
                    <a:pt x="6217" y="14121"/>
                    <a:pt x="5195" y="14974"/>
                    <a:pt x="3193" y="16376"/>
                  </a:cubicBezTo>
                  <a:cubicBezTo>
                    <a:pt x="1728" y="17387"/>
                    <a:pt x="1001" y="18041"/>
                    <a:pt x="601" y="18220"/>
                  </a:cubicBezTo>
                  <a:lnTo>
                    <a:pt x="601" y="18220"/>
                  </a:lnTo>
                  <a:cubicBezTo>
                    <a:pt x="411" y="18294"/>
                    <a:pt x="295" y="18252"/>
                    <a:pt x="179" y="18072"/>
                  </a:cubicBezTo>
                  <a:cubicBezTo>
                    <a:pt x="0" y="17798"/>
                    <a:pt x="105" y="17240"/>
                    <a:pt x="337" y="16534"/>
                  </a:cubicBezTo>
                  <a:cubicBezTo>
                    <a:pt x="706" y="15385"/>
                    <a:pt x="1391" y="13857"/>
                    <a:pt x="1686" y="12582"/>
                  </a:cubicBezTo>
                  <a:cubicBezTo>
                    <a:pt x="2192" y="10538"/>
                    <a:pt x="2413" y="9685"/>
                    <a:pt x="2413" y="9685"/>
                  </a:cubicBezTo>
                  <a:cubicBezTo>
                    <a:pt x="2708" y="7219"/>
                    <a:pt x="5574" y="7114"/>
                    <a:pt x="8008" y="6650"/>
                  </a:cubicBezTo>
                  <a:cubicBezTo>
                    <a:pt x="10453" y="6176"/>
                    <a:pt x="9589" y="5206"/>
                    <a:pt x="11960" y="4869"/>
                  </a:cubicBezTo>
                  <a:cubicBezTo>
                    <a:pt x="14331" y="4543"/>
                    <a:pt x="14858" y="4606"/>
                    <a:pt x="17629" y="3689"/>
                  </a:cubicBezTo>
                  <a:cubicBezTo>
                    <a:pt x="20390" y="2762"/>
                    <a:pt x="20790" y="1845"/>
                    <a:pt x="22834" y="1118"/>
                  </a:cubicBezTo>
                  <a:cubicBezTo>
                    <a:pt x="24868" y="391"/>
                    <a:pt x="26817" y="1"/>
                    <a:pt x="27186" y="370"/>
                  </a:cubicBezTo>
                  <a:cubicBezTo>
                    <a:pt x="27281" y="486"/>
                    <a:pt x="27281" y="633"/>
                    <a:pt x="27176" y="833"/>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7"/>
            <p:cNvSpPr/>
            <p:nvPr/>
          </p:nvSpPr>
          <p:spPr>
            <a:xfrm>
              <a:off x="792900" y="3416600"/>
              <a:ext cx="682325" cy="451300"/>
            </a:xfrm>
            <a:custGeom>
              <a:avLst/>
              <a:gdLst/>
              <a:ahLst/>
              <a:cxnLst/>
              <a:rect l="l" t="t" r="r" b="b"/>
              <a:pathLst>
                <a:path w="27293" h="18052" extrusionOk="0">
                  <a:moveTo>
                    <a:pt x="27187" y="127"/>
                  </a:moveTo>
                  <a:cubicBezTo>
                    <a:pt x="27176" y="117"/>
                    <a:pt x="27155" y="106"/>
                    <a:pt x="27134" y="85"/>
                  </a:cubicBezTo>
                  <a:cubicBezTo>
                    <a:pt x="27123" y="85"/>
                    <a:pt x="27123" y="75"/>
                    <a:pt x="27113" y="75"/>
                  </a:cubicBezTo>
                  <a:cubicBezTo>
                    <a:pt x="27102" y="64"/>
                    <a:pt x="27081" y="64"/>
                    <a:pt x="27060" y="54"/>
                  </a:cubicBezTo>
                  <a:cubicBezTo>
                    <a:pt x="27050" y="54"/>
                    <a:pt x="27029" y="32"/>
                    <a:pt x="27018" y="32"/>
                  </a:cubicBezTo>
                  <a:cubicBezTo>
                    <a:pt x="27008" y="32"/>
                    <a:pt x="26976" y="22"/>
                    <a:pt x="26965" y="22"/>
                  </a:cubicBezTo>
                  <a:cubicBezTo>
                    <a:pt x="26955" y="22"/>
                    <a:pt x="26944" y="11"/>
                    <a:pt x="26923" y="11"/>
                  </a:cubicBezTo>
                  <a:cubicBezTo>
                    <a:pt x="26913" y="11"/>
                    <a:pt x="26892" y="1"/>
                    <a:pt x="26871" y="1"/>
                  </a:cubicBezTo>
                  <a:lnTo>
                    <a:pt x="26818" y="1"/>
                  </a:lnTo>
                  <a:lnTo>
                    <a:pt x="26755" y="1"/>
                  </a:lnTo>
                  <a:lnTo>
                    <a:pt x="26702" y="1"/>
                  </a:lnTo>
                  <a:lnTo>
                    <a:pt x="26607" y="1"/>
                  </a:lnTo>
                  <a:lnTo>
                    <a:pt x="26576" y="1"/>
                  </a:lnTo>
                  <a:cubicBezTo>
                    <a:pt x="26481" y="1"/>
                    <a:pt x="26365" y="11"/>
                    <a:pt x="26259" y="11"/>
                  </a:cubicBezTo>
                  <a:lnTo>
                    <a:pt x="26238" y="11"/>
                  </a:lnTo>
                  <a:cubicBezTo>
                    <a:pt x="26186" y="11"/>
                    <a:pt x="26122" y="22"/>
                    <a:pt x="26070" y="22"/>
                  </a:cubicBezTo>
                  <a:lnTo>
                    <a:pt x="26059" y="22"/>
                  </a:lnTo>
                  <a:cubicBezTo>
                    <a:pt x="25996" y="32"/>
                    <a:pt x="25943" y="32"/>
                    <a:pt x="25870" y="54"/>
                  </a:cubicBezTo>
                  <a:lnTo>
                    <a:pt x="25870" y="54"/>
                  </a:lnTo>
                  <a:cubicBezTo>
                    <a:pt x="25596" y="85"/>
                    <a:pt x="25311" y="159"/>
                    <a:pt x="24974" y="233"/>
                  </a:cubicBezTo>
                  <a:lnTo>
                    <a:pt x="24974" y="233"/>
                  </a:lnTo>
                  <a:cubicBezTo>
                    <a:pt x="24816" y="275"/>
                    <a:pt x="24647" y="317"/>
                    <a:pt x="24489" y="370"/>
                  </a:cubicBezTo>
                  <a:lnTo>
                    <a:pt x="24489" y="370"/>
                  </a:lnTo>
                  <a:cubicBezTo>
                    <a:pt x="23973" y="507"/>
                    <a:pt x="23414" y="686"/>
                    <a:pt x="22845" y="875"/>
                  </a:cubicBezTo>
                  <a:cubicBezTo>
                    <a:pt x="20801" y="1603"/>
                    <a:pt x="20411" y="2530"/>
                    <a:pt x="17640" y="3447"/>
                  </a:cubicBezTo>
                  <a:cubicBezTo>
                    <a:pt x="14879" y="4374"/>
                    <a:pt x="14352" y="4300"/>
                    <a:pt x="11981" y="4637"/>
                  </a:cubicBezTo>
                  <a:cubicBezTo>
                    <a:pt x="9611" y="4964"/>
                    <a:pt x="10464" y="5933"/>
                    <a:pt x="8030" y="6408"/>
                  </a:cubicBezTo>
                  <a:cubicBezTo>
                    <a:pt x="5585" y="6871"/>
                    <a:pt x="2719" y="6987"/>
                    <a:pt x="2424" y="9442"/>
                  </a:cubicBezTo>
                  <a:cubicBezTo>
                    <a:pt x="2424" y="9442"/>
                    <a:pt x="2192" y="10296"/>
                    <a:pt x="1708" y="12340"/>
                  </a:cubicBezTo>
                  <a:cubicBezTo>
                    <a:pt x="1676" y="12456"/>
                    <a:pt x="1634" y="12572"/>
                    <a:pt x="1613" y="12709"/>
                  </a:cubicBezTo>
                  <a:lnTo>
                    <a:pt x="1613" y="12709"/>
                  </a:lnTo>
                  <a:cubicBezTo>
                    <a:pt x="1571" y="12856"/>
                    <a:pt x="1518" y="12993"/>
                    <a:pt x="1476" y="13151"/>
                  </a:cubicBezTo>
                  <a:cubicBezTo>
                    <a:pt x="1465" y="13183"/>
                    <a:pt x="1465" y="13204"/>
                    <a:pt x="1455" y="13236"/>
                  </a:cubicBezTo>
                  <a:cubicBezTo>
                    <a:pt x="1413" y="13352"/>
                    <a:pt x="1370" y="13478"/>
                    <a:pt x="1318" y="13604"/>
                  </a:cubicBezTo>
                  <a:cubicBezTo>
                    <a:pt x="1307" y="13636"/>
                    <a:pt x="1297" y="13678"/>
                    <a:pt x="1286" y="13710"/>
                  </a:cubicBezTo>
                  <a:cubicBezTo>
                    <a:pt x="1244" y="13826"/>
                    <a:pt x="1202" y="13942"/>
                    <a:pt x="1149" y="14058"/>
                  </a:cubicBezTo>
                  <a:cubicBezTo>
                    <a:pt x="1139" y="14089"/>
                    <a:pt x="1128" y="14131"/>
                    <a:pt x="1107" y="14152"/>
                  </a:cubicBezTo>
                  <a:cubicBezTo>
                    <a:pt x="991" y="14469"/>
                    <a:pt x="875" y="14785"/>
                    <a:pt x="759" y="15090"/>
                  </a:cubicBezTo>
                  <a:cubicBezTo>
                    <a:pt x="728" y="15153"/>
                    <a:pt x="707" y="15227"/>
                    <a:pt x="685" y="15290"/>
                  </a:cubicBezTo>
                  <a:cubicBezTo>
                    <a:pt x="664" y="15354"/>
                    <a:pt x="633" y="15438"/>
                    <a:pt x="612" y="15501"/>
                  </a:cubicBezTo>
                  <a:cubicBezTo>
                    <a:pt x="580" y="15596"/>
                    <a:pt x="548" y="15670"/>
                    <a:pt x="517" y="15765"/>
                  </a:cubicBezTo>
                  <a:cubicBezTo>
                    <a:pt x="506" y="15817"/>
                    <a:pt x="475" y="15859"/>
                    <a:pt x="464" y="15912"/>
                  </a:cubicBezTo>
                  <a:cubicBezTo>
                    <a:pt x="422" y="16039"/>
                    <a:pt x="369" y="16176"/>
                    <a:pt x="338" y="16291"/>
                  </a:cubicBezTo>
                  <a:cubicBezTo>
                    <a:pt x="106" y="16987"/>
                    <a:pt x="1" y="17556"/>
                    <a:pt x="180" y="17830"/>
                  </a:cubicBezTo>
                  <a:cubicBezTo>
                    <a:pt x="296" y="18020"/>
                    <a:pt x="411" y="18051"/>
                    <a:pt x="601" y="17977"/>
                  </a:cubicBezTo>
                  <a:lnTo>
                    <a:pt x="601" y="17977"/>
                  </a:lnTo>
                  <a:cubicBezTo>
                    <a:pt x="1002" y="17809"/>
                    <a:pt x="1729" y="17156"/>
                    <a:pt x="3193" y="16133"/>
                  </a:cubicBezTo>
                  <a:cubicBezTo>
                    <a:pt x="3773" y="15733"/>
                    <a:pt x="4258" y="15364"/>
                    <a:pt x="4732" y="15048"/>
                  </a:cubicBezTo>
                  <a:cubicBezTo>
                    <a:pt x="4658" y="15080"/>
                    <a:pt x="3109" y="15786"/>
                    <a:pt x="2508" y="15343"/>
                  </a:cubicBezTo>
                  <a:cubicBezTo>
                    <a:pt x="2034" y="14985"/>
                    <a:pt x="2519" y="13573"/>
                    <a:pt x="3984" y="12277"/>
                  </a:cubicBezTo>
                  <a:cubicBezTo>
                    <a:pt x="4890" y="11455"/>
                    <a:pt x="6555" y="10991"/>
                    <a:pt x="7082" y="10643"/>
                  </a:cubicBezTo>
                  <a:cubicBezTo>
                    <a:pt x="8462" y="9716"/>
                    <a:pt x="8314" y="9295"/>
                    <a:pt x="9927" y="8705"/>
                  </a:cubicBezTo>
                  <a:cubicBezTo>
                    <a:pt x="11528" y="8115"/>
                    <a:pt x="11592" y="7356"/>
                    <a:pt x="12677" y="6861"/>
                  </a:cubicBezTo>
                  <a:cubicBezTo>
                    <a:pt x="13752" y="6355"/>
                    <a:pt x="16333" y="6228"/>
                    <a:pt x="18219" y="5175"/>
                  </a:cubicBezTo>
                  <a:cubicBezTo>
                    <a:pt x="20106" y="4121"/>
                    <a:pt x="21749" y="2172"/>
                    <a:pt x="23646" y="1455"/>
                  </a:cubicBezTo>
                  <a:cubicBezTo>
                    <a:pt x="24057" y="1297"/>
                    <a:pt x="24426" y="1170"/>
                    <a:pt x="24763" y="1055"/>
                  </a:cubicBezTo>
                  <a:cubicBezTo>
                    <a:pt x="24942" y="1002"/>
                    <a:pt x="25870" y="707"/>
                    <a:pt x="25817" y="1065"/>
                  </a:cubicBezTo>
                  <a:cubicBezTo>
                    <a:pt x="25764" y="1444"/>
                    <a:pt x="25016" y="2035"/>
                    <a:pt x="24531" y="2435"/>
                  </a:cubicBezTo>
                  <a:cubicBezTo>
                    <a:pt x="24047" y="2825"/>
                    <a:pt x="23530" y="4901"/>
                    <a:pt x="23267" y="5301"/>
                  </a:cubicBezTo>
                  <a:cubicBezTo>
                    <a:pt x="24236" y="3826"/>
                    <a:pt x="24552" y="3489"/>
                    <a:pt x="25532" y="2330"/>
                  </a:cubicBezTo>
                  <a:cubicBezTo>
                    <a:pt x="25975" y="1803"/>
                    <a:pt x="26523" y="1339"/>
                    <a:pt x="26860" y="981"/>
                  </a:cubicBezTo>
                  <a:cubicBezTo>
                    <a:pt x="26997" y="854"/>
                    <a:pt x="27102" y="738"/>
                    <a:pt x="27166" y="623"/>
                  </a:cubicBezTo>
                  <a:cubicBezTo>
                    <a:pt x="27166" y="623"/>
                    <a:pt x="27166" y="612"/>
                    <a:pt x="27176" y="612"/>
                  </a:cubicBezTo>
                  <a:cubicBezTo>
                    <a:pt x="27292" y="380"/>
                    <a:pt x="27292" y="233"/>
                    <a:pt x="27187" y="127"/>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7"/>
            <p:cNvSpPr/>
            <p:nvPr/>
          </p:nvSpPr>
          <p:spPr>
            <a:xfrm>
              <a:off x="829525" y="3425300"/>
              <a:ext cx="595375" cy="331950"/>
            </a:xfrm>
            <a:custGeom>
              <a:avLst/>
              <a:gdLst/>
              <a:ahLst/>
              <a:cxnLst/>
              <a:rect l="l" t="t" r="r" b="b"/>
              <a:pathLst>
                <a:path w="23815" h="13278" extrusionOk="0">
                  <a:moveTo>
                    <a:pt x="23699" y="211"/>
                  </a:moveTo>
                  <a:cubicBezTo>
                    <a:pt x="23119" y="348"/>
                    <a:pt x="21812" y="896"/>
                    <a:pt x="20379" y="1708"/>
                  </a:cubicBezTo>
                  <a:cubicBezTo>
                    <a:pt x="18946" y="2508"/>
                    <a:pt x="17555" y="3836"/>
                    <a:pt x="15975" y="4300"/>
                  </a:cubicBezTo>
                  <a:cubicBezTo>
                    <a:pt x="14394" y="4763"/>
                    <a:pt x="12266" y="4953"/>
                    <a:pt x="10991" y="5301"/>
                  </a:cubicBezTo>
                  <a:cubicBezTo>
                    <a:pt x="9726" y="5638"/>
                    <a:pt x="9547" y="6365"/>
                    <a:pt x="8325" y="6955"/>
                  </a:cubicBezTo>
                  <a:cubicBezTo>
                    <a:pt x="7092" y="7556"/>
                    <a:pt x="5269" y="7777"/>
                    <a:pt x="3825" y="7956"/>
                  </a:cubicBezTo>
                  <a:cubicBezTo>
                    <a:pt x="2371" y="8146"/>
                    <a:pt x="1792" y="8778"/>
                    <a:pt x="1381" y="10222"/>
                  </a:cubicBezTo>
                  <a:cubicBezTo>
                    <a:pt x="980" y="11676"/>
                    <a:pt x="348" y="13278"/>
                    <a:pt x="348" y="13278"/>
                  </a:cubicBezTo>
                  <a:lnTo>
                    <a:pt x="0" y="12782"/>
                  </a:lnTo>
                  <a:cubicBezTo>
                    <a:pt x="95" y="12508"/>
                    <a:pt x="169" y="12224"/>
                    <a:pt x="243" y="11981"/>
                  </a:cubicBezTo>
                  <a:cubicBezTo>
                    <a:pt x="738" y="9937"/>
                    <a:pt x="959" y="9084"/>
                    <a:pt x="959" y="9084"/>
                  </a:cubicBezTo>
                  <a:cubicBezTo>
                    <a:pt x="1254" y="6618"/>
                    <a:pt x="4120" y="6513"/>
                    <a:pt x="6565" y="6049"/>
                  </a:cubicBezTo>
                  <a:cubicBezTo>
                    <a:pt x="8999" y="5575"/>
                    <a:pt x="8146" y="4605"/>
                    <a:pt x="10516" y="4268"/>
                  </a:cubicBezTo>
                  <a:cubicBezTo>
                    <a:pt x="12887" y="3942"/>
                    <a:pt x="13414" y="4005"/>
                    <a:pt x="16175" y="3088"/>
                  </a:cubicBezTo>
                  <a:cubicBezTo>
                    <a:pt x="18946" y="2161"/>
                    <a:pt x="19336" y="1244"/>
                    <a:pt x="21380" y="517"/>
                  </a:cubicBezTo>
                  <a:cubicBezTo>
                    <a:pt x="21949" y="317"/>
                    <a:pt x="22497" y="138"/>
                    <a:pt x="23024" y="1"/>
                  </a:cubicBezTo>
                  <a:lnTo>
                    <a:pt x="23024" y="1"/>
                  </a:lnTo>
                  <a:cubicBezTo>
                    <a:pt x="23540" y="106"/>
                    <a:pt x="23814" y="190"/>
                    <a:pt x="23699" y="21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7"/>
            <p:cNvSpPr/>
            <p:nvPr/>
          </p:nvSpPr>
          <p:spPr>
            <a:xfrm>
              <a:off x="785800" y="3410550"/>
              <a:ext cx="689425" cy="456825"/>
            </a:xfrm>
            <a:custGeom>
              <a:avLst/>
              <a:gdLst/>
              <a:ahLst/>
              <a:cxnLst/>
              <a:rect l="l" t="t" r="r" b="b"/>
              <a:pathLst>
                <a:path w="27577" h="18273" extrusionOk="0">
                  <a:moveTo>
                    <a:pt x="27471" y="369"/>
                  </a:moveTo>
                  <a:cubicBezTo>
                    <a:pt x="27102" y="0"/>
                    <a:pt x="25153" y="401"/>
                    <a:pt x="23108" y="1117"/>
                  </a:cubicBezTo>
                  <a:cubicBezTo>
                    <a:pt x="21075" y="1845"/>
                    <a:pt x="20674" y="2772"/>
                    <a:pt x="17913" y="3689"/>
                  </a:cubicBezTo>
                  <a:cubicBezTo>
                    <a:pt x="15142" y="4616"/>
                    <a:pt x="14615" y="4542"/>
                    <a:pt x="12244" y="4879"/>
                  </a:cubicBezTo>
                  <a:cubicBezTo>
                    <a:pt x="12181" y="4890"/>
                    <a:pt x="12097" y="4900"/>
                    <a:pt x="12034" y="4900"/>
                  </a:cubicBezTo>
                  <a:lnTo>
                    <a:pt x="12034" y="4900"/>
                  </a:lnTo>
                  <a:cubicBezTo>
                    <a:pt x="12034" y="4900"/>
                    <a:pt x="11201" y="5037"/>
                    <a:pt x="10400" y="4964"/>
                  </a:cubicBezTo>
                  <a:cubicBezTo>
                    <a:pt x="9599" y="4900"/>
                    <a:pt x="10390" y="5216"/>
                    <a:pt x="10885" y="5259"/>
                  </a:cubicBezTo>
                  <a:lnTo>
                    <a:pt x="10885" y="5259"/>
                  </a:lnTo>
                  <a:cubicBezTo>
                    <a:pt x="10095" y="5691"/>
                    <a:pt x="10063" y="6302"/>
                    <a:pt x="8293" y="6639"/>
                  </a:cubicBezTo>
                  <a:cubicBezTo>
                    <a:pt x="5859" y="7103"/>
                    <a:pt x="2982" y="7219"/>
                    <a:pt x="2698" y="9674"/>
                  </a:cubicBezTo>
                  <a:cubicBezTo>
                    <a:pt x="2698" y="9674"/>
                    <a:pt x="2455" y="10527"/>
                    <a:pt x="1970" y="12571"/>
                  </a:cubicBezTo>
                  <a:cubicBezTo>
                    <a:pt x="1486" y="14605"/>
                    <a:pt x="0" y="17324"/>
                    <a:pt x="453" y="18051"/>
                  </a:cubicBezTo>
                  <a:cubicBezTo>
                    <a:pt x="580" y="18230"/>
                    <a:pt x="695" y="18272"/>
                    <a:pt x="875" y="18188"/>
                  </a:cubicBezTo>
                  <a:cubicBezTo>
                    <a:pt x="769" y="17967"/>
                    <a:pt x="717" y="17661"/>
                    <a:pt x="843" y="17271"/>
                  </a:cubicBezTo>
                  <a:cubicBezTo>
                    <a:pt x="1170" y="16112"/>
                    <a:pt x="1897" y="14848"/>
                    <a:pt x="2424" y="12677"/>
                  </a:cubicBezTo>
                  <a:cubicBezTo>
                    <a:pt x="2950" y="10496"/>
                    <a:pt x="3130" y="8494"/>
                    <a:pt x="4436" y="8072"/>
                  </a:cubicBezTo>
                  <a:cubicBezTo>
                    <a:pt x="6038" y="7545"/>
                    <a:pt x="8672" y="7471"/>
                    <a:pt x="9905" y="6639"/>
                  </a:cubicBezTo>
                  <a:cubicBezTo>
                    <a:pt x="11127" y="5807"/>
                    <a:pt x="11443" y="5438"/>
                    <a:pt x="12645" y="5248"/>
                  </a:cubicBezTo>
                  <a:cubicBezTo>
                    <a:pt x="13857" y="5048"/>
                    <a:pt x="15448" y="4942"/>
                    <a:pt x="17977" y="4194"/>
                  </a:cubicBezTo>
                  <a:cubicBezTo>
                    <a:pt x="20506" y="3436"/>
                    <a:pt x="21507" y="2045"/>
                    <a:pt x="23077" y="1486"/>
                  </a:cubicBezTo>
                  <a:cubicBezTo>
                    <a:pt x="24626" y="938"/>
                    <a:pt x="26733" y="475"/>
                    <a:pt x="27060" y="527"/>
                  </a:cubicBezTo>
                  <a:cubicBezTo>
                    <a:pt x="27376" y="570"/>
                    <a:pt x="27523" y="717"/>
                    <a:pt x="27460" y="833"/>
                  </a:cubicBezTo>
                  <a:cubicBezTo>
                    <a:pt x="27576" y="622"/>
                    <a:pt x="27576" y="475"/>
                    <a:pt x="27471" y="369"/>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7"/>
            <p:cNvSpPr/>
            <p:nvPr/>
          </p:nvSpPr>
          <p:spPr>
            <a:xfrm>
              <a:off x="751800" y="3358650"/>
              <a:ext cx="370675" cy="336425"/>
            </a:xfrm>
            <a:custGeom>
              <a:avLst/>
              <a:gdLst/>
              <a:ahLst/>
              <a:cxnLst/>
              <a:rect l="l" t="t" r="r" b="b"/>
              <a:pathLst>
                <a:path w="14827" h="13457" extrusionOk="0">
                  <a:moveTo>
                    <a:pt x="10833" y="159"/>
                  </a:moveTo>
                  <a:cubicBezTo>
                    <a:pt x="11971" y="211"/>
                    <a:pt x="13636" y="717"/>
                    <a:pt x="14110" y="1571"/>
                  </a:cubicBezTo>
                  <a:cubicBezTo>
                    <a:pt x="14500" y="2298"/>
                    <a:pt x="14827" y="4258"/>
                    <a:pt x="10791" y="5238"/>
                  </a:cubicBezTo>
                  <a:cubicBezTo>
                    <a:pt x="7261" y="6081"/>
                    <a:pt x="4732" y="6839"/>
                    <a:pt x="3330" y="9948"/>
                  </a:cubicBezTo>
                  <a:cubicBezTo>
                    <a:pt x="2171" y="12498"/>
                    <a:pt x="1139" y="13457"/>
                    <a:pt x="738" y="12108"/>
                  </a:cubicBezTo>
                  <a:cubicBezTo>
                    <a:pt x="464" y="11191"/>
                    <a:pt x="1" y="6017"/>
                    <a:pt x="3362" y="2814"/>
                  </a:cubicBezTo>
                  <a:cubicBezTo>
                    <a:pt x="4879" y="1328"/>
                    <a:pt x="7366" y="1"/>
                    <a:pt x="10833" y="159"/>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7"/>
            <p:cNvSpPr/>
            <p:nvPr/>
          </p:nvSpPr>
          <p:spPr>
            <a:xfrm>
              <a:off x="782100" y="3365500"/>
              <a:ext cx="311150" cy="212625"/>
            </a:xfrm>
            <a:custGeom>
              <a:avLst/>
              <a:gdLst/>
              <a:ahLst/>
              <a:cxnLst/>
              <a:rect l="l" t="t" r="r" b="b"/>
              <a:pathLst>
                <a:path w="12446" h="8505" extrusionOk="0">
                  <a:moveTo>
                    <a:pt x="9221" y="53"/>
                  </a:moveTo>
                  <a:cubicBezTo>
                    <a:pt x="10590" y="1"/>
                    <a:pt x="12013" y="422"/>
                    <a:pt x="12255" y="1360"/>
                  </a:cubicBezTo>
                  <a:cubicBezTo>
                    <a:pt x="12392" y="1961"/>
                    <a:pt x="12445" y="3278"/>
                    <a:pt x="9537" y="3973"/>
                  </a:cubicBezTo>
                  <a:cubicBezTo>
                    <a:pt x="7008" y="4584"/>
                    <a:pt x="4700" y="4922"/>
                    <a:pt x="3278" y="6892"/>
                  </a:cubicBezTo>
                  <a:cubicBezTo>
                    <a:pt x="2097" y="8504"/>
                    <a:pt x="570" y="7956"/>
                    <a:pt x="274" y="6997"/>
                  </a:cubicBezTo>
                  <a:cubicBezTo>
                    <a:pt x="0" y="6017"/>
                    <a:pt x="1412" y="359"/>
                    <a:pt x="9221" y="53"/>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7"/>
            <p:cNvSpPr/>
            <p:nvPr/>
          </p:nvSpPr>
          <p:spPr>
            <a:xfrm>
              <a:off x="811075" y="3374975"/>
              <a:ext cx="253700" cy="173375"/>
            </a:xfrm>
            <a:custGeom>
              <a:avLst/>
              <a:gdLst/>
              <a:ahLst/>
              <a:cxnLst/>
              <a:rect l="l" t="t" r="r" b="b"/>
              <a:pathLst>
                <a:path w="10148" h="6935" extrusionOk="0">
                  <a:moveTo>
                    <a:pt x="7514" y="43"/>
                  </a:moveTo>
                  <a:cubicBezTo>
                    <a:pt x="8631" y="1"/>
                    <a:pt x="9790" y="349"/>
                    <a:pt x="9969" y="1107"/>
                  </a:cubicBezTo>
                  <a:cubicBezTo>
                    <a:pt x="10095" y="1592"/>
                    <a:pt x="10148" y="2677"/>
                    <a:pt x="7756" y="3246"/>
                  </a:cubicBezTo>
                  <a:cubicBezTo>
                    <a:pt x="5691" y="3742"/>
                    <a:pt x="3815" y="4016"/>
                    <a:pt x="2667" y="5617"/>
                  </a:cubicBezTo>
                  <a:cubicBezTo>
                    <a:pt x="1697" y="6934"/>
                    <a:pt x="443" y="6481"/>
                    <a:pt x="222" y="5691"/>
                  </a:cubicBezTo>
                  <a:cubicBezTo>
                    <a:pt x="1" y="4901"/>
                    <a:pt x="1160" y="296"/>
                    <a:pt x="7514" y="43"/>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7"/>
            <p:cNvSpPr/>
            <p:nvPr/>
          </p:nvSpPr>
          <p:spPr>
            <a:xfrm>
              <a:off x="1127450" y="3391050"/>
              <a:ext cx="198925" cy="80125"/>
            </a:xfrm>
            <a:custGeom>
              <a:avLst/>
              <a:gdLst/>
              <a:ahLst/>
              <a:cxnLst/>
              <a:rect l="l" t="t" r="r" b="b"/>
              <a:pathLst>
                <a:path w="7957" h="3205" extrusionOk="0">
                  <a:moveTo>
                    <a:pt x="3152" y="43"/>
                  </a:moveTo>
                  <a:cubicBezTo>
                    <a:pt x="1866" y="1"/>
                    <a:pt x="1" y="348"/>
                    <a:pt x="96" y="1845"/>
                  </a:cubicBezTo>
                  <a:cubicBezTo>
                    <a:pt x="159" y="2951"/>
                    <a:pt x="2203" y="3204"/>
                    <a:pt x="3499" y="3004"/>
                  </a:cubicBezTo>
                  <a:cubicBezTo>
                    <a:pt x="5533" y="2688"/>
                    <a:pt x="6523" y="2087"/>
                    <a:pt x="7103" y="1739"/>
                  </a:cubicBezTo>
                  <a:cubicBezTo>
                    <a:pt x="7957" y="1244"/>
                    <a:pt x="7609" y="443"/>
                    <a:pt x="6344" y="422"/>
                  </a:cubicBezTo>
                  <a:cubicBezTo>
                    <a:pt x="5259" y="412"/>
                    <a:pt x="3858" y="75"/>
                    <a:pt x="3152" y="43"/>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7"/>
            <p:cNvSpPr/>
            <p:nvPr/>
          </p:nvSpPr>
          <p:spPr>
            <a:xfrm>
              <a:off x="1137475" y="3395525"/>
              <a:ext cx="167825" cy="64850"/>
            </a:xfrm>
            <a:custGeom>
              <a:avLst/>
              <a:gdLst/>
              <a:ahLst/>
              <a:cxnLst/>
              <a:rect l="l" t="t" r="r" b="b"/>
              <a:pathLst>
                <a:path w="6713" h="2594" extrusionOk="0">
                  <a:moveTo>
                    <a:pt x="2751" y="22"/>
                  </a:moveTo>
                  <a:cubicBezTo>
                    <a:pt x="1655" y="1"/>
                    <a:pt x="0" y="317"/>
                    <a:pt x="127" y="1487"/>
                  </a:cubicBezTo>
                  <a:cubicBezTo>
                    <a:pt x="232" y="2382"/>
                    <a:pt x="1971" y="2593"/>
                    <a:pt x="3024" y="2435"/>
                  </a:cubicBezTo>
                  <a:cubicBezTo>
                    <a:pt x="4689" y="2182"/>
                    <a:pt x="5490" y="1687"/>
                    <a:pt x="5964" y="1402"/>
                  </a:cubicBezTo>
                  <a:cubicBezTo>
                    <a:pt x="6660" y="1002"/>
                    <a:pt x="6713" y="338"/>
                    <a:pt x="5343" y="338"/>
                  </a:cubicBezTo>
                  <a:cubicBezTo>
                    <a:pt x="4468" y="338"/>
                    <a:pt x="3762" y="54"/>
                    <a:pt x="2751" y="22"/>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7"/>
            <p:cNvSpPr/>
            <p:nvPr/>
          </p:nvSpPr>
          <p:spPr>
            <a:xfrm>
              <a:off x="1316875" y="3384475"/>
              <a:ext cx="151500" cy="50075"/>
            </a:xfrm>
            <a:custGeom>
              <a:avLst/>
              <a:gdLst/>
              <a:ahLst/>
              <a:cxnLst/>
              <a:rect l="l" t="t" r="r" b="b"/>
              <a:pathLst>
                <a:path w="6060" h="2003" extrusionOk="0">
                  <a:moveTo>
                    <a:pt x="1296" y="611"/>
                  </a:moveTo>
                  <a:cubicBezTo>
                    <a:pt x="991" y="675"/>
                    <a:pt x="0" y="885"/>
                    <a:pt x="358" y="1444"/>
                  </a:cubicBezTo>
                  <a:cubicBezTo>
                    <a:pt x="727" y="2002"/>
                    <a:pt x="2540" y="1086"/>
                    <a:pt x="3857" y="970"/>
                  </a:cubicBezTo>
                  <a:cubicBezTo>
                    <a:pt x="5174" y="843"/>
                    <a:pt x="5754" y="1233"/>
                    <a:pt x="5901" y="970"/>
                  </a:cubicBezTo>
                  <a:cubicBezTo>
                    <a:pt x="6059" y="706"/>
                    <a:pt x="4373" y="0"/>
                    <a:pt x="1296" y="61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7"/>
            <p:cNvSpPr/>
            <p:nvPr/>
          </p:nvSpPr>
          <p:spPr>
            <a:xfrm>
              <a:off x="1325025" y="3388150"/>
              <a:ext cx="130425" cy="36125"/>
            </a:xfrm>
            <a:custGeom>
              <a:avLst/>
              <a:gdLst/>
              <a:ahLst/>
              <a:cxnLst/>
              <a:rect l="l" t="t" r="r" b="b"/>
              <a:pathLst>
                <a:path w="5217" h="1445" extrusionOk="0">
                  <a:moveTo>
                    <a:pt x="686" y="644"/>
                  </a:moveTo>
                  <a:cubicBezTo>
                    <a:pt x="686" y="644"/>
                    <a:pt x="1" y="854"/>
                    <a:pt x="127" y="1149"/>
                  </a:cubicBezTo>
                  <a:cubicBezTo>
                    <a:pt x="243" y="1444"/>
                    <a:pt x="1687" y="991"/>
                    <a:pt x="2424" y="844"/>
                  </a:cubicBezTo>
                  <a:cubicBezTo>
                    <a:pt x="3573" y="612"/>
                    <a:pt x="4953" y="717"/>
                    <a:pt x="5038" y="623"/>
                  </a:cubicBezTo>
                  <a:cubicBezTo>
                    <a:pt x="5217" y="380"/>
                    <a:pt x="2846" y="1"/>
                    <a:pt x="686" y="644"/>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7"/>
            <p:cNvSpPr/>
            <p:nvPr/>
          </p:nvSpPr>
          <p:spPr>
            <a:xfrm>
              <a:off x="936200" y="3461925"/>
              <a:ext cx="478425" cy="360650"/>
            </a:xfrm>
            <a:custGeom>
              <a:avLst/>
              <a:gdLst/>
              <a:ahLst/>
              <a:cxnLst/>
              <a:rect l="l" t="t" r="r" b="b"/>
              <a:pathLst>
                <a:path w="19137" h="14426" extrusionOk="0">
                  <a:moveTo>
                    <a:pt x="18704" y="264"/>
                  </a:moveTo>
                  <a:cubicBezTo>
                    <a:pt x="18557" y="306"/>
                    <a:pt x="17819" y="748"/>
                    <a:pt x="17240" y="2044"/>
                  </a:cubicBezTo>
                  <a:cubicBezTo>
                    <a:pt x="16471" y="3752"/>
                    <a:pt x="15659" y="4595"/>
                    <a:pt x="14268" y="5596"/>
                  </a:cubicBezTo>
                  <a:cubicBezTo>
                    <a:pt x="12867" y="6597"/>
                    <a:pt x="11866" y="6892"/>
                    <a:pt x="11075" y="8072"/>
                  </a:cubicBezTo>
                  <a:cubicBezTo>
                    <a:pt x="10812" y="8472"/>
                    <a:pt x="10285" y="9484"/>
                    <a:pt x="9969" y="10590"/>
                  </a:cubicBezTo>
                  <a:cubicBezTo>
                    <a:pt x="9800" y="11170"/>
                    <a:pt x="9516" y="11644"/>
                    <a:pt x="9516" y="11644"/>
                  </a:cubicBezTo>
                  <a:cubicBezTo>
                    <a:pt x="9527" y="12181"/>
                    <a:pt x="10222" y="14226"/>
                    <a:pt x="10222" y="14226"/>
                  </a:cubicBezTo>
                  <a:lnTo>
                    <a:pt x="9790" y="14341"/>
                  </a:lnTo>
                  <a:lnTo>
                    <a:pt x="9495" y="14426"/>
                  </a:lnTo>
                  <a:cubicBezTo>
                    <a:pt x="9495" y="14426"/>
                    <a:pt x="9000" y="12329"/>
                    <a:pt x="8684" y="11602"/>
                  </a:cubicBezTo>
                  <a:cubicBezTo>
                    <a:pt x="8367" y="10885"/>
                    <a:pt x="7693" y="10548"/>
                    <a:pt x="6861" y="10538"/>
                  </a:cubicBezTo>
                  <a:cubicBezTo>
                    <a:pt x="6049" y="10527"/>
                    <a:pt x="5944" y="10675"/>
                    <a:pt x="5069" y="10991"/>
                  </a:cubicBezTo>
                  <a:cubicBezTo>
                    <a:pt x="4216" y="11307"/>
                    <a:pt x="2972" y="11676"/>
                    <a:pt x="1255" y="10221"/>
                  </a:cubicBezTo>
                  <a:cubicBezTo>
                    <a:pt x="1" y="9168"/>
                    <a:pt x="117" y="8040"/>
                    <a:pt x="749" y="7545"/>
                  </a:cubicBezTo>
                  <a:lnTo>
                    <a:pt x="749" y="7545"/>
                  </a:lnTo>
                  <a:cubicBezTo>
                    <a:pt x="1002" y="7355"/>
                    <a:pt x="1318" y="7260"/>
                    <a:pt x="1676" y="7303"/>
                  </a:cubicBezTo>
                  <a:cubicBezTo>
                    <a:pt x="2941" y="7440"/>
                    <a:pt x="3067" y="8367"/>
                    <a:pt x="3383" y="8778"/>
                  </a:cubicBezTo>
                  <a:cubicBezTo>
                    <a:pt x="3699" y="9178"/>
                    <a:pt x="4068" y="8788"/>
                    <a:pt x="5259" y="8904"/>
                  </a:cubicBezTo>
                  <a:cubicBezTo>
                    <a:pt x="6429" y="9010"/>
                    <a:pt x="6112" y="9410"/>
                    <a:pt x="7556" y="9842"/>
                  </a:cubicBezTo>
                  <a:cubicBezTo>
                    <a:pt x="8525" y="10127"/>
                    <a:pt x="9052" y="11107"/>
                    <a:pt x="9052" y="11107"/>
                  </a:cubicBezTo>
                  <a:cubicBezTo>
                    <a:pt x="9548" y="10738"/>
                    <a:pt x="9990" y="8546"/>
                    <a:pt x="10917" y="7545"/>
                  </a:cubicBezTo>
                  <a:cubicBezTo>
                    <a:pt x="12182" y="6207"/>
                    <a:pt x="13341" y="6007"/>
                    <a:pt x="15090" y="4531"/>
                  </a:cubicBezTo>
                  <a:cubicBezTo>
                    <a:pt x="16650" y="3225"/>
                    <a:pt x="16608" y="2687"/>
                    <a:pt x="17377" y="1423"/>
                  </a:cubicBezTo>
                  <a:cubicBezTo>
                    <a:pt x="18230" y="0"/>
                    <a:pt x="19137" y="148"/>
                    <a:pt x="18704" y="2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7"/>
            <p:cNvSpPr/>
            <p:nvPr/>
          </p:nvSpPr>
          <p:spPr>
            <a:xfrm>
              <a:off x="939100" y="3650800"/>
              <a:ext cx="241850" cy="172050"/>
            </a:xfrm>
            <a:custGeom>
              <a:avLst/>
              <a:gdLst/>
              <a:ahLst/>
              <a:cxnLst/>
              <a:rect l="l" t="t" r="r" b="b"/>
              <a:pathLst>
                <a:path w="9674" h="6882" extrusionOk="0">
                  <a:moveTo>
                    <a:pt x="9674" y="6808"/>
                  </a:moveTo>
                  <a:lnTo>
                    <a:pt x="9537" y="6839"/>
                  </a:lnTo>
                  <a:lnTo>
                    <a:pt x="9379" y="6881"/>
                  </a:lnTo>
                  <a:cubicBezTo>
                    <a:pt x="9379" y="6881"/>
                    <a:pt x="8884" y="4784"/>
                    <a:pt x="8568" y="4068"/>
                  </a:cubicBezTo>
                  <a:cubicBezTo>
                    <a:pt x="8251" y="3341"/>
                    <a:pt x="7577" y="3014"/>
                    <a:pt x="6745" y="2993"/>
                  </a:cubicBezTo>
                  <a:cubicBezTo>
                    <a:pt x="5933" y="2983"/>
                    <a:pt x="5828" y="3130"/>
                    <a:pt x="4953" y="3446"/>
                  </a:cubicBezTo>
                  <a:cubicBezTo>
                    <a:pt x="4100" y="3762"/>
                    <a:pt x="2867" y="4131"/>
                    <a:pt x="1139" y="2677"/>
                  </a:cubicBezTo>
                  <a:cubicBezTo>
                    <a:pt x="138" y="1834"/>
                    <a:pt x="1" y="938"/>
                    <a:pt x="338" y="359"/>
                  </a:cubicBezTo>
                  <a:cubicBezTo>
                    <a:pt x="412" y="232"/>
                    <a:pt x="517" y="95"/>
                    <a:pt x="633" y="0"/>
                  </a:cubicBezTo>
                  <a:cubicBezTo>
                    <a:pt x="612" y="53"/>
                    <a:pt x="475" y="1054"/>
                    <a:pt x="1950" y="2055"/>
                  </a:cubicBezTo>
                  <a:cubicBezTo>
                    <a:pt x="2835" y="2656"/>
                    <a:pt x="3573" y="2814"/>
                    <a:pt x="4469" y="2614"/>
                  </a:cubicBezTo>
                  <a:cubicBezTo>
                    <a:pt x="5375" y="2414"/>
                    <a:pt x="5975" y="2182"/>
                    <a:pt x="7219" y="2666"/>
                  </a:cubicBezTo>
                  <a:cubicBezTo>
                    <a:pt x="8473" y="3151"/>
                    <a:pt x="8536" y="3425"/>
                    <a:pt x="8905" y="4184"/>
                  </a:cubicBezTo>
                  <a:cubicBezTo>
                    <a:pt x="9274" y="4932"/>
                    <a:pt x="9632" y="6576"/>
                    <a:pt x="9632" y="6576"/>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7"/>
            <p:cNvSpPr/>
            <p:nvPr/>
          </p:nvSpPr>
          <p:spPr>
            <a:xfrm>
              <a:off x="938850" y="3659750"/>
              <a:ext cx="238425" cy="163100"/>
            </a:xfrm>
            <a:custGeom>
              <a:avLst/>
              <a:gdLst/>
              <a:ahLst/>
              <a:cxnLst/>
              <a:rect l="l" t="t" r="r" b="b"/>
              <a:pathLst>
                <a:path w="9537" h="6524" extrusionOk="0">
                  <a:moveTo>
                    <a:pt x="9536" y="6481"/>
                  </a:moveTo>
                  <a:lnTo>
                    <a:pt x="9378" y="6523"/>
                  </a:lnTo>
                  <a:cubicBezTo>
                    <a:pt x="9378" y="6523"/>
                    <a:pt x="8883" y="4426"/>
                    <a:pt x="8567" y="3710"/>
                  </a:cubicBezTo>
                  <a:cubicBezTo>
                    <a:pt x="8251" y="2983"/>
                    <a:pt x="7576" y="2656"/>
                    <a:pt x="6744" y="2635"/>
                  </a:cubicBezTo>
                  <a:cubicBezTo>
                    <a:pt x="5933" y="2625"/>
                    <a:pt x="5827" y="2772"/>
                    <a:pt x="4953" y="3088"/>
                  </a:cubicBezTo>
                  <a:cubicBezTo>
                    <a:pt x="4099" y="3404"/>
                    <a:pt x="2856" y="3773"/>
                    <a:pt x="1138" y="2319"/>
                  </a:cubicBezTo>
                  <a:cubicBezTo>
                    <a:pt x="137" y="1476"/>
                    <a:pt x="0" y="580"/>
                    <a:pt x="327" y="1"/>
                  </a:cubicBezTo>
                  <a:lnTo>
                    <a:pt x="327" y="1"/>
                  </a:lnTo>
                  <a:cubicBezTo>
                    <a:pt x="327" y="1"/>
                    <a:pt x="169" y="1213"/>
                    <a:pt x="1676" y="2161"/>
                  </a:cubicBezTo>
                  <a:cubicBezTo>
                    <a:pt x="3172" y="3109"/>
                    <a:pt x="4089" y="2951"/>
                    <a:pt x="4457" y="2846"/>
                  </a:cubicBezTo>
                  <a:cubicBezTo>
                    <a:pt x="4826" y="2740"/>
                    <a:pt x="5912" y="2319"/>
                    <a:pt x="6828" y="2424"/>
                  </a:cubicBezTo>
                  <a:cubicBezTo>
                    <a:pt x="7735" y="2530"/>
                    <a:pt x="8314" y="3014"/>
                    <a:pt x="8546" y="3468"/>
                  </a:cubicBezTo>
                  <a:cubicBezTo>
                    <a:pt x="8799" y="3910"/>
                    <a:pt x="9231" y="5122"/>
                    <a:pt x="9515" y="6471"/>
                  </a:cubicBezTo>
                  <a:cubicBezTo>
                    <a:pt x="9536" y="6460"/>
                    <a:pt x="9536" y="6471"/>
                    <a:pt x="9536" y="6481"/>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7"/>
            <p:cNvSpPr/>
            <p:nvPr/>
          </p:nvSpPr>
          <p:spPr>
            <a:xfrm>
              <a:off x="1173300" y="3813075"/>
              <a:ext cx="19250" cy="14775"/>
            </a:xfrm>
            <a:custGeom>
              <a:avLst/>
              <a:gdLst/>
              <a:ahLst/>
              <a:cxnLst/>
              <a:rect l="l" t="t" r="r" b="b"/>
              <a:pathLst>
                <a:path w="770" h="591" extrusionOk="0">
                  <a:moveTo>
                    <a:pt x="727" y="190"/>
                  </a:moveTo>
                  <a:cubicBezTo>
                    <a:pt x="727" y="190"/>
                    <a:pt x="675" y="0"/>
                    <a:pt x="327" y="74"/>
                  </a:cubicBezTo>
                  <a:cubicBezTo>
                    <a:pt x="11" y="137"/>
                    <a:pt x="0" y="338"/>
                    <a:pt x="0" y="390"/>
                  </a:cubicBezTo>
                  <a:cubicBezTo>
                    <a:pt x="11" y="443"/>
                    <a:pt x="85" y="591"/>
                    <a:pt x="369" y="527"/>
                  </a:cubicBezTo>
                  <a:cubicBezTo>
                    <a:pt x="675" y="454"/>
                    <a:pt x="770" y="338"/>
                    <a:pt x="727" y="190"/>
                  </a:cubicBezTo>
                  <a:close/>
                </a:path>
              </a:pathLst>
            </a:custGeom>
            <a:solidFill>
              <a:srgbClr val="D2B2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7"/>
            <p:cNvSpPr/>
            <p:nvPr/>
          </p:nvSpPr>
          <p:spPr>
            <a:xfrm>
              <a:off x="1174350" y="3813875"/>
              <a:ext cx="16625" cy="12925"/>
            </a:xfrm>
            <a:custGeom>
              <a:avLst/>
              <a:gdLst/>
              <a:ahLst/>
              <a:cxnLst/>
              <a:rect l="l" t="t" r="r" b="b"/>
              <a:pathLst>
                <a:path w="665" h="517" extrusionOk="0">
                  <a:moveTo>
                    <a:pt x="633" y="179"/>
                  </a:moveTo>
                  <a:cubicBezTo>
                    <a:pt x="633" y="179"/>
                    <a:pt x="591" y="0"/>
                    <a:pt x="285" y="74"/>
                  </a:cubicBezTo>
                  <a:cubicBezTo>
                    <a:pt x="22" y="126"/>
                    <a:pt x="1" y="306"/>
                    <a:pt x="11" y="348"/>
                  </a:cubicBezTo>
                  <a:cubicBezTo>
                    <a:pt x="22" y="400"/>
                    <a:pt x="74" y="516"/>
                    <a:pt x="327" y="453"/>
                  </a:cubicBezTo>
                  <a:cubicBezTo>
                    <a:pt x="591" y="400"/>
                    <a:pt x="664" y="295"/>
                    <a:pt x="633" y="179"/>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7"/>
            <p:cNvSpPr/>
            <p:nvPr/>
          </p:nvSpPr>
          <p:spPr>
            <a:xfrm>
              <a:off x="962025" y="3645275"/>
              <a:ext cx="125425" cy="69575"/>
            </a:xfrm>
            <a:custGeom>
              <a:avLst/>
              <a:gdLst/>
              <a:ahLst/>
              <a:cxnLst/>
              <a:rect l="l" t="t" r="r" b="b"/>
              <a:pathLst>
                <a:path w="5017" h="2783" extrusionOk="0">
                  <a:moveTo>
                    <a:pt x="527" y="84"/>
                  </a:moveTo>
                  <a:cubicBezTo>
                    <a:pt x="369" y="95"/>
                    <a:pt x="0" y="285"/>
                    <a:pt x="74" y="759"/>
                  </a:cubicBezTo>
                  <a:cubicBezTo>
                    <a:pt x="137" y="1180"/>
                    <a:pt x="295" y="1454"/>
                    <a:pt x="1023" y="2044"/>
                  </a:cubicBezTo>
                  <a:cubicBezTo>
                    <a:pt x="1750" y="2656"/>
                    <a:pt x="2772" y="2782"/>
                    <a:pt x="3288" y="2666"/>
                  </a:cubicBezTo>
                  <a:cubicBezTo>
                    <a:pt x="3962" y="2508"/>
                    <a:pt x="4911" y="2498"/>
                    <a:pt x="4964" y="2160"/>
                  </a:cubicBezTo>
                  <a:cubicBezTo>
                    <a:pt x="5016" y="1844"/>
                    <a:pt x="4510" y="1623"/>
                    <a:pt x="3425" y="1739"/>
                  </a:cubicBezTo>
                  <a:cubicBezTo>
                    <a:pt x="2814" y="1813"/>
                    <a:pt x="2593" y="1876"/>
                    <a:pt x="2350" y="1792"/>
                  </a:cubicBezTo>
                  <a:cubicBezTo>
                    <a:pt x="2192" y="1739"/>
                    <a:pt x="2024" y="1560"/>
                    <a:pt x="1908" y="1360"/>
                  </a:cubicBezTo>
                  <a:cubicBezTo>
                    <a:pt x="1592" y="843"/>
                    <a:pt x="1339" y="0"/>
                    <a:pt x="527" y="84"/>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7"/>
            <p:cNvSpPr/>
            <p:nvPr/>
          </p:nvSpPr>
          <p:spPr>
            <a:xfrm>
              <a:off x="966775" y="3651850"/>
              <a:ext cx="50600" cy="42700"/>
            </a:xfrm>
            <a:custGeom>
              <a:avLst/>
              <a:gdLst/>
              <a:ahLst/>
              <a:cxnLst/>
              <a:rect l="l" t="t" r="r" b="b"/>
              <a:pathLst>
                <a:path w="2024" h="1708" extrusionOk="0">
                  <a:moveTo>
                    <a:pt x="548" y="1"/>
                  </a:moveTo>
                  <a:cubicBezTo>
                    <a:pt x="548" y="1"/>
                    <a:pt x="0" y="22"/>
                    <a:pt x="369" y="601"/>
                  </a:cubicBezTo>
                  <a:cubicBezTo>
                    <a:pt x="738" y="1181"/>
                    <a:pt x="1349" y="1708"/>
                    <a:pt x="1665" y="1623"/>
                  </a:cubicBezTo>
                  <a:cubicBezTo>
                    <a:pt x="2023" y="1529"/>
                    <a:pt x="1465" y="1202"/>
                    <a:pt x="1296" y="865"/>
                  </a:cubicBezTo>
                  <a:cubicBezTo>
                    <a:pt x="1128" y="549"/>
                    <a:pt x="980" y="53"/>
                    <a:pt x="548"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7"/>
            <p:cNvSpPr/>
            <p:nvPr/>
          </p:nvSpPr>
          <p:spPr>
            <a:xfrm>
              <a:off x="1030525" y="3688475"/>
              <a:ext cx="46650" cy="16625"/>
            </a:xfrm>
            <a:custGeom>
              <a:avLst/>
              <a:gdLst/>
              <a:ahLst/>
              <a:cxnLst/>
              <a:rect l="l" t="t" r="r" b="b"/>
              <a:pathLst>
                <a:path w="1866" h="665" extrusionOk="0">
                  <a:moveTo>
                    <a:pt x="548" y="148"/>
                  </a:moveTo>
                  <a:cubicBezTo>
                    <a:pt x="548" y="148"/>
                    <a:pt x="0" y="211"/>
                    <a:pt x="63" y="432"/>
                  </a:cubicBezTo>
                  <a:cubicBezTo>
                    <a:pt x="127" y="664"/>
                    <a:pt x="769" y="622"/>
                    <a:pt x="1222" y="590"/>
                  </a:cubicBezTo>
                  <a:cubicBezTo>
                    <a:pt x="1686" y="569"/>
                    <a:pt x="1865" y="422"/>
                    <a:pt x="1749" y="222"/>
                  </a:cubicBezTo>
                  <a:cubicBezTo>
                    <a:pt x="1612" y="0"/>
                    <a:pt x="548" y="148"/>
                    <a:pt x="548" y="148"/>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7"/>
            <p:cNvSpPr/>
            <p:nvPr/>
          </p:nvSpPr>
          <p:spPr>
            <a:xfrm>
              <a:off x="1344525" y="3504075"/>
              <a:ext cx="42175" cy="44550"/>
            </a:xfrm>
            <a:custGeom>
              <a:avLst/>
              <a:gdLst/>
              <a:ahLst/>
              <a:cxnLst/>
              <a:rect l="l" t="t" r="r" b="b"/>
              <a:pathLst>
                <a:path w="1687" h="1782" extrusionOk="0">
                  <a:moveTo>
                    <a:pt x="327" y="1465"/>
                  </a:moveTo>
                  <a:cubicBezTo>
                    <a:pt x="327" y="1465"/>
                    <a:pt x="833" y="1254"/>
                    <a:pt x="1086" y="885"/>
                  </a:cubicBezTo>
                  <a:cubicBezTo>
                    <a:pt x="1518" y="243"/>
                    <a:pt x="1528" y="32"/>
                    <a:pt x="1613" y="11"/>
                  </a:cubicBezTo>
                  <a:cubicBezTo>
                    <a:pt x="1687" y="0"/>
                    <a:pt x="1297" y="769"/>
                    <a:pt x="1149" y="959"/>
                  </a:cubicBezTo>
                  <a:cubicBezTo>
                    <a:pt x="1012" y="1159"/>
                    <a:pt x="591" y="1612"/>
                    <a:pt x="159" y="1739"/>
                  </a:cubicBezTo>
                  <a:cubicBezTo>
                    <a:pt x="1" y="1781"/>
                    <a:pt x="169" y="1486"/>
                    <a:pt x="327" y="14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7"/>
            <p:cNvSpPr/>
            <p:nvPr/>
          </p:nvSpPr>
          <p:spPr>
            <a:xfrm>
              <a:off x="1315825" y="3569925"/>
              <a:ext cx="39275" cy="15300"/>
            </a:xfrm>
            <a:custGeom>
              <a:avLst/>
              <a:gdLst/>
              <a:ahLst/>
              <a:cxnLst/>
              <a:rect l="l" t="t" r="r" b="b"/>
              <a:pathLst>
                <a:path w="1571" h="612" extrusionOk="0">
                  <a:moveTo>
                    <a:pt x="32" y="527"/>
                  </a:moveTo>
                  <a:cubicBezTo>
                    <a:pt x="32" y="527"/>
                    <a:pt x="0" y="411"/>
                    <a:pt x="95" y="348"/>
                  </a:cubicBezTo>
                  <a:cubicBezTo>
                    <a:pt x="137" y="317"/>
                    <a:pt x="200" y="275"/>
                    <a:pt x="295" y="296"/>
                  </a:cubicBezTo>
                  <a:cubicBezTo>
                    <a:pt x="727" y="348"/>
                    <a:pt x="896" y="327"/>
                    <a:pt x="1106" y="264"/>
                  </a:cubicBezTo>
                  <a:cubicBezTo>
                    <a:pt x="1349" y="190"/>
                    <a:pt x="1444" y="1"/>
                    <a:pt x="1507" y="32"/>
                  </a:cubicBezTo>
                  <a:cubicBezTo>
                    <a:pt x="1570" y="53"/>
                    <a:pt x="1159" y="475"/>
                    <a:pt x="727" y="538"/>
                  </a:cubicBezTo>
                  <a:cubicBezTo>
                    <a:pt x="232" y="612"/>
                    <a:pt x="32" y="527"/>
                    <a:pt x="32" y="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80"/>
        <p:cNvGrpSpPr/>
        <p:nvPr/>
      </p:nvGrpSpPr>
      <p:grpSpPr>
        <a:xfrm>
          <a:off x="0" y="0"/>
          <a:ext cx="0" cy="0"/>
          <a:chOff x="0" y="0"/>
          <a:chExt cx="0" cy="0"/>
        </a:xfrm>
      </p:grpSpPr>
      <p:sp>
        <p:nvSpPr>
          <p:cNvPr id="1681" name="Google Shape;1681;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1682" name="Google Shape;1682;p30"/>
          <p:cNvSpPr txBox="1">
            <a:spLocks noGrp="1"/>
          </p:cNvSpPr>
          <p:nvPr>
            <p:ph type="title" idx="2"/>
          </p:nvPr>
        </p:nvSpPr>
        <p:spPr>
          <a:xfrm>
            <a:off x="1681663" y="1538500"/>
            <a:ext cx="8343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683" name="Google Shape;1683;p30"/>
          <p:cNvSpPr txBox="1">
            <a:spLocks noGrp="1"/>
          </p:cNvSpPr>
          <p:nvPr>
            <p:ph type="title" idx="3"/>
          </p:nvPr>
        </p:nvSpPr>
        <p:spPr>
          <a:xfrm>
            <a:off x="2138863" y="3349372"/>
            <a:ext cx="8343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684" name="Google Shape;1684;p30"/>
          <p:cNvSpPr txBox="1">
            <a:spLocks noGrp="1"/>
          </p:cNvSpPr>
          <p:nvPr>
            <p:ph type="title" idx="4"/>
          </p:nvPr>
        </p:nvSpPr>
        <p:spPr>
          <a:xfrm>
            <a:off x="1834063" y="2142124"/>
            <a:ext cx="8343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685" name="Google Shape;1685;p30"/>
          <p:cNvSpPr txBox="1">
            <a:spLocks noGrp="1"/>
          </p:cNvSpPr>
          <p:nvPr>
            <p:ph type="title" idx="5"/>
          </p:nvPr>
        </p:nvSpPr>
        <p:spPr>
          <a:xfrm>
            <a:off x="2291263" y="3952996"/>
            <a:ext cx="8343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686" name="Google Shape;1686;p30"/>
          <p:cNvSpPr txBox="1">
            <a:spLocks noGrp="1"/>
          </p:cNvSpPr>
          <p:nvPr>
            <p:ph type="title" idx="6"/>
          </p:nvPr>
        </p:nvSpPr>
        <p:spPr>
          <a:xfrm>
            <a:off x="1986463" y="2745748"/>
            <a:ext cx="8343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687" name="Google Shape;1687;p30"/>
          <p:cNvSpPr txBox="1">
            <a:spLocks noGrp="1"/>
          </p:cNvSpPr>
          <p:nvPr>
            <p:ph type="subTitle" idx="1"/>
          </p:nvPr>
        </p:nvSpPr>
        <p:spPr>
          <a:xfrm>
            <a:off x="2991038" y="1538500"/>
            <a:ext cx="3250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Disease &amp; symptoms</a:t>
            </a:r>
            <a:endParaRPr/>
          </a:p>
        </p:txBody>
      </p:sp>
      <p:sp>
        <p:nvSpPr>
          <p:cNvPr id="1688" name="Google Shape;1688;p30"/>
          <p:cNvSpPr txBox="1">
            <a:spLocks noGrp="1"/>
          </p:cNvSpPr>
          <p:nvPr>
            <p:ph type="subTitle" idx="7"/>
          </p:nvPr>
        </p:nvSpPr>
        <p:spPr>
          <a:xfrm>
            <a:off x="3143438" y="2142125"/>
            <a:ext cx="3250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People at risk</a:t>
            </a:r>
            <a:endParaRPr/>
          </a:p>
        </p:txBody>
      </p:sp>
      <p:sp>
        <p:nvSpPr>
          <p:cNvPr id="1689" name="Google Shape;1689;p30"/>
          <p:cNvSpPr txBox="1">
            <a:spLocks noGrp="1"/>
          </p:cNvSpPr>
          <p:nvPr>
            <p:ph type="subTitle" idx="8"/>
          </p:nvPr>
        </p:nvSpPr>
        <p:spPr>
          <a:xfrm>
            <a:off x="3295838" y="2745750"/>
            <a:ext cx="3250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Risk factors</a:t>
            </a:r>
            <a:endParaRPr/>
          </a:p>
        </p:txBody>
      </p:sp>
      <p:sp>
        <p:nvSpPr>
          <p:cNvPr id="1690" name="Google Shape;1690;p30"/>
          <p:cNvSpPr txBox="1">
            <a:spLocks noGrp="1"/>
          </p:cNvSpPr>
          <p:nvPr>
            <p:ph type="subTitle" idx="9"/>
          </p:nvPr>
        </p:nvSpPr>
        <p:spPr>
          <a:xfrm>
            <a:off x="3448238" y="3349375"/>
            <a:ext cx="3250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Available treatments</a:t>
            </a:r>
            <a:endParaRPr/>
          </a:p>
        </p:txBody>
      </p:sp>
      <p:sp>
        <p:nvSpPr>
          <p:cNvPr id="1691" name="Google Shape;1691;p30"/>
          <p:cNvSpPr txBox="1">
            <a:spLocks noGrp="1"/>
          </p:cNvSpPr>
          <p:nvPr>
            <p:ph type="subTitle" idx="13"/>
          </p:nvPr>
        </p:nvSpPr>
        <p:spPr>
          <a:xfrm>
            <a:off x="3600638" y="3953000"/>
            <a:ext cx="32502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a:t>
            </a:r>
            <a:endParaRPr/>
          </a:p>
        </p:txBody>
      </p:sp>
      <p:cxnSp>
        <p:nvCxnSpPr>
          <p:cNvPr id="1692" name="Google Shape;1692;p30"/>
          <p:cNvCxnSpPr/>
          <p:nvPr/>
        </p:nvCxnSpPr>
        <p:spPr>
          <a:xfrm>
            <a:off x="2667188" y="1467025"/>
            <a:ext cx="762000" cy="301800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45"/>
        <p:cNvGrpSpPr/>
        <p:nvPr/>
      </p:nvGrpSpPr>
      <p:grpSpPr>
        <a:xfrm>
          <a:off x="0" y="0"/>
          <a:ext cx="0" cy="0"/>
          <a:chOff x="0" y="0"/>
          <a:chExt cx="0" cy="0"/>
        </a:xfrm>
      </p:grpSpPr>
      <p:sp>
        <p:nvSpPr>
          <p:cNvPr id="2146" name="Google Shape;214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2147" name="Google Shape;2147;p48"/>
          <p:cNvSpPr txBox="1">
            <a:spLocks noGrp="1"/>
          </p:cNvSpPr>
          <p:nvPr>
            <p:ph type="body" idx="1"/>
          </p:nvPr>
        </p:nvSpPr>
        <p:spPr>
          <a:xfrm>
            <a:off x="720000" y="1152475"/>
            <a:ext cx="7704000" cy="1503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rPr>
              <a:t>Here’s an assortment of alternative resources whose style fits the one of this template:</a:t>
            </a:r>
            <a:endParaRPr>
              <a:solidFill>
                <a:schemeClr val="dk1"/>
              </a:solidFill>
            </a:endParaRPr>
          </a:p>
          <a:p>
            <a:pPr marL="0" lvl="0" indent="0" algn="l" rtl="0">
              <a:spcBef>
                <a:spcPts val="1000"/>
              </a:spcBef>
              <a:spcAft>
                <a:spcPts val="0"/>
              </a:spcAft>
              <a:buNone/>
            </a:pPr>
            <a:r>
              <a:rPr lang="en" sz="2200">
                <a:solidFill>
                  <a:schemeClr val="dk1"/>
                </a:solidFill>
                <a:latin typeface="Outfit Medium"/>
                <a:ea typeface="Outfit Medium"/>
                <a:cs typeface="Outfit Medium"/>
                <a:sym typeface="Outfit Medium"/>
              </a:rPr>
              <a:t>Vectors</a:t>
            </a:r>
            <a:endParaRPr>
              <a:solidFill>
                <a:schemeClr val="dk1"/>
              </a:solidFill>
            </a:endParaRPr>
          </a:p>
          <a:p>
            <a:pPr marL="457200" lvl="0" indent="-304800" algn="l" rtl="0">
              <a:lnSpc>
                <a:spcPct val="100000"/>
              </a:lnSpc>
              <a:spcBef>
                <a:spcPts val="1000"/>
              </a:spcBef>
              <a:spcAft>
                <a:spcPts val="0"/>
              </a:spcAft>
              <a:buSzPts val="1200"/>
              <a:buChar char="◤"/>
            </a:pPr>
            <a:r>
              <a:rPr lang="en" u="sng">
                <a:solidFill>
                  <a:schemeClr val="dk1"/>
                </a:solidFill>
                <a:hlinkClick r:id="rId3">
                  <a:extLst>
                    <a:ext uri="{A12FA001-AC4F-418D-AE19-62706E023703}">
                      <ahyp:hlinkClr xmlns:ahyp="http://schemas.microsoft.com/office/drawing/2018/hyperlinkcolor" val="tx"/>
                    </a:ext>
                  </a:extLst>
                </a:hlinkClick>
              </a:rPr>
              <a:t>Cartoon human organs set</a:t>
            </a:r>
            <a:endParaRPr>
              <a:solidFill>
                <a:schemeClr val="dk1"/>
              </a:solidFill>
            </a:endParaRPr>
          </a:p>
          <a:p>
            <a:pPr marL="457200" lvl="0" indent="-304800" algn="l" rtl="0">
              <a:lnSpc>
                <a:spcPct val="100000"/>
              </a:lnSpc>
              <a:spcBef>
                <a:spcPts val="0"/>
              </a:spcBef>
              <a:spcAft>
                <a:spcPts val="0"/>
              </a:spcAft>
              <a:buClr>
                <a:schemeClr val="accent1"/>
              </a:buClr>
              <a:buSzPts val="1200"/>
              <a:buChar char="◤"/>
            </a:pPr>
            <a:r>
              <a:rPr lang="en" u="sng">
                <a:solidFill>
                  <a:schemeClr val="dk1"/>
                </a:solidFill>
                <a:hlinkClick r:id="rId4">
                  <a:extLst>
                    <a:ext uri="{A12FA001-AC4F-418D-AE19-62706E023703}">
                      <ahyp:hlinkClr xmlns:ahyp="http://schemas.microsoft.com/office/drawing/2018/hyperlinkcolor" val="tx"/>
                    </a:ext>
                  </a:extLst>
                </a:hlinkClick>
              </a:rPr>
              <a:t>Flat design geometric background</a:t>
            </a:r>
            <a:endParaRPr>
              <a:solidFill>
                <a:schemeClr val="dk1"/>
              </a:solidFill>
            </a:endParaRPr>
          </a:p>
          <a:p>
            <a:pPr marL="457200" lvl="0" indent="-304800" algn="l" rtl="0">
              <a:lnSpc>
                <a:spcPct val="100000"/>
              </a:lnSpc>
              <a:spcBef>
                <a:spcPts val="0"/>
              </a:spcBef>
              <a:spcAft>
                <a:spcPts val="0"/>
              </a:spcAft>
              <a:buSzPts val="1200"/>
              <a:buChar char="◤"/>
            </a:pPr>
            <a:r>
              <a:rPr lang="en" u="sng">
                <a:solidFill>
                  <a:schemeClr val="dk1"/>
                </a:solidFill>
                <a:hlinkClick r:id="rId5">
                  <a:extLst>
                    <a:ext uri="{A12FA001-AC4F-418D-AE19-62706E023703}">
                      <ahyp:hlinkClr xmlns:ahyp="http://schemas.microsoft.com/office/drawing/2018/hyperlinkcolor" val="tx"/>
                    </a:ext>
                  </a:extLst>
                </a:hlinkClick>
              </a:rPr>
              <a:t>Flat geometric models background</a:t>
            </a:r>
            <a:endParaRPr>
              <a:solidFill>
                <a:schemeClr val="dk1"/>
              </a:solidFill>
            </a:endParaRPr>
          </a:p>
        </p:txBody>
      </p:sp>
      <p:grpSp>
        <p:nvGrpSpPr>
          <p:cNvPr id="2148" name="Google Shape;2148;p48"/>
          <p:cNvGrpSpPr/>
          <p:nvPr/>
        </p:nvGrpSpPr>
        <p:grpSpPr>
          <a:xfrm>
            <a:off x="4359056" y="2855225"/>
            <a:ext cx="1927872" cy="1208408"/>
            <a:chOff x="4359056" y="2855225"/>
            <a:chExt cx="1927872" cy="1208408"/>
          </a:xfrm>
        </p:grpSpPr>
        <p:grpSp>
          <p:nvGrpSpPr>
            <p:cNvPr id="2149" name="Google Shape;2149;p48"/>
            <p:cNvGrpSpPr/>
            <p:nvPr/>
          </p:nvGrpSpPr>
          <p:grpSpPr>
            <a:xfrm>
              <a:off x="4361831" y="2857087"/>
              <a:ext cx="1925097" cy="1206546"/>
              <a:chOff x="4361831" y="2857088"/>
              <a:chExt cx="1925097" cy="1206546"/>
            </a:xfrm>
          </p:grpSpPr>
          <p:sp>
            <p:nvSpPr>
              <p:cNvPr id="2150" name="Google Shape;2150;p48"/>
              <p:cNvSpPr/>
              <p:nvPr/>
            </p:nvSpPr>
            <p:spPr>
              <a:xfrm>
                <a:off x="4362208" y="2868930"/>
                <a:ext cx="1115987" cy="1193981"/>
              </a:xfrm>
              <a:custGeom>
                <a:avLst/>
                <a:gdLst/>
                <a:ahLst/>
                <a:cxnLst/>
                <a:rect l="l" t="t" r="r" b="b"/>
                <a:pathLst>
                  <a:path w="29590" h="31658" extrusionOk="0">
                    <a:moveTo>
                      <a:pt x="13145" y="1"/>
                    </a:moveTo>
                    <a:cubicBezTo>
                      <a:pt x="9608" y="1"/>
                      <a:pt x="6009" y="1008"/>
                      <a:pt x="3425" y="3385"/>
                    </a:cubicBezTo>
                    <a:cubicBezTo>
                      <a:pt x="486" y="6104"/>
                      <a:pt x="32" y="9960"/>
                      <a:pt x="11" y="13754"/>
                    </a:cubicBezTo>
                    <a:cubicBezTo>
                      <a:pt x="1" y="15745"/>
                      <a:pt x="686" y="17600"/>
                      <a:pt x="644" y="19623"/>
                    </a:cubicBezTo>
                    <a:cubicBezTo>
                      <a:pt x="612" y="21931"/>
                      <a:pt x="159" y="24217"/>
                      <a:pt x="138" y="26525"/>
                    </a:cubicBezTo>
                    <a:cubicBezTo>
                      <a:pt x="117" y="28084"/>
                      <a:pt x="328" y="29981"/>
                      <a:pt x="1676" y="31024"/>
                    </a:cubicBezTo>
                    <a:cubicBezTo>
                      <a:pt x="2307" y="31505"/>
                      <a:pt x="3107" y="31658"/>
                      <a:pt x="3918" y="31658"/>
                    </a:cubicBezTo>
                    <a:cubicBezTo>
                      <a:pt x="4583" y="31658"/>
                      <a:pt x="5256" y="31555"/>
                      <a:pt x="5849" y="31446"/>
                    </a:cubicBezTo>
                    <a:cubicBezTo>
                      <a:pt x="7324" y="31151"/>
                      <a:pt x="8905" y="31056"/>
                      <a:pt x="10338" y="30571"/>
                    </a:cubicBezTo>
                    <a:cubicBezTo>
                      <a:pt x="13215" y="29602"/>
                      <a:pt x="15480" y="27410"/>
                      <a:pt x="17925" y="25713"/>
                    </a:cubicBezTo>
                    <a:cubicBezTo>
                      <a:pt x="19737" y="24460"/>
                      <a:pt x="21139" y="23332"/>
                      <a:pt x="23267" y="22668"/>
                    </a:cubicBezTo>
                    <a:cubicBezTo>
                      <a:pt x="25122" y="22089"/>
                      <a:pt x="27113" y="21456"/>
                      <a:pt x="28747" y="20382"/>
                    </a:cubicBezTo>
                    <a:cubicBezTo>
                      <a:pt x="29084" y="20150"/>
                      <a:pt x="29379" y="19876"/>
                      <a:pt x="29590" y="19570"/>
                    </a:cubicBezTo>
                    <a:cubicBezTo>
                      <a:pt x="28125" y="19149"/>
                      <a:pt x="27187" y="17768"/>
                      <a:pt x="26060" y="16641"/>
                    </a:cubicBezTo>
                    <a:cubicBezTo>
                      <a:pt x="24732" y="15324"/>
                      <a:pt x="22751" y="14238"/>
                      <a:pt x="22161" y="12437"/>
                    </a:cubicBezTo>
                    <a:cubicBezTo>
                      <a:pt x="21392" y="10129"/>
                      <a:pt x="23320" y="6430"/>
                      <a:pt x="24542" y="4555"/>
                    </a:cubicBezTo>
                    <a:cubicBezTo>
                      <a:pt x="24890" y="4028"/>
                      <a:pt x="25269" y="3701"/>
                      <a:pt x="25680" y="3490"/>
                    </a:cubicBezTo>
                    <a:cubicBezTo>
                      <a:pt x="24437" y="2205"/>
                      <a:pt x="22445" y="1952"/>
                      <a:pt x="20854" y="1299"/>
                    </a:cubicBezTo>
                    <a:cubicBezTo>
                      <a:pt x="19052" y="550"/>
                      <a:pt x="16892" y="287"/>
                      <a:pt x="14943" y="87"/>
                    </a:cubicBezTo>
                    <a:cubicBezTo>
                      <a:pt x="14349" y="30"/>
                      <a:pt x="13748" y="1"/>
                      <a:pt x="13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8"/>
              <p:cNvSpPr/>
              <p:nvPr/>
            </p:nvSpPr>
            <p:spPr>
              <a:xfrm>
                <a:off x="4362208" y="2868930"/>
                <a:ext cx="1115987" cy="1193981"/>
              </a:xfrm>
              <a:custGeom>
                <a:avLst/>
                <a:gdLst/>
                <a:ahLst/>
                <a:cxnLst/>
                <a:rect l="l" t="t" r="r" b="b"/>
                <a:pathLst>
                  <a:path w="29590" h="31658" extrusionOk="0">
                    <a:moveTo>
                      <a:pt x="13145" y="1"/>
                    </a:moveTo>
                    <a:cubicBezTo>
                      <a:pt x="9608" y="1"/>
                      <a:pt x="6009" y="1008"/>
                      <a:pt x="3425" y="3385"/>
                    </a:cubicBezTo>
                    <a:cubicBezTo>
                      <a:pt x="486" y="6104"/>
                      <a:pt x="32" y="9960"/>
                      <a:pt x="11" y="13754"/>
                    </a:cubicBezTo>
                    <a:cubicBezTo>
                      <a:pt x="1" y="15745"/>
                      <a:pt x="686" y="17600"/>
                      <a:pt x="644" y="19623"/>
                    </a:cubicBezTo>
                    <a:cubicBezTo>
                      <a:pt x="612" y="21931"/>
                      <a:pt x="159" y="24217"/>
                      <a:pt x="138" y="26525"/>
                    </a:cubicBezTo>
                    <a:cubicBezTo>
                      <a:pt x="117" y="28084"/>
                      <a:pt x="328" y="29981"/>
                      <a:pt x="1676" y="31024"/>
                    </a:cubicBezTo>
                    <a:cubicBezTo>
                      <a:pt x="2307" y="31505"/>
                      <a:pt x="3107" y="31658"/>
                      <a:pt x="3918" y="31658"/>
                    </a:cubicBezTo>
                    <a:cubicBezTo>
                      <a:pt x="4583" y="31658"/>
                      <a:pt x="5256" y="31555"/>
                      <a:pt x="5849" y="31446"/>
                    </a:cubicBezTo>
                    <a:cubicBezTo>
                      <a:pt x="7324" y="31151"/>
                      <a:pt x="8905" y="31056"/>
                      <a:pt x="10338" y="30571"/>
                    </a:cubicBezTo>
                    <a:cubicBezTo>
                      <a:pt x="13215" y="29602"/>
                      <a:pt x="15480" y="27410"/>
                      <a:pt x="17925" y="25713"/>
                    </a:cubicBezTo>
                    <a:cubicBezTo>
                      <a:pt x="19737" y="24460"/>
                      <a:pt x="21139" y="23332"/>
                      <a:pt x="23267" y="22668"/>
                    </a:cubicBezTo>
                    <a:cubicBezTo>
                      <a:pt x="25122" y="22089"/>
                      <a:pt x="27113" y="21456"/>
                      <a:pt x="28747" y="20382"/>
                    </a:cubicBezTo>
                    <a:cubicBezTo>
                      <a:pt x="29084" y="20150"/>
                      <a:pt x="29379" y="19876"/>
                      <a:pt x="29590" y="19570"/>
                    </a:cubicBezTo>
                    <a:cubicBezTo>
                      <a:pt x="28125" y="19149"/>
                      <a:pt x="27187" y="17768"/>
                      <a:pt x="26060" y="16641"/>
                    </a:cubicBezTo>
                    <a:cubicBezTo>
                      <a:pt x="24732" y="15324"/>
                      <a:pt x="22751" y="14238"/>
                      <a:pt x="22161" y="12437"/>
                    </a:cubicBezTo>
                    <a:cubicBezTo>
                      <a:pt x="21392" y="10129"/>
                      <a:pt x="23320" y="6430"/>
                      <a:pt x="24542" y="4555"/>
                    </a:cubicBezTo>
                    <a:cubicBezTo>
                      <a:pt x="24890" y="4028"/>
                      <a:pt x="25269" y="3701"/>
                      <a:pt x="25680" y="3490"/>
                    </a:cubicBezTo>
                    <a:cubicBezTo>
                      <a:pt x="24437" y="2205"/>
                      <a:pt x="22445" y="1952"/>
                      <a:pt x="20854" y="1299"/>
                    </a:cubicBezTo>
                    <a:cubicBezTo>
                      <a:pt x="19052" y="550"/>
                      <a:pt x="16892" y="287"/>
                      <a:pt x="14943" y="87"/>
                    </a:cubicBezTo>
                    <a:cubicBezTo>
                      <a:pt x="14349" y="30"/>
                      <a:pt x="13748" y="1"/>
                      <a:pt x="13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8"/>
              <p:cNvSpPr/>
              <p:nvPr/>
            </p:nvSpPr>
            <p:spPr>
              <a:xfrm>
                <a:off x="4366206" y="3636398"/>
                <a:ext cx="1082194" cy="427236"/>
              </a:xfrm>
              <a:custGeom>
                <a:avLst/>
                <a:gdLst/>
                <a:ahLst/>
                <a:cxnLst/>
                <a:rect l="l" t="t" r="r" b="b"/>
                <a:pathLst>
                  <a:path w="28694" h="11328" extrusionOk="0">
                    <a:moveTo>
                      <a:pt x="28693" y="1"/>
                    </a:moveTo>
                    <a:lnTo>
                      <a:pt x="28693" y="1"/>
                    </a:lnTo>
                    <a:cubicBezTo>
                      <a:pt x="26797" y="191"/>
                      <a:pt x="24784" y="106"/>
                      <a:pt x="22972" y="675"/>
                    </a:cubicBezTo>
                    <a:cubicBezTo>
                      <a:pt x="21054" y="1276"/>
                      <a:pt x="19494" y="2477"/>
                      <a:pt x="17829" y="3573"/>
                    </a:cubicBezTo>
                    <a:cubicBezTo>
                      <a:pt x="16196" y="4627"/>
                      <a:pt x="14542" y="5649"/>
                      <a:pt x="12845" y="6576"/>
                    </a:cubicBezTo>
                    <a:cubicBezTo>
                      <a:pt x="11328" y="7388"/>
                      <a:pt x="9789" y="8262"/>
                      <a:pt x="8167" y="8852"/>
                    </a:cubicBezTo>
                    <a:cubicBezTo>
                      <a:pt x="7143" y="9231"/>
                      <a:pt x="5588" y="9678"/>
                      <a:pt x="4277" y="9678"/>
                    </a:cubicBezTo>
                    <a:cubicBezTo>
                      <a:pt x="3875" y="9678"/>
                      <a:pt x="3495" y="9636"/>
                      <a:pt x="3161" y="9537"/>
                    </a:cubicBezTo>
                    <a:cubicBezTo>
                      <a:pt x="1265" y="8968"/>
                      <a:pt x="727" y="7219"/>
                      <a:pt x="42" y="5449"/>
                    </a:cubicBezTo>
                    <a:cubicBezTo>
                      <a:pt x="32" y="5702"/>
                      <a:pt x="32" y="5944"/>
                      <a:pt x="21" y="6197"/>
                    </a:cubicBezTo>
                    <a:cubicBezTo>
                      <a:pt x="0" y="7746"/>
                      <a:pt x="211" y="9643"/>
                      <a:pt x="1560" y="10686"/>
                    </a:cubicBezTo>
                    <a:cubicBezTo>
                      <a:pt x="2190" y="11171"/>
                      <a:pt x="2988" y="11327"/>
                      <a:pt x="3797" y="11327"/>
                    </a:cubicBezTo>
                    <a:cubicBezTo>
                      <a:pt x="4464" y="11327"/>
                      <a:pt x="5138" y="11221"/>
                      <a:pt x="5733" y="11107"/>
                    </a:cubicBezTo>
                    <a:cubicBezTo>
                      <a:pt x="7208" y="10812"/>
                      <a:pt x="8788" y="10728"/>
                      <a:pt x="10221" y="10233"/>
                    </a:cubicBezTo>
                    <a:cubicBezTo>
                      <a:pt x="13098" y="9263"/>
                      <a:pt x="15364" y="7071"/>
                      <a:pt x="17808" y="5375"/>
                    </a:cubicBezTo>
                    <a:cubicBezTo>
                      <a:pt x="19621" y="4121"/>
                      <a:pt x="21022" y="2994"/>
                      <a:pt x="23151" y="2330"/>
                    </a:cubicBezTo>
                    <a:cubicBezTo>
                      <a:pt x="25005" y="1750"/>
                      <a:pt x="26997" y="1118"/>
                      <a:pt x="28630" y="43"/>
                    </a:cubicBezTo>
                    <a:cubicBezTo>
                      <a:pt x="28651" y="33"/>
                      <a:pt x="28662" y="12"/>
                      <a:pt x="28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8"/>
              <p:cNvSpPr/>
              <p:nvPr/>
            </p:nvSpPr>
            <p:spPr>
              <a:xfrm>
                <a:off x="4456421" y="3284703"/>
                <a:ext cx="1021398" cy="657750"/>
              </a:xfrm>
              <a:custGeom>
                <a:avLst/>
                <a:gdLst/>
                <a:ahLst/>
                <a:cxnLst/>
                <a:rect l="l" t="t" r="r" b="b"/>
                <a:pathLst>
                  <a:path w="27082" h="17440" extrusionOk="0">
                    <a:moveTo>
                      <a:pt x="19494" y="1"/>
                    </a:moveTo>
                    <a:lnTo>
                      <a:pt x="19494" y="1"/>
                    </a:lnTo>
                    <a:cubicBezTo>
                      <a:pt x="16101" y="475"/>
                      <a:pt x="12645" y="517"/>
                      <a:pt x="9336" y="1476"/>
                    </a:cubicBezTo>
                    <a:cubicBezTo>
                      <a:pt x="6670" y="2255"/>
                      <a:pt x="4426" y="3646"/>
                      <a:pt x="2856" y="5965"/>
                    </a:cubicBezTo>
                    <a:cubicBezTo>
                      <a:pt x="2245" y="6860"/>
                      <a:pt x="1665" y="7777"/>
                      <a:pt x="1128" y="8704"/>
                    </a:cubicBezTo>
                    <a:cubicBezTo>
                      <a:pt x="706" y="9442"/>
                      <a:pt x="211" y="10264"/>
                      <a:pt x="0" y="11117"/>
                    </a:cubicBezTo>
                    <a:cubicBezTo>
                      <a:pt x="1233" y="10443"/>
                      <a:pt x="2371" y="9252"/>
                      <a:pt x="3298" y="8483"/>
                    </a:cubicBezTo>
                    <a:cubicBezTo>
                      <a:pt x="4479" y="7535"/>
                      <a:pt x="6038" y="7060"/>
                      <a:pt x="7534" y="6881"/>
                    </a:cubicBezTo>
                    <a:cubicBezTo>
                      <a:pt x="8144" y="6807"/>
                      <a:pt x="8757" y="6770"/>
                      <a:pt x="9370" y="6770"/>
                    </a:cubicBezTo>
                    <a:cubicBezTo>
                      <a:pt x="10506" y="6770"/>
                      <a:pt x="11642" y="6899"/>
                      <a:pt x="12750" y="7166"/>
                    </a:cubicBezTo>
                    <a:cubicBezTo>
                      <a:pt x="13878" y="7440"/>
                      <a:pt x="15258" y="7882"/>
                      <a:pt x="16017" y="8841"/>
                    </a:cubicBezTo>
                    <a:cubicBezTo>
                      <a:pt x="17313" y="10496"/>
                      <a:pt x="16280" y="12487"/>
                      <a:pt x="15142" y="13920"/>
                    </a:cubicBezTo>
                    <a:cubicBezTo>
                      <a:pt x="14131" y="15227"/>
                      <a:pt x="12929" y="16344"/>
                      <a:pt x="11697" y="17440"/>
                    </a:cubicBezTo>
                    <a:cubicBezTo>
                      <a:pt x="12961" y="16544"/>
                      <a:pt x="14173" y="15543"/>
                      <a:pt x="15416" y="14679"/>
                    </a:cubicBezTo>
                    <a:cubicBezTo>
                      <a:pt x="17229" y="13425"/>
                      <a:pt x="18630" y="12287"/>
                      <a:pt x="20759" y="11634"/>
                    </a:cubicBezTo>
                    <a:cubicBezTo>
                      <a:pt x="22613" y="11054"/>
                      <a:pt x="24605" y="10422"/>
                      <a:pt x="26238" y="9337"/>
                    </a:cubicBezTo>
                    <a:cubicBezTo>
                      <a:pt x="26575" y="9115"/>
                      <a:pt x="26870" y="8841"/>
                      <a:pt x="27081" y="8536"/>
                    </a:cubicBezTo>
                    <a:cubicBezTo>
                      <a:pt x="25627" y="8125"/>
                      <a:pt x="24689" y="6744"/>
                      <a:pt x="23562" y="5617"/>
                    </a:cubicBezTo>
                    <a:cubicBezTo>
                      <a:pt x="22234" y="4300"/>
                      <a:pt x="20253" y="3214"/>
                      <a:pt x="19663" y="1413"/>
                    </a:cubicBezTo>
                    <a:cubicBezTo>
                      <a:pt x="19515" y="980"/>
                      <a:pt x="19473" y="506"/>
                      <a:pt x="19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8"/>
              <p:cNvSpPr/>
              <p:nvPr/>
            </p:nvSpPr>
            <p:spPr>
              <a:xfrm>
                <a:off x="4862954" y="3415047"/>
                <a:ext cx="615660" cy="278638"/>
              </a:xfrm>
              <a:custGeom>
                <a:avLst/>
                <a:gdLst/>
                <a:ahLst/>
                <a:cxnLst/>
                <a:rect l="l" t="t" r="r" b="b"/>
                <a:pathLst>
                  <a:path w="16324" h="7388" extrusionOk="0">
                    <a:moveTo>
                      <a:pt x="10306" y="1"/>
                    </a:moveTo>
                    <a:cubicBezTo>
                      <a:pt x="9253" y="433"/>
                      <a:pt x="8209" y="875"/>
                      <a:pt x="7156" y="1318"/>
                    </a:cubicBezTo>
                    <a:cubicBezTo>
                      <a:pt x="5649" y="1929"/>
                      <a:pt x="4110" y="2456"/>
                      <a:pt x="2509" y="2719"/>
                    </a:cubicBezTo>
                    <a:cubicBezTo>
                      <a:pt x="1687" y="2856"/>
                      <a:pt x="833" y="2856"/>
                      <a:pt x="1" y="2920"/>
                    </a:cubicBezTo>
                    <a:cubicBezTo>
                      <a:pt x="422" y="3004"/>
                      <a:pt x="844" y="3078"/>
                      <a:pt x="1265" y="3120"/>
                    </a:cubicBezTo>
                    <a:cubicBezTo>
                      <a:pt x="1503" y="3142"/>
                      <a:pt x="1739" y="3151"/>
                      <a:pt x="1975" y="3151"/>
                    </a:cubicBezTo>
                    <a:cubicBezTo>
                      <a:pt x="2767" y="3151"/>
                      <a:pt x="3552" y="3044"/>
                      <a:pt x="4332" y="2930"/>
                    </a:cubicBezTo>
                    <a:cubicBezTo>
                      <a:pt x="5419" y="2775"/>
                      <a:pt x="6497" y="2624"/>
                      <a:pt x="7578" y="2624"/>
                    </a:cubicBezTo>
                    <a:cubicBezTo>
                      <a:pt x="8111" y="2624"/>
                      <a:pt x="8644" y="2661"/>
                      <a:pt x="9179" y="2751"/>
                    </a:cubicBezTo>
                    <a:cubicBezTo>
                      <a:pt x="10580" y="2983"/>
                      <a:pt x="11486" y="3604"/>
                      <a:pt x="12140" y="4869"/>
                    </a:cubicBezTo>
                    <a:cubicBezTo>
                      <a:pt x="12519" y="5638"/>
                      <a:pt x="12625" y="6544"/>
                      <a:pt x="12424" y="7387"/>
                    </a:cubicBezTo>
                    <a:cubicBezTo>
                      <a:pt x="13510" y="6987"/>
                      <a:pt x="14542" y="6513"/>
                      <a:pt x="15480" y="5902"/>
                    </a:cubicBezTo>
                    <a:cubicBezTo>
                      <a:pt x="15828" y="5670"/>
                      <a:pt x="16112" y="5396"/>
                      <a:pt x="16323" y="5090"/>
                    </a:cubicBezTo>
                    <a:cubicBezTo>
                      <a:pt x="14848" y="4669"/>
                      <a:pt x="13910" y="3288"/>
                      <a:pt x="12783" y="2161"/>
                    </a:cubicBezTo>
                    <a:cubicBezTo>
                      <a:pt x="12045" y="1423"/>
                      <a:pt x="11097" y="759"/>
                      <a:pt x="103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8"/>
              <p:cNvSpPr/>
              <p:nvPr/>
            </p:nvSpPr>
            <p:spPr>
              <a:xfrm>
                <a:off x="4767195" y="3369751"/>
                <a:ext cx="570326" cy="153726"/>
              </a:xfrm>
              <a:custGeom>
                <a:avLst/>
                <a:gdLst/>
                <a:ahLst/>
                <a:cxnLst/>
                <a:rect l="l" t="t" r="r" b="b"/>
                <a:pathLst>
                  <a:path w="15122" h="4076" extrusionOk="0">
                    <a:moveTo>
                      <a:pt x="11813" y="0"/>
                    </a:moveTo>
                    <a:cubicBezTo>
                      <a:pt x="10738" y="1096"/>
                      <a:pt x="9210" y="1750"/>
                      <a:pt x="7840" y="2340"/>
                    </a:cubicBezTo>
                    <a:cubicBezTo>
                      <a:pt x="6746" y="2811"/>
                      <a:pt x="4768" y="3247"/>
                      <a:pt x="3113" y="3247"/>
                    </a:cubicBezTo>
                    <a:cubicBezTo>
                      <a:pt x="2361" y="3247"/>
                      <a:pt x="1676" y="3157"/>
                      <a:pt x="1170" y="2940"/>
                    </a:cubicBezTo>
                    <a:cubicBezTo>
                      <a:pt x="704" y="2732"/>
                      <a:pt x="403" y="2647"/>
                      <a:pt x="213" y="2647"/>
                    </a:cubicBezTo>
                    <a:cubicBezTo>
                      <a:pt x="115" y="2647"/>
                      <a:pt x="47" y="2669"/>
                      <a:pt x="0" y="2709"/>
                    </a:cubicBezTo>
                    <a:cubicBezTo>
                      <a:pt x="1001" y="3109"/>
                      <a:pt x="1981" y="3594"/>
                      <a:pt x="3046" y="3836"/>
                    </a:cubicBezTo>
                    <a:cubicBezTo>
                      <a:pt x="3817" y="4007"/>
                      <a:pt x="4619" y="4075"/>
                      <a:pt x="5426" y="4075"/>
                    </a:cubicBezTo>
                    <a:cubicBezTo>
                      <a:pt x="5964" y="4075"/>
                      <a:pt x="6504" y="4045"/>
                      <a:pt x="7039" y="3994"/>
                    </a:cubicBezTo>
                    <a:cubicBezTo>
                      <a:pt x="7619" y="3815"/>
                      <a:pt x="8262" y="3636"/>
                      <a:pt x="8968" y="3393"/>
                    </a:cubicBezTo>
                    <a:cubicBezTo>
                      <a:pt x="10056" y="3043"/>
                      <a:pt x="10709" y="2596"/>
                      <a:pt x="11717" y="2596"/>
                    </a:cubicBezTo>
                    <a:cubicBezTo>
                      <a:pt x="11860" y="2596"/>
                      <a:pt x="12011" y="2605"/>
                      <a:pt x="12171" y="2624"/>
                    </a:cubicBezTo>
                    <a:cubicBezTo>
                      <a:pt x="13172" y="2740"/>
                      <a:pt x="14131" y="2993"/>
                      <a:pt x="15121" y="3183"/>
                    </a:cubicBezTo>
                    <a:cubicBezTo>
                      <a:pt x="14047" y="2161"/>
                      <a:pt x="12603" y="1254"/>
                      <a:pt x="11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8"/>
              <p:cNvSpPr/>
              <p:nvPr/>
            </p:nvSpPr>
            <p:spPr>
              <a:xfrm>
                <a:off x="4433377" y="3340182"/>
                <a:ext cx="1045611" cy="722469"/>
              </a:xfrm>
              <a:custGeom>
                <a:avLst/>
                <a:gdLst/>
                <a:ahLst/>
                <a:cxnLst/>
                <a:rect l="l" t="t" r="r" b="b"/>
                <a:pathLst>
                  <a:path w="27724" h="19156" extrusionOk="0">
                    <a:moveTo>
                      <a:pt x="19443" y="1"/>
                    </a:moveTo>
                    <a:cubicBezTo>
                      <a:pt x="19135" y="1"/>
                      <a:pt x="18828" y="24"/>
                      <a:pt x="18525" y="89"/>
                    </a:cubicBezTo>
                    <a:cubicBezTo>
                      <a:pt x="18735" y="806"/>
                      <a:pt x="21264" y="2808"/>
                      <a:pt x="21875" y="3282"/>
                    </a:cubicBezTo>
                    <a:cubicBezTo>
                      <a:pt x="22845" y="4041"/>
                      <a:pt x="24499" y="5221"/>
                      <a:pt x="24383" y="6643"/>
                    </a:cubicBezTo>
                    <a:cubicBezTo>
                      <a:pt x="24267" y="7918"/>
                      <a:pt x="23035" y="8572"/>
                      <a:pt x="21970" y="9046"/>
                    </a:cubicBezTo>
                    <a:cubicBezTo>
                      <a:pt x="20537" y="9678"/>
                      <a:pt x="19115" y="10215"/>
                      <a:pt x="17734" y="10963"/>
                    </a:cubicBezTo>
                    <a:cubicBezTo>
                      <a:pt x="16702" y="11522"/>
                      <a:pt x="13098" y="14114"/>
                      <a:pt x="12255" y="14757"/>
                    </a:cubicBezTo>
                    <a:cubicBezTo>
                      <a:pt x="11549" y="15294"/>
                      <a:pt x="9494" y="17665"/>
                      <a:pt x="6733" y="18023"/>
                    </a:cubicBezTo>
                    <a:cubicBezTo>
                      <a:pt x="4817" y="18273"/>
                      <a:pt x="3301" y="18830"/>
                      <a:pt x="1621" y="18830"/>
                    </a:cubicBezTo>
                    <a:cubicBezTo>
                      <a:pt x="1102" y="18830"/>
                      <a:pt x="567" y="18777"/>
                      <a:pt x="0" y="18645"/>
                    </a:cubicBezTo>
                    <a:lnTo>
                      <a:pt x="0" y="18645"/>
                    </a:lnTo>
                    <a:cubicBezTo>
                      <a:pt x="596" y="19028"/>
                      <a:pt x="1312" y="19155"/>
                      <a:pt x="2038" y="19155"/>
                    </a:cubicBezTo>
                    <a:cubicBezTo>
                      <a:pt x="2710" y="19155"/>
                      <a:pt x="3391" y="19046"/>
                      <a:pt x="3994" y="18930"/>
                    </a:cubicBezTo>
                    <a:cubicBezTo>
                      <a:pt x="5469" y="18645"/>
                      <a:pt x="7049" y="18550"/>
                      <a:pt x="8483" y="18066"/>
                    </a:cubicBezTo>
                    <a:cubicBezTo>
                      <a:pt x="11359" y="17086"/>
                      <a:pt x="13625" y="14904"/>
                      <a:pt x="16069" y="13208"/>
                    </a:cubicBezTo>
                    <a:cubicBezTo>
                      <a:pt x="17871" y="11954"/>
                      <a:pt x="19283" y="10816"/>
                      <a:pt x="21401" y="10163"/>
                    </a:cubicBezTo>
                    <a:cubicBezTo>
                      <a:pt x="23266" y="9583"/>
                      <a:pt x="25247" y="8951"/>
                      <a:pt x="26881" y="7866"/>
                    </a:cubicBezTo>
                    <a:cubicBezTo>
                      <a:pt x="27228" y="7644"/>
                      <a:pt x="27513" y="7370"/>
                      <a:pt x="27724" y="7065"/>
                    </a:cubicBezTo>
                    <a:cubicBezTo>
                      <a:pt x="26238" y="6654"/>
                      <a:pt x="25300" y="5273"/>
                      <a:pt x="24173" y="4146"/>
                    </a:cubicBezTo>
                    <a:cubicBezTo>
                      <a:pt x="22876" y="2850"/>
                      <a:pt x="20959" y="1786"/>
                      <a:pt x="20316" y="47"/>
                    </a:cubicBezTo>
                    <a:cubicBezTo>
                      <a:pt x="20025" y="21"/>
                      <a:pt x="19733" y="1"/>
                      <a:pt x="19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8"/>
              <p:cNvSpPr/>
              <p:nvPr/>
            </p:nvSpPr>
            <p:spPr>
              <a:xfrm>
                <a:off x="5305279" y="3461173"/>
                <a:ext cx="173338" cy="217389"/>
              </a:xfrm>
              <a:custGeom>
                <a:avLst/>
                <a:gdLst/>
                <a:ahLst/>
                <a:cxnLst/>
                <a:rect l="l" t="t" r="r" b="b"/>
                <a:pathLst>
                  <a:path w="4596" h="5764" extrusionOk="0">
                    <a:moveTo>
                      <a:pt x="1" y="0"/>
                    </a:moveTo>
                    <a:lnTo>
                      <a:pt x="1" y="0"/>
                    </a:lnTo>
                    <a:cubicBezTo>
                      <a:pt x="1466" y="1855"/>
                      <a:pt x="2530" y="3836"/>
                      <a:pt x="1655" y="5764"/>
                    </a:cubicBezTo>
                    <a:cubicBezTo>
                      <a:pt x="2393" y="5448"/>
                      <a:pt x="3109" y="5090"/>
                      <a:pt x="3752" y="4658"/>
                    </a:cubicBezTo>
                    <a:cubicBezTo>
                      <a:pt x="4100" y="4436"/>
                      <a:pt x="4384" y="4162"/>
                      <a:pt x="4595" y="3857"/>
                    </a:cubicBezTo>
                    <a:cubicBezTo>
                      <a:pt x="3120" y="3446"/>
                      <a:pt x="2182" y="2065"/>
                      <a:pt x="1055" y="938"/>
                    </a:cubicBezTo>
                    <a:cubicBezTo>
                      <a:pt x="728" y="622"/>
                      <a:pt x="370" y="306"/>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8"/>
              <p:cNvSpPr/>
              <p:nvPr/>
            </p:nvSpPr>
            <p:spPr>
              <a:xfrm>
                <a:off x="5081137" y="3267316"/>
                <a:ext cx="302474" cy="255067"/>
              </a:xfrm>
              <a:custGeom>
                <a:avLst/>
                <a:gdLst/>
                <a:ahLst/>
                <a:cxnLst/>
                <a:rect l="l" t="t" r="r" b="b"/>
                <a:pathLst>
                  <a:path w="8020" h="6763" extrusionOk="0">
                    <a:moveTo>
                      <a:pt x="2240" y="0"/>
                    </a:moveTo>
                    <a:cubicBezTo>
                      <a:pt x="1906" y="0"/>
                      <a:pt x="1630" y="191"/>
                      <a:pt x="1276" y="630"/>
                    </a:cubicBezTo>
                    <a:cubicBezTo>
                      <a:pt x="728" y="1347"/>
                      <a:pt x="1" y="1916"/>
                      <a:pt x="644" y="2358"/>
                    </a:cubicBezTo>
                    <a:cubicBezTo>
                      <a:pt x="1276" y="3918"/>
                      <a:pt x="2909" y="4202"/>
                      <a:pt x="4332" y="4834"/>
                    </a:cubicBezTo>
                    <a:cubicBezTo>
                      <a:pt x="4732" y="5024"/>
                      <a:pt x="7619" y="6573"/>
                      <a:pt x="8020" y="6763"/>
                    </a:cubicBezTo>
                    <a:cubicBezTo>
                      <a:pt x="6882" y="5814"/>
                      <a:pt x="3541" y="3212"/>
                      <a:pt x="3099" y="1863"/>
                    </a:cubicBezTo>
                    <a:cubicBezTo>
                      <a:pt x="2930" y="1357"/>
                      <a:pt x="2888" y="788"/>
                      <a:pt x="2941" y="198"/>
                    </a:cubicBezTo>
                    <a:cubicBezTo>
                      <a:pt x="2666" y="71"/>
                      <a:pt x="2442"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8"/>
              <p:cNvSpPr/>
              <p:nvPr/>
            </p:nvSpPr>
            <p:spPr>
              <a:xfrm>
                <a:off x="5168976" y="2990373"/>
                <a:ext cx="1117948" cy="620676"/>
              </a:xfrm>
              <a:custGeom>
                <a:avLst/>
                <a:gdLst/>
                <a:ahLst/>
                <a:cxnLst/>
                <a:rect l="l" t="t" r="r" b="b"/>
                <a:pathLst>
                  <a:path w="29642" h="16457" extrusionOk="0">
                    <a:moveTo>
                      <a:pt x="5507" y="0"/>
                    </a:moveTo>
                    <a:cubicBezTo>
                      <a:pt x="4619" y="0"/>
                      <a:pt x="3808" y="317"/>
                      <a:pt x="3141" y="1335"/>
                    </a:cubicBezTo>
                    <a:cubicBezTo>
                      <a:pt x="1918" y="3210"/>
                      <a:pt x="1" y="6898"/>
                      <a:pt x="770" y="9217"/>
                    </a:cubicBezTo>
                    <a:cubicBezTo>
                      <a:pt x="1360" y="11018"/>
                      <a:pt x="3351" y="12104"/>
                      <a:pt x="4669" y="13421"/>
                    </a:cubicBezTo>
                    <a:cubicBezTo>
                      <a:pt x="5995" y="14747"/>
                      <a:pt x="7083" y="16456"/>
                      <a:pt x="9102" y="16456"/>
                    </a:cubicBezTo>
                    <a:cubicBezTo>
                      <a:pt x="9120" y="16456"/>
                      <a:pt x="9139" y="16456"/>
                      <a:pt x="9157" y="16456"/>
                    </a:cubicBezTo>
                    <a:cubicBezTo>
                      <a:pt x="13425" y="16403"/>
                      <a:pt x="14900" y="11998"/>
                      <a:pt x="18188" y="10186"/>
                    </a:cubicBezTo>
                    <a:cubicBezTo>
                      <a:pt x="19958" y="9217"/>
                      <a:pt x="22108" y="8806"/>
                      <a:pt x="24078" y="8500"/>
                    </a:cubicBezTo>
                    <a:cubicBezTo>
                      <a:pt x="25659" y="8268"/>
                      <a:pt x="29642" y="8426"/>
                      <a:pt x="27671" y="6013"/>
                    </a:cubicBezTo>
                    <a:cubicBezTo>
                      <a:pt x="25269" y="3063"/>
                      <a:pt x="20496" y="1324"/>
                      <a:pt x="16955" y="987"/>
                    </a:cubicBezTo>
                    <a:cubicBezTo>
                      <a:pt x="15605" y="846"/>
                      <a:pt x="14279" y="790"/>
                      <a:pt x="12948" y="790"/>
                    </a:cubicBezTo>
                    <a:cubicBezTo>
                      <a:pt x="12097" y="790"/>
                      <a:pt x="11243" y="813"/>
                      <a:pt x="10380" y="850"/>
                    </a:cubicBezTo>
                    <a:cubicBezTo>
                      <a:pt x="10323" y="852"/>
                      <a:pt x="10266" y="853"/>
                      <a:pt x="10209" y="853"/>
                    </a:cubicBezTo>
                    <a:cubicBezTo>
                      <a:pt x="8633" y="853"/>
                      <a:pt x="6966" y="0"/>
                      <a:pt x="5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8"/>
              <p:cNvSpPr/>
              <p:nvPr/>
            </p:nvSpPr>
            <p:spPr>
              <a:xfrm>
                <a:off x="5168598" y="2990864"/>
                <a:ext cx="1118325" cy="620940"/>
              </a:xfrm>
              <a:custGeom>
                <a:avLst/>
                <a:gdLst/>
                <a:ahLst/>
                <a:cxnLst/>
                <a:rect l="l" t="t" r="r" b="b"/>
                <a:pathLst>
                  <a:path w="29652" h="16464" extrusionOk="0">
                    <a:moveTo>
                      <a:pt x="18607" y="6808"/>
                    </a:moveTo>
                    <a:cubicBezTo>
                      <a:pt x="18755" y="6808"/>
                      <a:pt x="18899" y="6827"/>
                      <a:pt x="19030" y="6875"/>
                    </a:cubicBezTo>
                    <a:cubicBezTo>
                      <a:pt x="20137" y="7254"/>
                      <a:pt x="17365" y="8835"/>
                      <a:pt x="16997" y="9045"/>
                    </a:cubicBezTo>
                    <a:cubicBezTo>
                      <a:pt x="16607" y="9214"/>
                      <a:pt x="16259" y="9383"/>
                      <a:pt x="15901" y="9583"/>
                    </a:cubicBezTo>
                    <a:cubicBezTo>
                      <a:pt x="15648" y="9720"/>
                      <a:pt x="15395" y="9857"/>
                      <a:pt x="15163" y="10036"/>
                    </a:cubicBezTo>
                    <a:cubicBezTo>
                      <a:pt x="14341" y="10594"/>
                      <a:pt x="13625" y="11300"/>
                      <a:pt x="12856" y="11912"/>
                    </a:cubicBezTo>
                    <a:cubicBezTo>
                      <a:pt x="12044" y="12554"/>
                      <a:pt x="11212" y="13303"/>
                      <a:pt x="10274" y="13777"/>
                    </a:cubicBezTo>
                    <a:cubicBezTo>
                      <a:pt x="9760" y="14033"/>
                      <a:pt x="9172" y="14150"/>
                      <a:pt x="8572" y="14150"/>
                    </a:cubicBezTo>
                    <a:cubicBezTo>
                      <a:pt x="7497" y="14150"/>
                      <a:pt x="6383" y="13778"/>
                      <a:pt x="5585" y="13176"/>
                    </a:cubicBezTo>
                    <a:cubicBezTo>
                      <a:pt x="5058" y="12776"/>
                      <a:pt x="4331" y="11933"/>
                      <a:pt x="4405" y="11216"/>
                    </a:cubicBezTo>
                    <a:cubicBezTo>
                      <a:pt x="4478" y="10373"/>
                      <a:pt x="5732" y="10373"/>
                      <a:pt x="6333" y="10352"/>
                    </a:cubicBezTo>
                    <a:cubicBezTo>
                      <a:pt x="6391" y="10349"/>
                      <a:pt x="6449" y="10348"/>
                      <a:pt x="6506" y="10348"/>
                    </a:cubicBezTo>
                    <a:cubicBezTo>
                      <a:pt x="7088" y="10348"/>
                      <a:pt x="7664" y="10485"/>
                      <a:pt x="8239" y="10485"/>
                    </a:cubicBezTo>
                    <a:cubicBezTo>
                      <a:pt x="8419" y="10485"/>
                      <a:pt x="8598" y="10471"/>
                      <a:pt x="8778" y="10436"/>
                    </a:cubicBezTo>
                    <a:cubicBezTo>
                      <a:pt x="9515" y="10299"/>
                      <a:pt x="10232" y="10015"/>
                      <a:pt x="10906" y="9667"/>
                    </a:cubicBezTo>
                    <a:cubicBezTo>
                      <a:pt x="11359" y="9425"/>
                      <a:pt x="11844" y="9256"/>
                      <a:pt x="12318" y="9056"/>
                    </a:cubicBezTo>
                    <a:cubicBezTo>
                      <a:pt x="12834" y="8835"/>
                      <a:pt x="13340" y="8571"/>
                      <a:pt x="13867" y="8350"/>
                    </a:cubicBezTo>
                    <a:cubicBezTo>
                      <a:pt x="15110" y="7823"/>
                      <a:pt x="16322" y="7307"/>
                      <a:pt x="17629" y="6980"/>
                    </a:cubicBezTo>
                    <a:cubicBezTo>
                      <a:pt x="17908" y="6907"/>
                      <a:pt x="18268" y="6808"/>
                      <a:pt x="18607" y="6808"/>
                    </a:cubicBezTo>
                    <a:close/>
                    <a:moveTo>
                      <a:pt x="5524" y="0"/>
                    </a:moveTo>
                    <a:cubicBezTo>
                      <a:pt x="4633" y="0"/>
                      <a:pt x="3819" y="318"/>
                      <a:pt x="3151" y="1343"/>
                    </a:cubicBezTo>
                    <a:cubicBezTo>
                      <a:pt x="1928" y="3208"/>
                      <a:pt x="0" y="6896"/>
                      <a:pt x="769" y="9214"/>
                    </a:cubicBezTo>
                    <a:cubicBezTo>
                      <a:pt x="1359" y="11016"/>
                      <a:pt x="3340" y="12101"/>
                      <a:pt x="4658" y="13418"/>
                    </a:cubicBezTo>
                    <a:cubicBezTo>
                      <a:pt x="5998" y="14749"/>
                      <a:pt x="7089" y="16464"/>
                      <a:pt x="9120" y="16464"/>
                    </a:cubicBezTo>
                    <a:cubicBezTo>
                      <a:pt x="9132" y="16464"/>
                      <a:pt x="9144" y="16464"/>
                      <a:pt x="9157" y="16464"/>
                    </a:cubicBezTo>
                    <a:cubicBezTo>
                      <a:pt x="13425" y="16411"/>
                      <a:pt x="14900" y="11996"/>
                      <a:pt x="18187" y="10194"/>
                    </a:cubicBezTo>
                    <a:cubicBezTo>
                      <a:pt x="19958" y="9214"/>
                      <a:pt x="22097" y="8803"/>
                      <a:pt x="24078" y="8508"/>
                    </a:cubicBezTo>
                    <a:cubicBezTo>
                      <a:pt x="25669" y="8266"/>
                      <a:pt x="29652" y="8424"/>
                      <a:pt x="27692" y="6011"/>
                    </a:cubicBezTo>
                    <a:cubicBezTo>
                      <a:pt x="25279" y="3060"/>
                      <a:pt x="20506" y="1322"/>
                      <a:pt x="16965" y="984"/>
                    </a:cubicBezTo>
                    <a:cubicBezTo>
                      <a:pt x="15597" y="848"/>
                      <a:pt x="14253" y="795"/>
                      <a:pt x="12903" y="795"/>
                    </a:cubicBezTo>
                    <a:cubicBezTo>
                      <a:pt x="12070" y="795"/>
                      <a:pt x="11234" y="815"/>
                      <a:pt x="10390" y="847"/>
                    </a:cubicBezTo>
                    <a:cubicBezTo>
                      <a:pt x="10333" y="850"/>
                      <a:pt x="10276" y="851"/>
                      <a:pt x="10219" y="851"/>
                    </a:cubicBezTo>
                    <a:cubicBezTo>
                      <a:pt x="8645" y="851"/>
                      <a:pt x="6981" y="0"/>
                      <a:pt x="5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8"/>
              <p:cNvSpPr/>
              <p:nvPr/>
            </p:nvSpPr>
            <p:spPr>
              <a:xfrm>
                <a:off x="5397078" y="3121358"/>
                <a:ext cx="889848" cy="489654"/>
              </a:xfrm>
              <a:custGeom>
                <a:avLst/>
                <a:gdLst/>
                <a:ahLst/>
                <a:cxnLst/>
                <a:rect l="l" t="t" r="r" b="b"/>
                <a:pathLst>
                  <a:path w="23594" h="12983" extrusionOk="0">
                    <a:moveTo>
                      <a:pt x="17064" y="0"/>
                    </a:moveTo>
                    <a:cubicBezTo>
                      <a:pt x="15833" y="0"/>
                      <a:pt x="14608" y="145"/>
                      <a:pt x="13394" y="443"/>
                    </a:cubicBezTo>
                    <a:cubicBezTo>
                      <a:pt x="12582" y="643"/>
                      <a:pt x="11160" y="896"/>
                      <a:pt x="10749" y="1739"/>
                    </a:cubicBezTo>
                    <a:cubicBezTo>
                      <a:pt x="11333" y="1656"/>
                      <a:pt x="12120" y="1541"/>
                      <a:pt x="12877" y="1541"/>
                    </a:cubicBezTo>
                    <a:cubicBezTo>
                      <a:pt x="14045" y="1541"/>
                      <a:pt x="15143" y="1816"/>
                      <a:pt x="15322" y="2909"/>
                    </a:cubicBezTo>
                    <a:cubicBezTo>
                      <a:pt x="15438" y="3678"/>
                      <a:pt x="14753" y="4384"/>
                      <a:pt x="14184" y="4753"/>
                    </a:cubicBezTo>
                    <a:cubicBezTo>
                      <a:pt x="13310" y="5333"/>
                      <a:pt x="12677" y="5564"/>
                      <a:pt x="11761" y="6091"/>
                    </a:cubicBezTo>
                    <a:cubicBezTo>
                      <a:pt x="9358" y="7514"/>
                      <a:pt x="7598" y="9874"/>
                      <a:pt x="5038" y="11086"/>
                    </a:cubicBezTo>
                    <a:cubicBezTo>
                      <a:pt x="4116" y="11530"/>
                      <a:pt x="3114" y="11834"/>
                      <a:pt x="2096" y="11834"/>
                    </a:cubicBezTo>
                    <a:cubicBezTo>
                      <a:pt x="1834" y="11834"/>
                      <a:pt x="1571" y="11814"/>
                      <a:pt x="1308" y="11771"/>
                    </a:cubicBezTo>
                    <a:cubicBezTo>
                      <a:pt x="844" y="11697"/>
                      <a:pt x="412" y="11560"/>
                      <a:pt x="1" y="11402"/>
                    </a:cubicBezTo>
                    <a:lnTo>
                      <a:pt x="1" y="11402"/>
                    </a:lnTo>
                    <a:cubicBezTo>
                      <a:pt x="848" y="12270"/>
                      <a:pt x="1768" y="12983"/>
                      <a:pt x="3081" y="12983"/>
                    </a:cubicBezTo>
                    <a:cubicBezTo>
                      <a:pt x="3090" y="12983"/>
                      <a:pt x="3100" y="12983"/>
                      <a:pt x="3109" y="12983"/>
                    </a:cubicBezTo>
                    <a:cubicBezTo>
                      <a:pt x="7377" y="12930"/>
                      <a:pt x="8852" y="8515"/>
                      <a:pt x="12150" y="6713"/>
                    </a:cubicBezTo>
                    <a:cubicBezTo>
                      <a:pt x="13910" y="5744"/>
                      <a:pt x="16060" y="5333"/>
                      <a:pt x="18030" y="5027"/>
                    </a:cubicBezTo>
                    <a:cubicBezTo>
                      <a:pt x="19611" y="4795"/>
                      <a:pt x="23594" y="4953"/>
                      <a:pt x="21634" y="2540"/>
                    </a:cubicBezTo>
                    <a:cubicBezTo>
                      <a:pt x="20854" y="1602"/>
                      <a:pt x="19822" y="791"/>
                      <a:pt x="18694" y="96"/>
                    </a:cubicBezTo>
                    <a:cubicBezTo>
                      <a:pt x="18662" y="96"/>
                      <a:pt x="18631" y="74"/>
                      <a:pt x="18599" y="74"/>
                    </a:cubicBezTo>
                    <a:cubicBezTo>
                      <a:pt x="18087" y="25"/>
                      <a:pt x="17575" y="0"/>
                      <a:pt x="17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8"/>
              <p:cNvSpPr/>
              <p:nvPr/>
            </p:nvSpPr>
            <p:spPr>
              <a:xfrm>
                <a:off x="5907780" y="3121509"/>
                <a:ext cx="379149" cy="220067"/>
              </a:xfrm>
              <a:custGeom>
                <a:avLst/>
                <a:gdLst/>
                <a:ahLst/>
                <a:cxnLst/>
                <a:rect l="l" t="t" r="r" b="b"/>
                <a:pathLst>
                  <a:path w="10053" h="5835" extrusionOk="0">
                    <a:moveTo>
                      <a:pt x="3535" y="1"/>
                    </a:moveTo>
                    <a:cubicBezTo>
                      <a:pt x="2536" y="1"/>
                      <a:pt x="1545" y="92"/>
                      <a:pt x="559" y="281"/>
                    </a:cubicBezTo>
                    <a:cubicBezTo>
                      <a:pt x="0" y="745"/>
                      <a:pt x="517" y="1493"/>
                      <a:pt x="907" y="1651"/>
                    </a:cubicBezTo>
                    <a:cubicBezTo>
                      <a:pt x="1834" y="2009"/>
                      <a:pt x="6217" y="2231"/>
                      <a:pt x="5669" y="3643"/>
                    </a:cubicBezTo>
                    <a:cubicBezTo>
                      <a:pt x="5069" y="5170"/>
                      <a:pt x="2540" y="4760"/>
                      <a:pt x="780" y="5834"/>
                    </a:cubicBezTo>
                    <a:cubicBezTo>
                      <a:pt x="1992" y="5466"/>
                      <a:pt x="3267" y="5234"/>
                      <a:pt x="4479" y="5055"/>
                    </a:cubicBezTo>
                    <a:cubicBezTo>
                      <a:pt x="6070" y="4802"/>
                      <a:pt x="10053" y="4960"/>
                      <a:pt x="8093" y="2547"/>
                    </a:cubicBezTo>
                    <a:cubicBezTo>
                      <a:pt x="7313" y="1598"/>
                      <a:pt x="6302" y="776"/>
                      <a:pt x="5153" y="92"/>
                    </a:cubicBezTo>
                    <a:cubicBezTo>
                      <a:pt x="5121" y="92"/>
                      <a:pt x="5090" y="70"/>
                      <a:pt x="5058" y="70"/>
                    </a:cubicBezTo>
                    <a:cubicBezTo>
                      <a:pt x="4548" y="24"/>
                      <a:pt x="4040" y="1"/>
                      <a:pt x="35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8"/>
              <p:cNvSpPr/>
              <p:nvPr/>
            </p:nvSpPr>
            <p:spPr>
              <a:xfrm>
                <a:off x="5175727" y="2937346"/>
                <a:ext cx="1060357" cy="439191"/>
              </a:xfrm>
              <a:custGeom>
                <a:avLst/>
                <a:gdLst/>
                <a:ahLst/>
                <a:cxnLst/>
                <a:rect l="l" t="t" r="r" b="b"/>
                <a:pathLst>
                  <a:path w="28115" h="11645" extrusionOk="0">
                    <a:moveTo>
                      <a:pt x="8325" y="10939"/>
                    </a:moveTo>
                    <a:cubicBezTo>
                      <a:pt x="11128" y="10138"/>
                      <a:pt x="13541" y="8431"/>
                      <a:pt x="16260" y="7430"/>
                    </a:cubicBezTo>
                    <a:cubicBezTo>
                      <a:pt x="18283" y="6692"/>
                      <a:pt x="20527" y="6587"/>
                      <a:pt x="22656" y="6861"/>
                    </a:cubicBezTo>
                    <a:cubicBezTo>
                      <a:pt x="24521" y="7114"/>
                      <a:pt x="26502" y="7588"/>
                      <a:pt x="27977" y="8831"/>
                    </a:cubicBezTo>
                    <a:cubicBezTo>
                      <a:pt x="28114" y="8494"/>
                      <a:pt x="27998" y="8051"/>
                      <a:pt x="27503" y="7430"/>
                    </a:cubicBezTo>
                    <a:cubicBezTo>
                      <a:pt x="25090" y="4479"/>
                      <a:pt x="20317" y="2741"/>
                      <a:pt x="16776" y="2403"/>
                    </a:cubicBezTo>
                    <a:cubicBezTo>
                      <a:pt x="14563" y="2172"/>
                      <a:pt x="12414" y="2172"/>
                      <a:pt x="10201" y="2266"/>
                    </a:cubicBezTo>
                    <a:cubicBezTo>
                      <a:pt x="7619" y="2372"/>
                      <a:pt x="4764" y="1"/>
                      <a:pt x="2962" y="2751"/>
                    </a:cubicBezTo>
                    <a:cubicBezTo>
                      <a:pt x="1803" y="4532"/>
                      <a:pt x="1" y="7967"/>
                      <a:pt x="485" y="10285"/>
                    </a:cubicBezTo>
                    <a:cubicBezTo>
                      <a:pt x="3067" y="10728"/>
                      <a:pt x="5817" y="11645"/>
                      <a:pt x="8325" y="109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8"/>
              <p:cNvSpPr/>
              <p:nvPr/>
            </p:nvSpPr>
            <p:spPr>
              <a:xfrm>
                <a:off x="5185683" y="3139650"/>
                <a:ext cx="1049986" cy="236888"/>
              </a:xfrm>
              <a:custGeom>
                <a:avLst/>
                <a:gdLst/>
                <a:ahLst/>
                <a:cxnLst/>
                <a:rect l="l" t="t" r="r" b="b"/>
                <a:pathLst>
                  <a:path w="27840" h="6281" extrusionOk="0">
                    <a:moveTo>
                      <a:pt x="27239" y="2066"/>
                    </a:moveTo>
                    <a:cubicBezTo>
                      <a:pt x="26691" y="1412"/>
                      <a:pt x="26038" y="801"/>
                      <a:pt x="25290" y="264"/>
                    </a:cubicBezTo>
                    <a:cubicBezTo>
                      <a:pt x="23561" y="1107"/>
                      <a:pt x="21844" y="327"/>
                      <a:pt x="20053" y="222"/>
                    </a:cubicBezTo>
                    <a:cubicBezTo>
                      <a:pt x="16238" y="0"/>
                      <a:pt x="13151" y="2519"/>
                      <a:pt x="9642" y="3488"/>
                    </a:cubicBezTo>
                    <a:cubicBezTo>
                      <a:pt x="7619" y="4057"/>
                      <a:pt x="5132" y="4510"/>
                      <a:pt x="3088" y="3794"/>
                    </a:cubicBezTo>
                    <a:cubicBezTo>
                      <a:pt x="1654" y="3299"/>
                      <a:pt x="959" y="2276"/>
                      <a:pt x="811" y="1054"/>
                    </a:cubicBezTo>
                    <a:cubicBezTo>
                      <a:pt x="295" y="2382"/>
                      <a:pt x="0" y="3783"/>
                      <a:pt x="232" y="4911"/>
                    </a:cubicBezTo>
                    <a:cubicBezTo>
                      <a:pt x="2803" y="5364"/>
                      <a:pt x="5553" y="6281"/>
                      <a:pt x="8061" y="5575"/>
                    </a:cubicBezTo>
                    <a:cubicBezTo>
                      <a:pt x="10864" y="4774"/>
                      <a:pt x="13277" y="3067"/>
                      <a:pt x="15996" y="2066"/>
                    </a:cubicBezTo>
                    <a:cubicBezTo>
                      <a:pt x="18019" y="1328"/>
                      <a:pt x="20263" y="1223"/>
                      <a:pt x="22392" y="1507"/>
                    </a:cubicBezTo>
                    <a:cubicBezTo>
                      <a:pt x="24257" y="1750"/>
                      <a:pt x="26238" y="2224"/>
                      <a:pt x="27713" y="3467"/>
                    </a:cubicBezTo>
                    <a:cubicBezTo>
                      <a:pt x="27840" y="3141"/>
                      <a:pt x="27734" y="2687"/>
                      <a:pt x="27239" y="20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8"/>
              <p:cNvSpPr/>
              <p:nvPr/>
            </p:nvSpPr>
            <p:spPr>
              <a:xfrm>
                <a:off x="5189644" y="3158055"/>
                <a:ext cx="1041273" cy="201587"/>
              </a:xfrm>
              <a:custGeom>
                <a:avLst/>
                <a:gdLst/>
                <a:ahLst/>
                <a:cxnLst/>
                <a:rect l="l" t="t" r="r" b="b"/>
                <a:pathLst>
                  <a:path w="27609" h="5345" extrusionOk="0">
                    <a:moveTo>
                      <a:pt x="20144" y="1"/>
                    </a:moveTo>
                    <a:cubicBezTo>
                      <a:pt x="18684" y="1"/>
                      <a:pt x="17246" y="252"/>
                      <a:pt x="15859" y="756"/>
                    </a:cubicBezTo>
                    <a:cubicBezTo>
                      <a:pt x="14173" y="1356"/>
                      <a:pt x="12635" y="2252"/>
                      <a:pt x="11012" y="2969"/>
                    </a:cubicBezTo>
                    <a:cubicBezTo>
                      <a:pt x="9067" y="3800"/>
                      <a:pt x="6906" y="4339"/>
                      <a:pt x="4759" y="4339"/>
                    </a:cubicBezTo>
                    <a:cubicBezTo>
                      <a:pt x="4022" y="4339"/>
                      <a:pt x="3286" y="4276"/>
                      <a:pt x="2561" y="4138"/>
                    </a:cubicBezTo>
                    <a:cubicBezTo>
                      <a:pt x="1592" y="3949"/>
                      <a:pt x="422" y="3443"/>
                      <a:pt x="180" y="2357"/>
                    </a:cubicBezTo>
                    <a:cubicBezTo>
                      <a:pt x="32" y="3095"/>
                      <a:pt x="1" y="3791"/>
                      <a:pt x="127" y="4423"/>
                    </a:cubicBezTo>
                    <a:cubicBezTo>
                      <a:pt x="2026" y="4757"/>
                      <a:pt x="4022" y="5345"/>
                      <a:pt x="5947" y="5345"/>
                    </a:cubicBezTo>
                    <a:cubicBezTo>
                      <a:pt x="6628" y="5345"/>
                      <a:pt x="7300" y="5271"/>
                      <a:pt x="7956" y="5087"/>
                    </a:cubicBezTo>
                    <a:cubicBezTo>
                      <a:pt x="10759" y="4286"/>
                      <a:pt x="13172" y="2579"/>
                      <a:pt x="15891" y="1578"/>
                    </a:cubicBezTo>
                    <a:cubicBezTo>
                      <a:pt x="17255" y="1080"/>
                      <a:pt x="18720" y="870"/>
                      <a:pt x="20182" y="870"/>
                    </a:cubicBezTo>
                    <a:cubicBezTo>
                      <a:pt x="20888" y="870"/>
                      <a:pt x="21594" y="919"/>
                      <a:pt x="22287" y="1009"/>
                    </a:cubicBezTo>
                    <a:cubicBezTo>
                      <a:pt x="24152" y="1262"/>
                      <a:pt x="26133" y="1736"/>
                      <a:pt x="27608" y="2979"/>
                    </a:cubicBezTo>
                    <a:lnTo>
                      <a:pt x="27608" y="2958"/>
                    </a:lnTo>
                    <a:cubicBezTo>
                      <a:pt x="27187" y="2400"/>
                      <a:pt x="26586" y="1873"/>
                      <a:pt x="25954" y="1525"/>
                    </a:cubicBezTo>
                    <a:cubicBezTo>
                      <a:pt x="24426" y="714"/>
                      <a:pt x="22729" y="145"/>
                      <a:pt x="20991" y="29"/>
                    </a:cubicBezTo>
                    <a:cubicBezTo>
                      <a:pt x="20708" y="10"/>
                      <a:pt x="20425" y="1"/>
                      <a:pt x="20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8"/>
              <p:cNvSpPr/>
              <p:nvPr/>
            </p:nvSpPr>
            <p:spPr>
              <a:xfrm>
                <a:off x="5922866" y="3176573"/>
                <a:ext cx="307264" cy="93873"/>
              </a:xfrm>
              <a:custGeom>
                <a:avLst/>
                <a:gdLst/>
                <a:ahLst/>
                <a:cxnLst/>
                <a:rect l="l" t="t" r="r" b="b"/>
                <a:pathLst>
                  <a:path w="8147" h="2489" extrusionOk="0">
                    <a:moveTo>
                      <a:pt x="2380" y="1"/>
                    </a:moveTo>
                    <a:cubicBezTo>
                      <a:pt x="1575" y="1"/>
                      <a:pt x="786" y="102"/>
                      <a:pt x="1" y="233"/>
                    </a:cubicBezTo>
                    <a:cubicBezTo>
                      <a:pt x="981" y="265"/>
                      <a:pt x="1982" y="349"/>
                      <a:pt x="2972" y="528"/>
                    </a:cubicBezTo>
                    <a:cubicBezTo>
                      <a:pt x="3004" y="528"/>
                      <a:pt x="3036" y="539"/>
                      <a:pt x="3046" y="549"/>
                    </a:cubicBezTo>
                    <a:cubicBezTo>
                      <a:pt x="4858" y="802"/>
                      <a:pt x="6724" y="1297"/>
                      <a:pt x="8146" y="2488"/>
                    </a:cubicBezTo>
                    <a:lnTo>
                      <a:pt x="8146" y="2478"/>
                    </a:lnTo>
                    <a:cubicBezTo>
                      <a:pt x="7746" y="1909"/>
                      <a:pt x="7145" y="1382"/>
                      <a:pt x="6513" y="1034"/>
                    </a:cubicBezTo>
                    <a:cubicBezTo>
                      <a:pt x="6239" y="876"/>
                      <a:pt x="5954" y="750"/>
                      <a:pt x="5659" y="613"/>
                    </a:cubicBezTo>
                    <a:cubicBezTo>
                      <a:pt x="5143" y="433"/>
                      <a:pt x="4616" y="275"/>
                      <a:pt x="4079" y="170"/>
                    </a:cubicBezTo>
                    <a:cubicBezTo>
                      <a:pt x="3502" y="49"/>
                      <a:pt x="2937" y="1"/>
                      <a:pt x="23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8"/>
              <p:cNvSpPr/>
              <p:nvPr/>
            </p:nvSpPr>
            <p:spPr>
              <a:xfrm>
                <a:off x="5303317" y="3258076"/>
                <a:ext cx="393858" cy="101604"/>
              </a:xfrm>
              <a:custGeom>
                <a:avLst/>
                <a:gdLst/>
                <a:ahLst/>
                <a:cxnLst/>
                <a:rect l="l" t="t" r="r" b="b"/>
                <a:pathLst>
                  <a:path w="10443" h="2694" extrusionOk="0">
                    <a:moveTo>
                      <a:pt x="10443" y="1"/>
                    </a:moveTo>
                    <a:lnTo>
                      <a:pt x="10443" y="1"/>
                    </a:lnTo>
                    <a:cubicBezTo>
                      <a:pt x="9104" y="433"/>
                      <a:pt x="7713" y="812"/>
                      <a:pt x="6375" y="1297"/>
                    </a:cubicBezTo>
                    <a:cubicBezTo>
                      <a:pt x="4831" y="1861"/>
                      <a:pt x="3277" y="2239"/>
                      <a:pt x="1679" y="2239"/>
                    </a:cubicBezTo>
                    <a:cubicBezTo>
                      <a:pt x="1576" y="2239"/>
                      <a:pt x="1473" y="2238"/>
                      <a:pt x="1370" y="2234"/>
                    </a:cubicBezTo>
                    <a:cubicBezTo>
                      <a:pt x="906" y="2298"/>
                      <a:pt x="443" y="2350"/>
                      <a:pt x="0" y="2350"/>
                    </a:cubicBezTo>
                    <a:cubicBezTo>
                      <a:pt x="978" y="2547"/>
                      <a:pt x="1952" y="2694"/>
                      <a:pt x="2908" y="2694"/>
                    </a:cubicBezTo>
                    <a:cubicBezTo>
                      <a:pt x="3590" y="2694"/>
                      <a:pt x="4263" y="2619"/>
                      <a:pt x="4921" y="2435"/>
                    </a:cubicBezTo>
                    <a:cubicBezTo>
                      <a:pt x="6870" y="1876"/>
                      <a:pt x="8641" y="875"/>
                      <a:pt x="10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8"/>
              <p:cNvSpPr/>
              <p:nvPr/>
            </p:nvSpPr>
            <p:spPr>
              <a:xfrm>
                <a:off x="4362208" y="2857088"/>
                <a:ext cx="968144" cy="1173201"/>
              </a:xfrm>
              <a:custGeom>
                <a:avLst/>
                <a:gdLst/>
                <a:ahLst/>
                <a:cxnLst/>
                <a:rect l="l" t="t" r="r" b="b"/>
                <a:pathLst>
                  <a:path w="25670" h="31107" extrusionOk="0">
                    <a:moveTo>
                      <a:pt x="1423" y="31106"/>
                    </a:moveTo>
                    <a:cubicBezTo>
                      <a:pt x="1255" y="30421"/>
                      <a:pt x="1160" y="29737"/>
                      <a:pt x="1097" y="29125"/>
                    </a:cubicBezTo>
                    <a:cubicBezTo>
                      <a:pt x="791" y="26207"/>
                      <a:pt x="1286" y="23488"/>
                      <a:pt x="3267" y="21233"/>
                    </a:cubicBezTo>
                    <a:cubicBezTo>
                      <a:pt x="4553" y="19779"/>
                      <a:pt x="5080" y="17914"/>
                      <a:pt x="6608" y="16649"/>
                    </a:cubicBezTo>
                    <a:cubicBezTo>
                      <a:pt x="8515" y="15058"/>
                      <a:pt x="11023" y="14658"/>
                      <a:pt x="13457" y="14900"/>
                    </a:cubicBezTo>
                    <a:cubicBezTo>
                      <a:pt x="16513" y="15185"/>
                      <a:pt x="19284" y="12592"/>
                      <a:pt x="22224" y="12919"/>
                    </a:cubicBezTo>
                    <a:cubicBezTo>
                      <a:pt x="22192" y="12856"/>
                      <a:pt x="22171" y="12803"/>
                      <a:pt x="22161" y="12740"/>
                    </a:cubicBezTo>
                    <a:cubicBezTo>
                      <a:pt x="21392" y="10432"/>
                      <a:pt x="23320" y="6734"/>
                      <a:pt x="24542" y="4858"/>
                    </a:cubicBezTo>
                    <a:cubicBezTo>
                      <a:pt x="24879" y="4331"/>
                      <a:pt x="25269" y="4005"/>
                      <a:pt x="25670" y="3794"/>
                    </a:cubicBezTo>
                    <a:cubicBezTo>
                      <a:pt x="24437" y="2498"/>
                      <a:pt x="22445" y="2255"/>
                      <a:pt x="20854" y="1602"/>
                    </a:cubicBezTo>
                    <a:cubicBezTo>
                      <a:pt x="19052" y="854"/>
                      <a:pt x="16892" y="590"/>
                      <a:pt x="14943" y="390"/>
                    </a:cubicBezTo>
                    <a:cubicBezTo>
                      <a:pt x="10865" y="0"/>
                      <a:pt x="6439" y="907"/>
                      <a:pt x="3425" y="3688"/>
                    </a:cubicBezTo>
                    <a:cubicBezTo>
                      <a:pt x="486" y="6397"/>
                      <a:pt x="32" y="10264"/>
                      <a:pt x="11" y="14057"/>
                    </a:cubicBezTo>
                    <a:cubicBezTo>
                      <a:pt x="1" y="16038"/>
                      <a:pt x="686" y="17903"/>
                      <a:pt x="644" y="19926"/>
                    </a:cubicBezTo>
                    <a:cubicBezTo>
                      <a:pt x="612" y="22234"/>
                      <a:pt x="159" y="24521"/>
                      <a:pt x="138" y="26828"/>
                    </a:cubicBezTo>
                    <a:cubicBezTo>
                      <a:pt x="127" y="28304"/>
                      <a:pt x="306" y="30042"/>
                      <a:pt x="1423" y="311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8"/>
              <p:cNvSpPr/>
              <p:nvPr/>
            </p:nvSpPr>
            <p:spPr>
              <a:xfrm>
                <a:off x="4361831" y="3238200"/>
                <a:ext cx="838178" cy="792468"/>
              </a:xfrm>
              <a:custGeom>
                <a:avLst/>
                <a:gdLst/>
                <a:ahLst/>
                <a:cxnLst/>
                <a:rect l="l" t="t" r="r" b="b"/>
                <a:pathLst>
                  <a:path w="22224" h="21012" extrusionOk="0">
                    <a:moveTo>
                      <a:pt x="22171" y="1"/>
                    </a:moveTo>
                    <a:cubicBezTo>
                      <a:pt x="21823" y="338"/>
                      <a:pt x="21475" y="664"/>
                      <a:pt x="21064" y="949"/>
                    </a:cubicBezTo>
                    <a:cubicBezTo>
                      <a:pt x="19062" y="2340"/>
                      <a:pt x="16849" y="2740"/>
                      <a:pt x="14447" y="2825"/>
                    </a:cubicBezTo>
                    <a:cubicBezTo>
                      <a:pt x="12224" y="2909"/>
                      <a:pt x="10116" y="2909"/>
                      <a:pt x="8219" y="4184"/>
                    </a:cubicBezTo>
                    <a:cubicBezTo>
                      <a:pt x="6112" y="5606"/>
                      <a:pt x="2508" y="8747"/>
                      <a:pt x="622" y="5227"/>
                    </a:cubicBezTo>
                    <a:cubicBezTo>
                      <a:pt x="359" y="4742"/>
                      <a:pt x="158" y="4216"/>
                      <a:pt x="11" y="3647"/>
                    </a:cubicBezTo>
                    <a:lnTo>
                      <a:pt x="11" y="3973"/>
                    </a:lnTo>
                    <a:cubicBezTo>
                      <a:pt x="0" y="5965"/>
                      <a:pt x="685" y="7819"/>
                      <a:pt x="643" y="9853"/>
                    </a:cubicBezTo>
                    <a:cubicBezTo>
                      <a:pt x="612" y="12150"/>
                      <a:pt x="158" y="14447"/>
                      <a:pt x="137" y="16755"/>
                    </a:cubicBezTo>
                    <a:cubicBezTo>
                      <a:pt x="116" y="18209"/>
                      <a:pt x="306" y="19948"/>
                      <a:pt x="1423" y="21012"/>
                    </a:cubicBezTo>
                    <a:cubicBezTo>
                      <a:pt x="1254" y="20327"/>
                      <a:pt x="1159" y="19653"/>
                      <a:pt x="1096" y="19031"/>
                    </a:cubicBezTo>
                    <a:cubicBezTo>
                      <a:pt x="791" y="16112"/>
                      <a:pt x="1275" y="13394"/>
                      <a:pt x="3267" y="11139"/>
                    </a:cubicBezTo>
                    <a:cubicBezTo>
                      <a:pt x="4542" y="9684"/>
                      <a:pt x="5069" y="7819"/>
                      <a:pt x="6597" y="6555"/>
                    </a:cubicBezTo>
                    <a:cubicBezTo>
                      <a:pt x="8504" y="4964"/>
                      <a:pt x="11022" y="4563"/>
                      <a:pt x="13446" y="4806"/>
                    </a:cubicBezTo>
                    <a:cubicBezTo>
                      <a:pt x="16502" y="5090"/>
                      <a:pt x="19284" y="2498"/>
                      <a:pt x="22223" y="2825"/>
                    </a:cubicBezTo>
                    <a:cubicBezTo>
                      <a:pt x="22192" y="2761"/>
                      <a:pt x="22171" y="2709"/>
                      <a:pt x="22150" y="2646"/>
                    </a:cubicBezTo>
                    <a:cubicBezTo>
                      <a:pt x="21907" y="1876"/>
                      <a:pt x="21960" y="960"/>
                      <a:pt x="22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8"/>
              <p:cNvSpPr/>
              <p:nvPr/>
            </p:nvSpPr>
            <p:spPr>
              <a:xfrm>
                <a:off x="4374127" y="2964387"/>
                <a:ext cx="955849" cy="1067108"/>
              </a:xfrm>
              <a:custGeom>
                <a:avLst/>
                <a:gdLst/>
                <a:ahLst/>
                <a:cxnLst/>
                <a:rect l="l" t="t" r="r" b="b"/>
                <a:pathLst>
                  <a:path w="25344" h="28294" extrusionOk="0">
                    <a:moveTo>
                      <a:pt x="23963" y="0"/>
                    </a:moveTo>
                    <a:cubicBezTo>
                      <a:pt x="23794" y="812"/>
                      <a:pt x="23499" y="1623"/>
                      <a:pt x="23204" y="2319"/>
                    </a:cubicBezTo>
                    <a:cubicBezTo>
                      <a:pt x="22740" y="3393"/>
                      <a:pt x="22256" y="4553"/>
                      <a:pt x="21602" y="5596"/>
                    </a:cubicBezTo>
                    <a:cubicBezTo>
                      <a:pt x="21276" y="6344"/>
                      <a:pt x="20791" y="7029"/>
                      <a:pt x="20212" y="7651"/>
                    </a:cubicBezTo>
                    <a:cubicBezTo>
                      <a:pt x="18905" y="9421"/>
                      <a:pt x="16734" y="10759"/>
                      <a:pt x="14627" y="11086"/>
                    </a:cubicBezTo>
                    <a:cubicBezTo>
                      <a:pt x="12193" y="11476"/>
                      <a:pt x="9485" y="11117"/>
                      <a:pt x="7251" y="12329"/>
                    </a:cubicBezTo>
                    <a:cubicBezTo>
                      <a:pt x="4985" y="13562"/>
                      <a:pt x="3784" y="16007"/>
                      <a:pt x="2551" y="18146"/>
                    </a:cubicBezTo>
                    <a:cubicBezTo>
                      <a:pt x="2161" y="18820"/>
                      <a:pt x="1771" y="19505"/>
                      <a:pt x="1371" y="20169"/>
                    </a:cubicBezTo>
                    <a:cubicBezTo>
                      <a:pt x="970" y="20833"/>
                      <a:pt x="507" y="21486"/>
                      <a:pt x="317" y="22255"/>
                    </a:cubicBezTo>
                    <a:cubicBezTo>
                      <a:pt x="1" y="23646"/>
                      <a:pt x="180" y="25069"/>
                      <a:pt x="191" y="26470"/>
                    </a:cubicBezTo>
                    <a:cubicBezTo>
                      <a:pt x="191" y="26554"/>
                      <a:pt x="180" y="26618"/>
                      <a:pt x="138" y="26670"/>
                    </a:cubicBezTo>
                    <a:cubicBezTo>
                      <a:pt x="338" y="27281"/>
                      <a:pt x="633" y="27840"/>
                      <a:pt x="1097" y="28293"/>
                    </a:cubicBezTo>
                    <a:cubicBezTo>
                      <a:pt x="928" y="27608"/>
                      <a:pt x="833" y="26923"/>
                      <a:pt x="770" y="26301"/>
                    </a:cubicBezTo>
                    <a:cubicBezTo>
                      <a:pt x="465" y="23393"/>
                      <a:pt x="949" y="20664"/>
                      <a:pt x="2941" y="18409"/>
                    </a:cubicBezTo>
                    <a:cubicBezTo>
                      <a:pt x="4216" y="16965"/>
                      <a:pt x="4743" y="15090"/>
                      <a:pt x="6271" y="13825"/>
                    </a:cubicBezTo>
                    <a:cubicBezTo>
                      <a:pt x="7843" y="12513"/>
                      <a:pt x="9832" y="12011"/>
                      <a:pt x="11840" y="12011"/>
                    </a:cubicBezTo>
                    <a:cubicBezTo>
                      <a:pt x="12267" y="12011"/>
                      <a:pt x="12695" y="12034"/>
                      <a:pt x="13120" y="12076"/>
                    </a:cubicBezTo>
                    <a:cubicBezTo>
                      <a:pt x="13279" y="12091"/>
                      <a:pt x="13438" y="12098"/>
                      <a:pt x="13596" y="12098"/>
                    </a:cubicBezTo>
                    <a:cubicBezTo>
                      <a:pt x="16286" y="12098"/>
                      <a:pt x="18778" y="10067"/>
                      <a:pt x="21375" y="10067"/>
                    </a:cubicBezTo>
                    <a:cubicBezTo>
                      <a:pt x="21548" y="10067"/>
                      <a:pt x="21723" y="10076"/>
                      <a:pt x="21897" y="10095"/>
                    </a:cubicBezTo>
                    <a:cubicBezTo>
                      <a:pt x="21866" y="10032"/>
                      <a:pt x="21845" y="9979"/>
                      <a:pt x="21824" y="9916"/>
                    </a:cubicBezTo>
                    <a:cubicBezTo>
                      <a:pt x="21065" y="7608"/>
                      <a:pt x="22983" y="3910"/>
                      <a:pt x="24216" y="2045"/>
                    </a:cubicBezTo>
                    <a:cubicBezTo>
                      <a:pt x="24553" y="1518"/>
                      <a:pt x="24932" y="1181"/>
                      <a:pt x="25343" y="970"/>
                    </a:cubicBezTo>
                    <a:cubicBezTo>
                      <a:pt x="24953" y="548"/>
                      <a:pt x="24479" y="253"/>
                      <a:pt x="23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8"/>
              <p:cNvSpPr/>
              <p:nvPr/>
            </p:nvSpPr>
            <p:spPr>
              <a:xfrm>
                <a:off x="4469131" y="3387628"/>
                <a:ext cx="550865" cy="290141"/>
              </a:xfrm>
              <a:custGeom>
                <a:avLst/>
                <a:gdLst/>
                <a:ahLst/>
                <a:cxnLst/>
                <a:rect l="l" t="t" r="r" b="b"/>
                <a:pathLst>
                  <a:path w="14606" h="7693" extrusionOk="0">
                    <a:moveTo>
                      <a:pt x="14605" y="1"/>
                    </a:moveTo>
                    <a:lnTo>
                      <a:pt x="14605" y="1"/>
                    </a:lnTo>
                    <a:cubicBezTo>
                      <a:pt x="14542" y="22"/>
                      <a:pt x="13383" y="391"/>
                      <a:pt x="13309" y="412"/>
                    </a:cubicBezTo>
                    <a:cubicBezTo>
                      <a:pt x="12456" y="552"/>
                      <a:pt x="11825" y="632"/>
                      <a:pt x="10956" y="632"/>
                    </a:cubicBezTo>
                    <a:cubicBezTo>
                      <a:pt x="10321" y="632"/>
                      <a:pt x="9560" y="589"/>
                      <a:pt x="8493" y="496"/>
                    </a:cubicBezTo>
                    <a:cubicBezTo>
                      <a:pt x="8009" y="409"/>
                      <a:pt x="7599" y="383"/>
                      <a:pt x="7277" y="383"/>
                    </a:cubicBezTo>
                    <a:cubicBezTo>
                      <a:pt x="6816" y="383"/>
                      <a:pt x="6537" y="437"/>
                      <a:pt x="6481" y="443"/>
                    </a:cubicBezTo>
                    <a:cubicBezTo>
                      <a:pt x="5880" y="591"/>
                      <a:pt x="5280" y="791"/>
                      <a:pt x="4732" y="1097"/>
                    </a:cubicBezTo>
                    <a:cubicBezTo>
                      <a:pt x="3098" y="1971"/>
                      <a:pt x="2013" y="3488"/>
                      <a:pt x="1086" y="5069"/>
                    </a:cubicBezTo>
                    <a:cubicBezTo>
                      <a:pt x="727" y="5944"/>
                      <a:pt x="369" y="6818"/>
                      <a:pt x="0" y="7693"/>
                    </a:cubicBezTo>
                    <a:cubicBezTo>
                      <a:pt x="137" y="7514"/>
                      <a:pt x="274" y="7335"/>
                      <a:pt x="422" y="7166"/>
                    </a:cubicBezTo>
                    <a:cubicBezTo>
                      <a:pt x="1697" y="5712"/>
                      <a:pt x="2224" y="3847"/>
                      <a:pt x="3752" y="2582"/>
                    </a:cubicBezTo>
                    <a:cubicBezTo>
                      <a:pt x="5339" y="1257"/>
                      <a:pt x="7330" y="761"/>
                      <a:pt x="9344" y="761"/>
                    </a:cubicBezTo>
                    <a:cubicBezTo>
                      <a:pt x="9763" y="761"/>
                      <a:pt x="10183" y="783"/>
                      <a:pt x="10601" y="823"/>
                    </a:cubicBezTo>
                    <a:cubicBezTo>
                      <a:pt x="10772" y="839"/>
                      <a:pt x="10942" y="847"/>
                      <a:pt x="11111" y="847"/>
                    </a:cubicBezTo>
                    <a:cubicBezTo>
                      <a:pt x="12315" y="847"/>
                      <a:pt x="13468" y="444"/>
                      <a:pt x="146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8"/>
              <p:cNvSpPr/>
              <p:nvPr/>
            </p:nvSpPr>
            <p:spPr>
              <a:xfrm>
                <a:off x="4432962" y="2917507"/>
                <a:ext cx="778588" cy="257556"/>
              </a:xfrm>
              <a:custGeom>
                <a:avLst/>
                <a:gdLst/>
                <a:ahLst/>
                <a:cxnLst/>
                <a:rect l="l" t="t" r="r" b="b"/>
                <a:pathLst>
                  <a:path w="20644" h="6829" extrusionOk="0">
                    <a:moveTo>
                      <a:pt x="17819" y="6038"/>
                    </a:moveTo>
                    <a:cubicBezTo>
                      <a:pt x="18451" y="5985"/>
                      <a:pt x="19073" y="5722"/>
                      <a:pt x="19705" y="5311"/>
                    </a:cubicBezTo>
                    <a:cubicBezTo>
                      <a:pt x="19726" y="5269"/>
                      <a:pt x="19758" y="5248"/>
                      <a:pt x="19768" y="5205"/>
                    </a:cubicBezTo>
                    <a:cubicBezTo>
                      <a:pt x="20243" y="4415"/>
                      <a:pt x="20643" y="3456"/>
                      <a:pt x="20432" y="2677"/>
                    </a:cubicBezTo>
                    <a:cubicBezTo>
                      <a:pt x="20295" y="2202"/>
                      <a:pt x="19568" y="1834"/>
                      <a:pt x="19147" y="1676"/>
                    </a:cubicBezTo>
                    <a:cubicBezTo>
                      <a:pt x="18609" y="1475"/>
                      <a:pt x="18104" y="1296"/>
                      <a:pt x="17566" y="1096"/>
                    </a:cubicBezTo>
                    <a:cubicBezTo>
                      <a:pt x="16217" y="601"/>
                      <a:pt x="14753" y="516"/>
                      <a:pt x="13341" y="285"/>
                    </a:cubicBezTo>
                    <a:cubicBezTo>
                      <a:pt x="12034" y="74"/>
                      <a:pt x="10696" y="0"/>
                      <a:pt x="9379" y="148"/>
                    </a:cubicBezTo>
                    <a:cubicBezTo>
                      <a:pt x="6597" y="453"/>
                      <a:pt x="3889" y="1359"/>
                      <a:pt x="2076" y="3625"/>
                    </a:cubicBezTo>
                    <a:cubicBezTo>
                      <a:pt x="1950" y="3793"/>
                      <a:pt x="1" y="6828"/>
                      <a:pt x="3467" y="4763"/>
                    </a:cubicBezTo>
                    <a:cubicBezTo>
                      <a:pt x="4363" y="4215"/>
                      <a:pt x="5311" y="3846"/>
                      <a:pt x="6260" y="3425"/>
                    </a:cubicBezTo>
                    <a:cubicBezTo>
                      <a:pt x="8209" y="2571"/>
                      <a:pt x="10548" y="2476"/>
                      <a:pt x="12582" y="3140"/>
                    </a:cubicBezTo>
                    <a:cubicBezTo>
                      <a:pt x="14279" y="3688"/>
                      <a:pt x="15532" y="4879"/>
                      <a:pt x="17081" y="5680"/>
                    </a:cubicBezTo>
                    <a:cubicBezTo>
                      <a:pt x="17303" y="5817"/>
                      <a:pt x="17556" y="5933"/>
                      <a:pt x="17819" y="603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8"/>
              <p:cNvSpPr/>
              <p:nvPr/>
            </p:nvSpPr>
            <p:spPr>
              <a:xfrm>
                <a:off x="5105388" y="2956844"/>
                <a:ext cx="224970" cy="399440"/>
              </a:xfrm>
              <a:custGeom>
                <a:avLst/>
                <a:gdLst/>
                <a:ahLst/>
                <a:cxnLst/>
                <a:rect l="l" t="t" r="r" b="b"/>
                <a:pathLst>
                  <a:path w="5965" h="10591" extrusionOk="0">
                    <a:moveTo>
                      <a:pt x="4131" y="0"/>
                    </a:moveTo>
                    <a:cubicBezTo>
                      <a:pt x="4110" y="2171"/>
                      <a:pt x="3204" y="4489"/>
                      <a:pt x="2361" y="6407"/>
                    </a:cubicBezTo>
                    <a:cubicBezTo>
                      <a:pt x="1760" y="7777"/>
                      <a:pt x="1023" y="9336"/>
                      <a:pt x="1" y="10590"/>
                    </a:cubicBezTo>
                    <a:cubicBezTo>
                      <a:pt x="667" y="10388"/>
                      <a:pt x="1333" y="10246"/>
                      <a:pt x="2009" y="10246"/>
                    </a:cubicBezTo>
                    <a:cubicBezTo>
                      <a:pt x="2178" y="10246"/>
                      <a:pt x="2348" y="10255"/>
                      <a:pt x="2519" y="10274"/>
                    </a:cubicBezTo>
                    <a:cubicBezTo>
                      <a:pt x="2487" y="10211"/>
                      <a:pt x="2466" y="10158"/>
                      <a:pt x="2456" y="10095"/>
                    </a:cubicBezTo>
                    <a:cubicBezTo>
                      <a:pt x="1687" y="7787"/>
                      <a:pt x="3615" y="4089"/>
                      <a:pt x="4837" y="2213"/>
                    </a:cubicBezTo>
                    <a:cubicBezTo>
                      <a:pt x="5174" y="1686"/>
                      <a:pt x="5564" y="1360"/>
                      <a:pt x="5965" y="1149"/>
                    </a:cubicBezTo>
                    <a:cubicBezTo>
                      <a:pt x="5448" y="633"/>
                      <a:pt x="4816" y="274"/>
                      <a:pt x="4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8"/>
              <p:cNvSpPr/>
              <p:nvPr/>
            </p:nvSpPr>
            <p:spPr>
              <a:xfrm>
                <a:off x="5298942" y="2988223"/>
                <a:ext cx="681585" cy="150671"/>
              </a:xfrm>
              <a:custGeom>
                <a:avLst/>
                <a:gdLst/>
                <a:ahLst/>
                <a:cxnLst/>
                <a:rect l="l" t="t" r="r" b="b"/>
                <a:pathLst>
                  <a:path w="18072" h="3995" extrusionOk="0">
                    <a:moveTo>
                      <a:pt x="1497" y="3847"/>
                    </a:moveTo>
                    <a:cubicBezTo>
                      <a:pt x="685" y="3699"/>
                      <a:pt x="0" y="3394"/>
                      <a:pt x="11" y="2814"/>
                    </a:cubicBezTo>
                    <a:cubicBezTo>
                      <a:pt x="85" y="1"/>
                      <a:pt x="5532" y="1813"/>
                      <a:pt x="6723" y="1855"/>
                    </a:cubicBezTo>
                    <a:cubicBezTo>
                      <a:pt x="8651" y="1918"/>
                      <a:pt x="10590" y="1697"/>
                      <a:pt x="12413" y="1855"/>
                    </a:cubicBezTo>
                    <a:cubicBezTo>
                      <a:pt x="13256" y="1940"/>
                      <a:pt x="17682" y="2119"/>
                      <a:pt x="17977" y="3162"/>
                    </a:cubicBezTo>
                    <a:lnTo>
                      <a:pt x="18072" y="3257"/>
                    </a:lnTo>
                    <a:cubicBezTo>
                      <a:pt x="16712" y="3383"/>
                      <a:pt x="15406" y="3014"/>
                      <a:pt x="14068" y="2867"/>
                    </a:cubicBezTo>
                    <a:cubicBezTo>
                      <a:pt x="12993" y="2761"/>
                      <a:pt x="12044" y="2972"/>
                      <a:pt x="10991" y="3067"/>
                    </a:cubicBezTo>
                    <a:cubicBezTo>
                      <a:pt x="8557" y="3278"/>
                      <a:pt x="6143" y="3794"/>
                      <a:pt x="3699" y="3942"/>
                    </a:cubicBezTo>
                    <a:cubicBezTo>
                      <a:pt x="3246" y="3994"/>
                      <a:pt x="2318" y="3994"/>
                      <a:pt x="1497" y="38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8"/>
              <p:cNvSpPr/>
              <p:nvPr/>
            </p:nvSpPr>
            <p:spPr>
              <a:xfrm>
                <a:off x="5363322" y="3301562"/>
                <a:ext cx="390275" cy="185030"/>
              </a:xfrm>
              <a:custGeom>
                <a:avLst/>
                <a:gdLst/>
                <a:ahLst/>
                <a:cxnLst/>
                <a:rect l="l" t="t" r="r" b="b"/>
                <a:pathLst>
                  <a:path w="10348" h="4906" extrusionOk="0">
                    <a:moveTo>
                      <a:pt x="9660" y="0"/>
                    </a:moveTo>
                    <a:cubicBezTo>
                      <a:pt x="8852" y="0"/>
                      <a:pt x="7564" y="966"/>
                      <a:pt x="7134" y="1250"/>
                    </a:cubicBezTo>
                    <a:cubicBezTo>
                      <a:pt x="6649" y="1587"/>
                      <a:pt x="6165" y="1830"/>
                      <a:pt x="5617" y="2030"/>
                    </a:cubicBezTo>
                    <a:cubicBezTo>
                      <a:pt x="5121" y="2198"/>
                      <a:pt x="4700" y="2514"/>
                      <a:pt x="4205" y="2662"/>
                    </a:cubicBezTo>
                    <a:cubicBezTo>
                      <a:pt x="3898" y="2754"/>
                      <a:pt x="3567" y="2792"/>
                      <a:pt x="3230" y="2792"/>
                    </a:cubicBezTo>
                    <a:cubicBezTo>
                      <a:pt x="2640" y="2792"/>
                      <a:pt x="2034" y="2676"/>
                      <a:pt x="1518" y="2536"/>
                    </a:cubicBezTo>
                    <a:cubicBezTo>
                      <a:pt x="1361" y="2493"/>
                      <a:pt x="1219" y="2468"/>
                      <a:pt x="1082" y="2468"/>
                    </a:cubicBezTo>
                    <a:cubicBezTo>
                      <a:pt x="880" y="2468"/>
                      <a:pt x="688" y="2524"/>
                      <a:pt x="474" y="2662"/>
                    </a:cubicBezTo>
                    <a:cubicBezTo>
                      <a:pt x="0" y="2978"/>
                      <a:pt x="127" y="3136"/>
                      <a:pt x="464" y="3400"/>
                    </a:cubicBezTo>
                    <a:cubicBezTo>
                      <a:pt x="843" y="3716"/>
                      <a:pt x="1138" y="4095"/>
                      <a:pt x="1423" y="4495"/>
                    </a:cubicBezTo>
                    <a:cubicBezTo>
                      <a:pt x="1652" y="4805"/>
                      <a:pt x="2026" y="4906"/>
                      <a:pt x="2415" y="4906"/>
                    </a:cubicBezTo>
                    <a:cubicBezTo>
                      <a:pt x="2741" y="4906"/>
                      <a:pt x="3078" y="4836"/>
                      <a:pt x="3351" y="4759"/>
                    </a:cubicBezTo>
                    <a:cubicBezTo>
                      <a:pt x="3804" y="4622"/>
                      <a:pt x="4194" y="4495"/>
                      <a:pt x="4668" y="4495"/>
                    </a:cubicBezTo>
                    <a:cubicBezTo>
                      <a:pt x="5279" y="4495"/>
                      <a:pt x="5522" y="4348"/>
                      <a:pt x="5912" y="3874"/>
                    </a:cubicBezTo>
                    <a:cubicBezTo>
                      <a:pt x="6323" y="3389"/>
                      <a:pt x="6670" y="2989"/>
                      <a:pt x="7176" y="2609"/>
                    </a:cubicBezTo>
                    <a:cubicBezTo>
                      <a:pt x="7661" y="2241"/>
                      <a:pt x="8209" y="1988"/>
                      <a:pt x="8704" y="1650"/>
                    </a:cubicBezTo>
                    <a:cubicBezTo>
                      <a:pt x="9073" y="1387"/>
                      <a:pt x="9442" y="1081"/>
                      <a:pt x="9811" y="807"/>
                    </a:cubicBezTo>
                    <a:cubicBezTo>
                      <a:pt x="10032" y="639"/>
                      <a:pt x="10348" y="396"/>
                      <a:pt x="10116" y="165"/>
                    </a:cubicBezTo>
                    <a:cubicBezTo>
                      <a:pt x="9998" y="49"/>
                      <a:pt x="9841"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8"/>
              <p:cNvSpPr/>
              <p:nvPr/>
            </p:nvSpPr>
            <p:spPr>
              <a:xfrm>
                <a:off x="4457590" y="3593553"/>
                <a:ext cx="531782" cy="347393"/>
              </a:xfrm>
              <a:custGeom>
                <a:avLst/>
                <a:gdLst/>
                <a:ahLst/>
                <a:cxnLst/>
                <a:rect l="l" t="t" r="r" b="b"/>
                <a:pathLst>
                  <a:path w="14100" h="9211" extrusionOk="0">
                    <a:moveTo>
                      <a:pt x="9040" y="1"/>
                    </a:moveTo>
                    <a:cubicBezTo>
                      <a:pt x="8594" y="1"/>
                      <a:pt x="8142" y="30"/>
                      <a:pt x="7693" y="83"/>
                    </a:cubicBezTo>
                    <a:cubicBezTo>
                      <a:pt x="7661" y="115"/>
                      <a:pt x="7609" y="136"/>
                      <a:pt x="7556" y="136"/>
                    </a:cubicBezTo>
                    <a:cubicBezTo>
                      <a:pt x="6060" y="410"/>
                      <a:pt x="4500" y="642"/>
                      <a:pt x="3404" y="1759"/>
                    </a:cubicBezTo>
                    <a:cubicBezTo>
                      <a:pt x="2972" y="2296"/>
                      <a:pt x="2604" y="2918"/>
                      <a:pt x="2193" y="3487"/>
                    </a:cubicBezTo>
                    <a:cubicBezTo>
                      <a:pt x="1360" y="4625"/>
                      <a:pt x="1" y="6258"/>
                      <a:pt x="391" y="7807"/>
                    </a:cubicBezTo>
                    <a:cubicBezTo>
                      <a:pt x="644" y="8862"/>
                      <a:pt x="1497" y="9210"/>
                      <a:pt x="2434" y="9210"/>
                    </a:cubicBezTo>
                    <a:cubicBezTo>
                      <a:pt x="3134" y="9210"/>
                      <a:pt x="3881" y="9015"/>
                      <a:pt x="4458" y="8777"/>
                    </a:cubicBezTo>
                    <a:cubicBezTo>
                      <a:pt x="6134" y="8081"/>
                      <a:pt x="7830" y="7354"/>
                      <a:pt x="9463" y="6574"/>
                    </a:cubicBezTo>
                    <a:cubicBezTo>
                      <a:pt x="10348" y="6153"/>
                      <a:pt x="11212" y="5721"/>
                      <a:pt x="12066" y="5247"/>
                    </a:cubicBezTo>
                    <a:cubicBezTo>
                      <a:pt x="12719" y="4888"/>
                      <a:pt x="13510" y="4498"/>
                      <a:pt x="13731" y="3719"/>
                    </a:cubicBezTo>
                    <a:cubicBezTo>
                      <a:pt x="14100" y="2412"/>
                      <a:pt x="13151" y="1063"/>
                      <a:pt x="11982" y="547"/>
                    </a:cubicBezTo>
                    <a:cubicBezTo>
                      <a:pt x="11109" y="162"/>
                      <a:pt x="10090" y="1"/>
                      <a:pt x="9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8"/>
              <p:cNvSpPr/>
              <p:nvPr/>
            </p:nvSpPr>
            <p:spPr>
              <a:xfrm>
                <a:off x="4616560" y="3452761"/>
                <a:ext cx="311218" cy="209548"/>
              </a:xfrm>
              <a:custGeom>
                <a:avLst/>
                <a:gdLst/>
                <a:ahLst/>
                <a:cxnLst/>
                <a:rect l="l" t="t" r="r" b="b"/>
                <a:pathLst>
                  <a:path w="8146" h="5973" extrusionOk="0">
                    <a:moveTo>
                      <a:pt x="3409" y="1"/>
                    </a:moveTo>
                    <a:cubicBezTo>
                      <a:pt x="2098" y="1"/>
                      <a:pt x="971" y="596"/>
                      <a:pt x="569" y="1638"/>
                    </a:cubicBezTo>
                    <a:cubicBezTo>
                      <a:pt x="0" y="3113"/>
                      <a:pt x="1117" y="4904"/>
                      <a:pt x="3056" y="5652"/>
                    </a:cubicBezTo>
                    <a:cubicBezTo>
                      <a:pt x="3626" y="5869"/>
                      <a:pt x="4204" y="5972"/>
                      <a:pt x="4750" y="5972"/>
                    </a:cubicBezTo>
                    <a:cubicBezTo>
                      <a:pt x="6063" y="5972"/>
                      <a:pt x="7193" y="5377"/>
                      <a:pt x="7587" y="4335"/>
                    </a:cubicBezTo>
                    <a:cubicBezTo>
                      <a:pt x="8146" y="2881"/>
                      <a:pt x="7039" y="1069"/>
                      <a:pt x="5100" y="321"/>
                    </a:cubicBezTo>
                    <a:cubicBezTo>
                      <a:pt x="4531" y="104"/>
                      <a:pt x="3954" y="1"/>
                      <a:pt x="34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8"/>
              <p:cNvSpPr/>
              <p:nvPr/>
            </p:nvSpPr>
            <p:spPr>
              <a:xfrm>
                <a:off x="4696064" y="3467207"/>
                <a:ext cx="205471" cy="149842"/>
              </a:xfrm>
              <a:custGeom>
                <a:avLst/>
                <a:gdLst/>
                <a:ahLst/>
                <a:cxnLst/>
                <a:rect l="l" t="t" r="r" b="b"/>
                <a:pathLst>
                  <a:path w="5448" h="3973" extrusionOk="0">
                    <a:moveTo>
                      <a:pt x="2290" y="1"/>
                    </a:moveTo>
                    <a:cubicBezTo>
                      <a:pt x="1410" y="1"/>
                      <a:pt x="659" y="399"/>
                      <a:pt x="390" y="1094"/>
                    </a:cubicBezTo>
                    <a:cubicBezTo>
                      <a:pt x="0" y="2063"/>
                      <a:pt x="759" y="3265"/>
                      <a:pt x="2044" y="3760"/>
                    </a:cubicBezTo>
                    <a:cubicBezTo>
                      <a:pt x="2426" y="3905"/>
                      <a:pt x="2810" y="3973"/>
                      <a:pt x="3173" y="3973"/>
                    </a:cubicBezTo>
                    <a:cubicBezTo>
                      <a:pt x="4052" y="3973"/>
                      <a:pt x="4803" y="3572"/>
                      <a:pt x="5079" y="2885"/>
                    </a:cubicBezTo>
                    <a:cubicBezTo>
                      <a:pt x="5448" y="1895"/>
                      <a:pt x="4710" y="694"/>
                      <a:pt x="3414" y="209"/>
                    </a:cubicBezTo>
                    <a:cubicBezTo>
                      <a:pt x="3034" y="68"/>
                      <a:pt x="2651" y="1"/>
                      <a:pt x="2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8"/>
              <p:cNvSpPr/>
              <p:nvPr/>
            </p:nvSpPr>
            <p:spPr>
              <a:xfrm>
                <a:off x="4700024" y="3469093"/>
                <a:ext cx="190800" cy="139546"/>
              </a:xfrm>
              <a:custGeom>
                <a:avLst/>
                <a:gdLst/>
                <a:ahLst/>
                <a:cxnLst/>
                <a:rect l="l" t="t" r="r" b="b"/>
                <a:pathLst>
                  <a:path w="5059" h="3700" extrusionOk="0">
                    <a:moveTo>
                      <a:pt x="2120" y="0"/>
                    </a:moveTo>
                    <a:cubicBezTo>
                      <a:pt x="1312" y="0"/>
                      <a:pt x="612" y="372"/>
                      <a:pt x="359" y="1012"/>
                    </a:cubicBezTo>
                    <a:cubicBezTo>
                      <a:pt x="1" y="1919"/>
                      <a:pt x="707" y="3046"/>
                      <a:pt x="1897" y="3499"/>
                    </a:cubicBezTo>
                    <a:cubicBezTo>
                      <a:pt x="2250" y="3635"/>
                      <a:pt x="2608" y="3700"/>
                      <a:pt x="2946" y="3700"/>
                    </a:cubicBezTo>
                    <a:cubicBezTo>
                      <a:pt x="3758" y="3700"/>
                      <a:pt x="4458" y="3328"/>
                      <a:pt x="4711" y="2688"/>
                    </a:cubicBezTo>
                    <a:cubicBezTo>
                      <a:pt x="5058" y="1782"/>
                      <a:pt x="4363" y="654"/>
                      <a:pt x="3162" y="201"/>
                    </a:cubicBezTo>
                    <a:cubicBezTo>
                      <a:pt x="2812" y="65"/>
                      <a:pt x="2457" y="0"/>
                      <a:pt x="2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8"/>
              <p:cNvSpPr/>
              <p:nvPr/>
            </p:nvSpPr>
            <p:spPr>
              <a:xfrm>
                <a:off x="4703607" y="3471733"/>
                <a:ext cx="176468" cy="128344"/>
              </a:xfrm>
              <a:custGeom>
                <a:avLst/>
                <a:gdLst/>
                <a:ahLst/>
                <a:cxnLst/>
                <a:rect l="l" t="t" r="r" b="b"/>
                <a:pathLst>
                  <a:path w="4679" h="3403" extrusionOk="0">
                    <a:moveTo>
                      <a:pt x="1959" y="0"/>
                    </a:moveTo>
                    <a:cubicBezTo>
                      <a:pt x="1211" y="0"/>
                      <a:pt x="565" y="338"/>
                      <a:pt x="327" y="932"/>
                    </a:cubicBezTo>
                    <a:cubicBezTo>
                      <a:pt x="0" y="1775"/>
                      <a:pt x="643" y="2797"/>
                      <a:pt x="1750" y="3218"/>
                    </a:cubicBezTo>
                    <a:cubicBezTo>
                      <a:pt x="2076" y="3343"/>
                      <a:pt x="2407" y="3402"/>
                      <a:pt x="2721" y="3402"/>
                    </a:cubicBezTo>
                    <a:cubicBezTo>
                      <a:pt x="3469" y="3402"/>
                      <a:pt x="4115" y="3064"/>
                      <a:pt x="4352" y="2470"/>
                    </a:cubicBezTo>
                    <a:cubicBezTo>
                      <a:pt x="4679" y="1627"/>
                      <a:pt x="4036" y="605"/>
                      <a:pt x="2930" y="184"/>
                    </a:cubicBezTo>
                    <a:cubicBezTo>
                      <a:pt x="2603" y="59"/>
                      <a:pt x="2272" y="0"/>
                      <a:pt x="1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8"/>
              <p:cNvSpPr/>
              <p:nvPr/>
            </p:nvSpPr>
            <p:spPr>
              <a:xfrm>
                <a:off x="4707567" y="3473430"/>
                <a:ext cx="161382" cy="118387"/>
              </a:xfrm>
              <a:custGeom>
                <a:avLst/>
                <a:gdLst/>
                <a:ahLst/>
                <a:cxnLst/>
                <a:rect l="l" t="t" r="r" b="b"/>
                <a:pathLst>
                  <a:path w="4279" h="3139" extrusionOk="0">
                    <a:moveTo>
                      <a:pt x="1788" y="1"/>
                    </a:moveTo>
                    <a:cubicBezTo>
                      <a:pt x="1101" y="1"/>
                      <a:pt x="507" y="313"/>
                      <a:pt x="306" y="855"/>
                    </a:cubicBezTo>
                    <a:cubicBezTo>
                      <a:pt x="1" y="1635"/>
                      <a:pt x="591" y="2573"/>
                      <a:pt x="1613" y="2963"/>
                    </a:cubicBezTo>
                    <a:cubicBezTo>
                      <a:pt x="1915" y="3082"/>
                      <a:pt x="2221" y="3139"/>
                      <a:pt x="2510" y="3139"/>
                    </a:cubicBezTo>
                    <a:cubicBezTo>
                      <a:pt x="3191" y="3139"/>
                      <a:pt x="3777" y="2825"/>
                      <a:pt x="3984" y="2278"/>
                    </a:cubicBezTo>
                    <a:cubicBezTo>
                      <a:pt x="4279" y="1509"/>
                      <a:pt x="3689" y="571"/>
                      <a:pt x="2677" y="170"/>
                    </a:cubicBezTo>
                    <a:cubicBezTo>
                      <a:pt x="2379" y="55"/>
                      <a:pt x="2075" y="1"/>
                      <a:pt x="1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8"/>
              <p:cNvSpPr/>
              <p:nvPr/>
            </p:nvSpPr>
            <p:spPr>
              <a:xfrm>
                <a:off x="4711942" y="3476410"/>
                <a:ext cx="146296" cy="107035"/>
              </a:xfrm>
              <a:custGeom>
                <a:avLst/>
                <a:gdLst/>
                <a:ahLst/>
                <a:cxnLst/>
                <a:rect l="l" t="t" r="r" b="b"/>
                <a:pathLst>
                  <a:path w="3879" h="2838" extrusionOk="0">
                    <a:moveTo>
                      <a:pt x="1633" y="0"/>
                    </a:moveTo>
                    <a:cubicBezTo>
                      <a:pt x="1001" y="0"/>
                      <a:pt x="451" y="282"/>
                      <a:pt x="264" y="776"/>
                    </a:cubicBezTo>
                    <a:cubicBezTo>
                      <a:pt x="1" y="1482"/>
                      <a:pt x="528" y="2336"/>
                      <a:pt x="1455" y="2694"/>
                    </a:cubicBezTo>
                    <a:cubicBezTo>
                      <a:pt x="1720" y="2791"/>
                      <a:pt x="1990" y="2838"/>
                      <a:pt x="2246" y="2838"/>
                    </a:cubicBezTo>
                    <a:cubicBezTo>
                      <a:pt x="2878" y="2838"/>
                      <a:pt x="3428" y="2556"/>
                      <a:pt x="3615" y="2062"/>
                    </a:cubicBezTo>
                    <a:cubicBezTo>
                      <a:pt x="3878" y="1356"/>
                      <a:pt x="3352" y="502"/>
                      <a:pt x="2424" y="144"/>
                    </a:cubicBezTo>
                    <a:cubicBezTo>
                      <a:pt x="2160" y="47"/>
                      <a:pt x="1889" y="0"/>
                      <a:pt x="1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8"/>
              <p:cNvSpPr/>
              <p:nvPr/>
            </p:nvSpPr>
            <p:spPr>
              <a:xfrm>
                <a:off x="4715525" y="3478296"/>
                <a:ext cx="131588" cy="96928"/>
              </a:xfrm>
              <a:custGeom>
                <a:avLst/>
                <a:gdLst/>
                <a:ahLst/>
                <a:cxnLst/>
                <a:rect l="l" t="t" r="r" b="b"/>
                <a:pathLst>
                  <a:path w="3489" h="2570" extrusionOk="0">
                    <a:moveTo>
                      <a:pt x="1463" y="0"/>
                    </a:moveTo>
                    <a:cubicBezTo>
                      <a:pt x="893" y="0"/>
                      <a:pt x="407" y="258"/>
                      <a:pt x="243" y="705"/>
                    </a:cubicBezTo>
                    <a:cubicBezTo>
                      <a:pt x="1" y="1337"/>
                      <a:pt x="475" y="2117"/>
                      <a:pt x="1307" y="2433"/>
                    </a:cubicBezTo>
                    <a:cubicBezTo>
                      <a:pt x="1553" y="2526"/>
                      <a:pt x="1801" y="2569"/>
                      <a:pt x="2035" y="2569"/>
                    </a:cubicBezTo>
                    <a:cubicBezTo>
                      <a:pt x="2602" y="2569"/>
                      <a:pt x="3085" y="2312"/>
                      <a:pt x="3257" y="1864"/>
                    </a:cubicBezTo>
                    <a:cubicBezTo>
                      <a:pt x="3488" y="1232"/>
                      <a:pt x="3014" y="463"/>
                      <a:pt x="2192" y="136"/>
                    </a:cubicBezTo>
                    <a:cubicBezTo>
                      <a:pt x="1946" y="44"/>
                      <a:pt x="1697" y="0"/>
                      <a:pt x="1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8"/>
              <p:cNvSpPr/>
              <p:nvPr/>
            </p:nvSpPr>
            <p:spPr>
              <a:xfrm>
                <a:off x="4719485" y="3480747"/>
                <a:ext cx="116879" cy="86066"/>
              </a:xfrm>
              <a:custGeom>
                <a:avLst/>
                <a:gdLst/>
                <a:ahLst/>
                <a:cxnLst/>
                <a:rect l="l" t="t" r="r" b="b"/>
                <a:pathLst>
                  <a:path w="3099" h="2282" extrusionOk="0">
                    <a:moveTo>
                      <a:pt x="1292" y="0"/>
                    </a:moveTo>
                    <a:cubicBezTo>
                      <a:pt x="792" y="0"/>
                      <a:pt x="360" y="228"/>
                      <a:pt x="212" y="630"/>
                    </a:cubicBezTo>
                    <a:cubicBezTo>
                      <a:pt x="1" y="1178"/>
                      <a:pt x="422" y="1862"/>
                      <a:pt x="1160" y="2158"/>
                    </a:cubicBezTo>
                    <a:cubicBezTo>
                      <a:pt x="1377" y="2241"/>
                      <a:pt x="1599" y="2281"/>
                      <a:pt x="1808" y="2281"/>
                    </a:cubicBezTo>
                    <a:cubicBezTo>
                      <a:pt x="2308" y="2281"/>
                      <a:pt x="2740" y="2053"/>
                      <a:pt x="2888" y="1652"/>
                    </a:cubicBezTo>
                    <a:cubicBezTo>
                      <a:pt x="3099" y="1104"/>
                      <a:pt x="2677" y="419"/>
                      <a:pt x="1940" y="124"/>
                    </a:cubicBezTo>
                    <a:cubicBezTo>
                      <a:pt x="1722" y="40"/>
                      <a:pt x="1501" y="0"/>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8"/>
              <p:cNvSpPr/>
              <p:nvPr/>
            </p:nvSpPr>
            <p:spPr>
              <a:xfrm>
                <a:off x="4723068" y="3483236"/>
                <a:ext cx="102170" cy="75505"/>
              </a:xfrm>
              <a:custGeom>
                <a:avLst/>
                <a:gdLst/>
                <a:ahLst/>
                <a:cxnLst/>
                <a:rect l="l" t="t" r="r" b="b"/>
                <a:pathLst>
                  <a:path w="2709" h="2002" extrusionOk="0">
                    <a:moveTo>
                      <a:pt x="1131" y="1"/>
                    </a:moveTo>
                    <a:cubicBezTo>
                      <a:pt x="693" y="1"/>
                      <a:pt x="314" y="201"/>
                      <a:pt x="180" y="543"/>
                    </a:cubicBezTo>
                    <a:cubicBezTo>
                      <a:pt x="1" y="1048"/>
                      <a:pt x="370" y="1638"/>
                      <a:pt x="1012" y="1891"/>
                    </a:cubicBezTo>
                    <a:cubicBezTo>
                      <a:pt x="1202" y="1966"/>
                      <a:pt x="1396" y="2001"/>
                      <a:pt x="1579" y="2001"/>
                    </a:cubicBezTo>
                    <a:cubicBezTo>
                      <a:pt x="2016" y="2001"/>
                      <a:pt x="2396" y="1801"/>
                      <a:pt x="2530" y="1459"/>
                    </a:cubicBezTo>
                    <a:cubicBezTo>
                      <a:pt x="2709" y="953"/>
                      <a:pt x="2340" y="363"/>
                      <a:pt x="1697" y="111"/>
                    </a:cubicBezTo>
                    <a:cubicBezTo>
                      <a:pt x="1507" y="36"/>
                      <a:pt x="1314" y="1"/>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8"/>
              <p:cNvSpPr/>
              <p:nvPr/>
            </p:nvSpPr>
            <p:spPr>
              <a:xfrm>
                <a:off x="4727066" y="3485952"/>
                <a:ext cx="87838" cy="64493"/>
              </a:xfrm>
              <a:custGeom>
                <a:avLst/>
                <a:gdLst/>
                <a:ahLst/>
                <a:cxnLst/>
                <a:rect l="l" t="t" r="r" b="b"/>
                <a:pathLst>
                  <a:path w="2329" h="1710" extrusionOk="0">
                    <a:moveTo>
                      <a:pt x="967" y="0"/>
                    </a:moveTo>
                    <a:cubicBezTo>
                      <a:pt x="593" y="0"/>
                      <a:pt x="270" y="172"/>
                      <a:pt x="158" y="471"/>
                    </a:cubicBezTo>
                    <a:cubicBezTo>
                      <a:pt x="0" y="892"/>
                      <a:pt x="316" y="1408"/>
                      <a:pt x="864" y="1619"/>
                    </a:cubicBezTo>
                    <a:cubicBezTo>
                      <a:pt x="1027" y="1681"/>
                      <a:pt x="1192" y="1710"/>
                      <a:pt x="1348" y="1710"/>
                    </a:cubicBezTo>
                    <a:cubicBezTo>
                      <a:pt x="1725" y="1710"/>
                      <a:pt x="2048" y="1538"/>
                      <a:pt x="2160" y="1240"/>
                    </a:cubicBezTo>
                    <a:cubicBezTo>
                      <a:pt x="2329" y="818"/>
                      <a:pt x="2002" y="302"/>
                      <a:pt x="1444" y="91"/>
                    </a:cubicBezTo>
                    <a:cubicBezTo>
                      <a:pt x="1284" y="30"/>
                      <a:pt x="1121" y="0"/>
                      <a:pt x="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8"/>
              <p:cNvSpPr/>
              <p:nvPr/>
            </p:nvSpPr>
            <p:spPr>
              <a:xfrm>
                <a:off x="4730611" y="3487988"/>
                <a:ext cx="73582" cy="53895"/>
              </a:xfrm>
              <a:custGeom>
                <a:avLst/>
                <a:gdLst/>
                <a:ahLst/>
                <a:cxnLst/>
                <a:rect l="l" t="t" r="r" b="b"/>
                <a:pathLst>
                  <a:path w="1951" h="1429" extrusionOk="0">
                    <a:moveTo>
                      <a:pt x="804" y="1"/>
                    </a:moveTo>
                    <a:cubicBezTo>
                      <a:pt x="492" y="1"/>
                      <a:pt x="224" y="143"/>
                      <a:pt x="127" y="395"/>
                    </a:cubicBezTo>
                    <a:cubicBezTo>
                      <a:pt x="1" y="743"/>
                      <a:pt x="264" y="1186"/>
                      <a:pt x="717" y="1354"/>
                    </a:cubicBezTo>
                    <a:cubicBezTo>
                      <a:pt x="854" y="1404"/>
                      <a:pt x="993" y="1428"/>
                      <a:pt x="1124" y="1428"/>
                    </a:cubicBezTo>
                    <a:cubicBezTo>
                      <a:pt x="1437" y="1428"/>
                      <a:pt x="1706" y="1291"/>
                      <a:pt x="1803" y="1038"/>
                    </a:cubicBezTo>
                    <a:cubicBezTo>
                      <a:pt x="1950" y="680"/>
                      <a:pt x="1687" y="258"/>
                      <a:pt x="1213" y="79"/>
                    </a:cubicBezTo>
                    <a:cubicBezTo>
                      <a:pt x="1075" y="26"/>
                      <a:pt x="936" y="1"/>
                      <a:pt x="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8"/>
              <p:cNvSpPr/>
              <p:nvPr/>
            </p:nvSpPr>
            <p:spPr>
              <a:xfrm>
                <a:off x="4734609" y="3490515"/>
                <a:ext cx="58458" cy="43033"/>
              </a:xfrm>
              <a:custGeom>
                <a:avLst/>
                <a:gdLst/>
                <a:ahLst/>
                <a:cxnLst/>
                <a:rect l="l" t="t" r="r" b="b"/>
                <a:pathLst>
                  <a:path w="1550" h="1141" extrusionOk="0">
                    <a:moveTo>
                      <a:pt x="645" y="1"/>
                    </a:moveTo>
                    <a:cubicBezTo>
                      <a:pt x="395" y="1"/>
                      <a:pt x="180" y="118"/>
                      <a:pt x="106" y="318"/>
                    </a:cubicBezTo>
                    <a:cubicBezTo>
                      <a:pt x="0" y="592"/>
                      <a:pt x="211" y="929"/>
                      <a:pt x="580" y="1077"/>
                    </a:cubicBezTo>
                    <a:cubicBezTo>
                      <a:pt x="689" y="1120"/>
                      <a:pt x="800" y="1141"/>
                      <a:pt x="905" y="1141"/>
                    </a:cubicBezTo>
                    <a:cubicBezTo>
                      <a:pt x="1154" y="1141"/>
                      <a:pt x="1370" y="1024"/>
                      <a:pt x="1444" y="824"/>
                    </a:cubicBezTo>
                    <a:cubicBezTo>
                      <a:pt x="1549" y="550"/>
                      <a:pt x="1339" y="213"/>
                      <a:pt x="970" y="65"/>
                    </a:cubicBezTo>
                    <a:cubicBezTo>
                      <a:pt x="861" y="21"/>
                      <a:pt x="750" y="1"/>
                      <a:pt x="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8"/>
              <p:cNvSpPr/>
              <p:nvPr/>
            </p:nvSpPr>
            <p:spPr>
              <a:xfrm>
                <a:off x="4738569" y="3492740"/>
                <a:ext cx="43749" cy="32246"/>
              </a:xfrm>
              <a:custGeom>
                <a:avLst/>
                <a:gdLst/>
                <a:ahLst/>
                <a:cxnLst/>
                <a:rect l="l" t="t" r="r" b="b"/>
                <a:pathLst>
                  <a:path w="1160" h="855" extrusionOk="0">
                    <a:moveTo>
                      <a:pt x="470" y="1"/>
                    </a:moveTo>
                    <a:cubicBezTo>
                      <a:pt x="288" y="1"/>
                      <a:pt x="133" y="81"/>
                      <a:pt x="74" y="227"/>
                    </a:cubicBezTo>
                    <a:cubicBezTo>
                      <a:pt x="1" y="438"/>
                      <a:pt x="159" y="701"/>
                      <a:pt x="433" y="807"/>
                    </a:cubicBezTo>
                    <a:cubicBezTo>
                      <a:pt x="516" y="839"/>
                      <a:pt x="602" y="854"/>
                      <a:pt x="682" y="854"/>
                    </a:cubicBezTo>
                    <a:cubicBezTo>
                      <a:pt x="866" y="854"/>
                      <a:pt x="1024" y="774"/>
                      <a:pt x="1075" y="628"/>
                    </a:cubicBezTo>
                    <a:cubicBezTo>
                      <a:pt x="1160" y="417"/>
                      <a:pt x="1002" y="164"/>
                      <a:pt x="717" y="48"/>
                    </a:cubicBezTo>
                    <a:cubicBezTo>
                      <a:pt x="634" y="16"/>
                      <a:pt x="549" y="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8"/>
              <p:cNvSpPr/>
              <p:nvPr/>
            </p:nvSpPr>
            <p:spPr>
              <a:xfrm>
                <a:off x="4741737" y="3495267"/>
                <a:ext cx="29455" cy="21611"/>
              </a:xfrm>
              <a:custGeom>
                <a:avLst/>
                <a:gdLst/>
                <a:ahLst/>
                <a:cxnLst/>
                <a:rect l="l" t="t" r="r" b="b"/>
                <a:pathLst>
                  <a:path w="781" h="573" extrusionOk="0">
                    <a:moveTo>
                      <a:pt x="325" y="1"/>
                    </a:moveTo>
                    <a:cubicBezTo>
                      <a:pt x="199" y="1"/>
                      <a:pt x="90" y="58"/>
                      <a:pt x="54" y="160"/>
                    </a:cubicBezTo>
                    <a:cubicBezTo>
                      <a:pt x="1" y="308"/>
                      <a:pt x="106" y="476"/>
                      <a:pt x="296" y="540"/>
                    </a:cubicBezTo>
                    <a:cubicBezTo>
                      <a:pt x="350" y="562"/>
                      <a:pt x="407" y="573"/>
                      <a:pt x="460" y="573"/>
                    </a:cubicBezTo>
                    <a:cubicBezTo>
                      <a:pt x="583" y="573"/>
                      <a:pt x="691" y="516"/>
                      <a:pt x="728" y="413"/>
                    </a:cubicBezTo>
                    <a:cubicBezTo>
                      <a:pt x="781" y="276"/>
                      <a:pt x="675" y="108"/>
                      <a:pt x="496" y="34"/>
                    </a:cubicBezTo>
                    <a:cubicBezTo>
                      <a:pt x="439" y="12"/>
                      <a:pt x="380" y="1"/>
                      <a:pt x="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8"/>
              <p:cNvSpPr/>
              <p:nvPr/>
            </p:nvSpPr>
            <p:spPr>
              <a:xfrm>
                <a:off x="4745735" y="3498058"/>
                <a:ext cx="14747" cy="10711"/>
              </a:xfrm>
              <a:custGeom>
                <a:avLst/>
                <a:gdLst/>
                <a:ahLst/>
                <a:cxnLst/>
                <a:rect l="l" t="t" r="r" b="b"/>
                <a:pathLst>
                  <a:path w="391" h="284" extrusionOk="0">
                    <a:moveTo>
                      <a:pt x="168" y="0"/>
                    </a:moveTo>
                    <a:cubicBezTo>
                      <a:pt x="102" y="0"/>
                      <a:pt x="47" y="30"/>
                      <a:pt x="32" y="76"/>
                    </a:cubicBezTo>
                    <a:cubicBezTo>
                      <a:pt x="0" y="150"/>
                      <a:pt x="53" y="234"/>
                      <a:pt x="148" y="276"/>
                    </a:cubicBezTo>
                    <a:cubicBezTo>
                      <a:pt x="171" y="281"/>
                      <a:pt x="194" y="284"/>
                      <a:pt x="216" y="284"/>
                    </a:cubicBezTo>
                    <a:cubicBezTo>
                      <a:pt x="284" y="284"/>
                      <a:pt x="343" y="258"/>
                      <a:pt x="359" y="202"/>
                    </a:cubicBezTo>
                    <a:cubicBezTo>
                      <a:pt x="390" y="128"/>
                      <a:pt x="338" y="44"/>
                      <a:pt x="243" y="13"/>
                    </a:cubicBezTo>
                    <a:cubicBezTo>
                      <a:pt x="217" y="4"/>
                      <a:pt x="192" y="0"/>
                      <a:pt x="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8"/>
              <p:cNvSpPr/>
              <p:nvPr/>
            </p:nvSpPr>
            <p:spPr>
              <a:xfrm>
                <a:off x="4675396" y="3470488"/>
                <a:ext cx="237303" cy="99869"/>
              </a:xfrm>
              <a:custGeom>
                <a:avLst/>
                <a:gdLst/>
                <a:ahLst/>
                <a:cxnLst/>
                <a:rect l="l" t="t" r="r" b="b"/>
                <a:pathLst>
                  <a:path w="6292" h="2648" extrusionOk="0">
                    <a:moveTo>
                      <a:pt x="1751" y="0"/>
                    </a:moveTo>
                    <a:cubicBezTo>
                      <a:pt x="1552" y="0"/>
                      <a:pt x="1391" y="50"/>
                      <a:pt x="1286" y="164"/>
                    </a:cubicBezTo>
                    <a:cubicBezTo>
                      <a:pt x="0" y="1376"/>
                      <a:pt x="2340" y="2377"/>
                      <a:pt x="3699" y="2535"/>
                    </a:cubicBezTo>
                    <a:cubicBezTo>
                      <a:pt x="4111" y="2577"/>
                      <a:pt x="4645" y="2648"/>
                      <a:pt x="5174" y="2648"/>
                    </a:cubicBezTo>
                    <a:cubicBezTo>
                      <a:pt x="5566" y="2648"/>
                      <a:pt x="5955" y="2609"/>
                      <a:pt x="6291" y="2493"/>
                    </a:cubicBezTo>
                    <a:cubicBezTo>
                      <a:pt x="5638" y="2240"/>
                      <a:pt x="5111" y="1766"/>
                      <a:pt x="4595" y="1249"/>
                    </a:cubicBezTo>
                    <a:cubicBezTo>
                      <a:pt x="3786" y="707"/>
                      <a:pt x="2502" y="0"/>
                      <a:pt x="17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8"/>
              <p:cNvSpPr/>
              <p:nvPr/>
            </p:nvSpPr>
            <p:spPr>
              <a:xfrm>
                <a:off x="5103012" y="3445031"/>
                <a:ext cx="81087" cy="166549"/>
              </a:xfrm>
              <a:custGeom>
                <a:avLst/>
                <a:gdLst/>
                <a:ahLst/>
                <a:cxnLst/>
                <a:rect l="l" t="t" r="r" b="b"/>
                <a:pathLst>
                  <a:path w="2150" h="4416" extrusionOk="0">
                    <a:moveTo>
                      <a:pt x="1032" y="1"/>
                    </a:moveTo>
                    <a:cubicBezTo>
                      <a:pt x="563" y="1"/>
                      <a:pt x="1210" y="776"/>
                      <a:pt x="1307" y="913"/>
                    </a:cubicBezTo>
                    <a:cubicBezTo>
                      <a:pt x="1518" y="1271"/>
                      <a:pt x="1697" y="1471"/>
                      <a:pt x="1771" y="1872"/>
                    </a:cubicBezTo>
                    <a:cubicBezTo>
                      <a:pt x="1876" y="2578"/>
                      <a:pt x="2150" y="3526"/>
                      <a:pt x="1581" y="4116"/>
                    </a:cubicBezTo>
                    <a:cubicBezTo>
                      <a:pt x="1391" y="3991"/>
                      <a:pt x="1071" y="3925"/>
                      <a:pt x="758" y="3925"/>
                    </a:cubicBezTo>
                    <a:cubicBezTo>
                      <a:pt x="463" y="3925"/>
                      <a:pt x="174" y="3983"/>
                      <a:pt x="0" y="4106"/>
                    </a:cubicBezTo>
                    <a:cubicBezTo>
                      <a:pt x="86" y="4147"/>
                      <a:pt x="192" y="4160"/>
                      <a:pt x="306" y="4160"/>
                    </a:cubicBezTo>
                    <a:cubicBezTo>
                      <a:pt x="512" y="4160"/>
                      <a:pt x="744" y="4116"/>
                      <a:pt x="928" y="4116"/>
                    </a:cubicBezTo>
                    <a:cubicBezTo>
                      <a:pt x="1275" y="4116"/>
                      <a:pt x="1423" y="4211"/>
                      <a:pt x="1728" y="4337"/>
                    </a:cubicBezTo>
                    <a:cubicBezTo>
                      <a:pt x="1838" y="4387"/>
                      <a:pt x="1910" y="4415"/>
                      <a:pt x="1957" y="4415"/>
                    </a:cubicBezTo>
                    <a:cubicBezTo>
                      <a:pt x="2052" y="4415"/>
                      <a:pt x="2052" y="4305"/>
                      <a:pt x="2066" y="4032"/>
                    </a:cubicBezTo>
                    <a:cubicBezTo>
                      <a:pt x="2076" y="3737"/>
                      <a:pt x="2066" y="3421"/>
                      <a:pt x="2066" y="3115"/>
                    </a:cubicBezTo>
                    <a:cubicBezTo>
                      <a:pt x="2066" y="2504"/>
                      <a:pt x="1971" y="1903"/>
                      <a:pt x="1855" y="1313"/>
                    </a:cubicBezTo>
                    <a:cubicBezTo>
                      <a:pt x="1792" y="997"/>
                      <a:pt x="1718" y="639"/>
                      <a:pt x="1528" y="365"/>
                    </a:cubicBezTo>
                    <a:cubicBezTo>
                      <a:pt x="1455" y="259"/>
                      <a:pt x="1307" y="49"/>
                      <a:pt x="1170" y="17"/>
                    </a:cubicBezTo>
                    <a:cubicBezTo>
                      <a:pt x="1116" y="6"/>
                      <a:pt x="1070" y="1"/>
                      <a:pt x="10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8"/>
              <p:cNvSpPr/>
              <p:nvPr/>
            </p:nvSpPr>
            <p:spPr>
              <a:xfrm>
                <a:off x="5206351" y="3406637"/>
                <a:ext cx="91421" cy="73695"/>
              </a:xfrm>
              <a:custGeom>
                <a:avLst/>
                <a:gdLst/>
                <a:ahLst/>
                <a:cxnLst/>
                <a:rect l="l" t="t" r="r" b="b"/>
                <a:pathLst>
                  <a:path w="2424" h="1954" extrusionOk="0">
                    <a:moveTo>
                      <a:pt x="2213" y="0"/>
                    </a:moveTo>
                    <a:cubicBezTo>
                      <a:pt x="1966" y="0"/>
                      <a:pt x="1429" y="875"/>
                      <a:pt x="1275" y="993"/>
                    </a:cubicBezTo>
                    <a:cubicBezTo>
                      <a:pt x="938" y="1299"/>
                      <a:pt x="11" y="1404"/>
                      <a:pt x="0" y="1941"/>
                    </a:cubicBezTo>
                    <a:cubicBezTo>
                      <a:pt x="37" y="1950"/>
                      <a:pt x="76" y="1954"/>
                      <a:pt x="117" y="1954"/>
                    </a:cubicBezTo>
                    <a:cubicBezTo>
                      <a:pt x="539" y="1954"/>
                      <a:pt x="1177" y="1541"/>
                      <a:pt x="1465" y="1330"/>
                    </a:cubicBezTo>
                    <a:cubicBezTo>
                      <a:pt x="1686" y="1151"/>
                      <a:pt x="2424" y="382"/>
                      <a:pt x="2308" y="76"/>
                    </a:cubicBezTo>
                    <a:cubicBezTo>
                      <a:pt x="2286" y="23"/>
                      <a:pt x="2253"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8"/>
              <p:cNvSpPr/>
              <p:nvPr/>
            </p:nvSpPr>
            <p:spPr>
              <a:xfrm>
                <a:off x="4564513" y="2938892"/>
                <a:ext cx="282598" cy="93797"/>
              </a:xfrm>
              <a:custGeom>
                <a:avLst/>
                <a:gdLst/>
                <a:ahLst/>
                <a:cxnLst/>
                <a:rect l="l" t="t" r="r" b="b"/>
                <a:pathLst>
                  <a:path w="7493" h="2487" extrusionOk="0">
                    <a:moveTo>
                      <a:pt x="5242" y="1"/>
                    </a:moveTo>
                    <a:cubicBezTo>
                      <a:pt x="5195" y="1"/>
                      <a:pt x="5148" y="1"/>
                      <a:pt x="5100" y="2"/>
                    </a:cubicBezTo>
                    <a:cubicBezTo>
                      <a:pt x="3646" y="13"/>
                      <a:pt x="1159" y="1003"/>
                      <a:pt x="158" y="2099"/>
                    </a:cubicBezTo>
                    <a:cubicBezTo>
                      <a:pt x="43" y="2225"/>
                      <a:pt x="0" y="2331"/>
                      <a:pt x="95" y="2415"/>
                    </a:cubicBezTo>
                    <a:cubicBezTo>
                      <a:pt x="149" y="2465"/>
                      <a:pt x="219" y="2486"/>
                      <a:pt x="300" y="2486"/>
                    </a:cubicBezTo>
                    <a:cubicBezTo>
                      <a:pt x="718" y="2486"/>
                      <a:pt x="1431" y="1929"/>
                      <a:pt x="1686" y="1814"/>
                    </a:cubicBezTo>
                    <a:cubicBezTo>
                      <a:pt x="2582" y="1435"/>
                      <a:pt x="3414" y="1066"/>
                      <a:pt x="4373" y="908"/>
                    </a:cubicBezTo>
                    <a:cubicBezTo>
                      <a:pt x="4468" y="893"/>
                      <a:pt x="4565" y="887"/>
                      <a:pt x="4663" y="887"/>
                    </a:cubicBezTo>
                    <a:cubicBezTo>
                      <a:pt x="5181" y="887"/>
                      <a:pt x="5738" y="1064"/>
                      <a:pt x="6255" y="1064"/>
                    </a:cubicBezTo>
                    <a:cubicBezTo>
                      <a:pt x="6457" y="1064"/>
                      <a:pt x="6654" y="1037"/>
                      <a:pt x="6839" y="961"/>
                    </a:cubicBezTo>
                    <a:cubicBezTo>
                      <a:pt x="7492" y="719"/>
                      <a:pt x="7429" y="308"/>
                      <a:pt x="6776" y="160"/>
                    </a:cubicBezTo>
                    <a:cubicBezTo>
                      <a:pt x="6274" y="54"/>
                      <a:pt x="5762" y="1"/>
                      <a:pt x="5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8"/>
              <p:cNvSpPr/>
              <p:nvPr/>
            </p:nvSpPr>
            <p:spPr>
              <a:xfrm>
                <a:off x="5322892" y="3048568"/>
                <a:ext cx="179146" cy="41072"/>
              </a:xfrm>
              <a:custGeom>
                <a:avLst/>
                <a:gdLst/>
                <a:ahLst/>
                <a:cxnLst/>
                <a:rect l="l" t="t" r="r" b="b"/>
                <a:pathLst>
                  <a:path w="4750" h="1089" extrusionOk="0">
                    <a:moveTo>
                      <a:pt x="1350" y="0"/>
                    </a:moveTo>
                    <a:cubicBezTo>
                      <a:pt x="987" y="0"/>
                      <a:pt x="667" y="47"/>
                      <a:pt x="556" y="203"/>
                    </a:cubicBezTo>
                    <a:cubicBezTo>
                      <a:pt x="0" y="960"/>
                      <a:pt x="1701" y="1088"/>
                      <a:pt x="2158" y="1088"/>
                    </a:cubicBezTo>
                    <a:cubicBezTo>
                      <a:pt x="2178" y="1088"/>
                      <a:pt x="2196" y="1088"/>
                      <a:pt x="2210" y="1088"/>
                    </a:cubicBezTo>
                    <a:cubicBezTo>
                      <a:pt x="2853" y="1077"/>
                      <a:pt x="4297" y="1088"/>
                      <a:pt x="4750" y="571"/>
                    </a:cubicBezTo>
                    <a:cubicBezTo>
                      <a:pt x="4360" y="108"/>
                      <a:pt x="3243" y="160"/>
                      <a:pt x="2663" y="108"/>
                    </a:cubicBezTo>
                    <a:cubicBezTo>
                      <a:pt x="2431" y="89"/>
                      <a:pt x="185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7" name="Google Shape;2197;p48"/>
            <p:cNvSpPr/>
            <p:nvPr/>
          </p:nvSpPr>
          <p:spPr>
            <a:xfrm>
              <a:off x="4359433" y="2867068"/>
              <a:ext cx="1115987" cy="1193981"/>
            </a:xfrm>
            <a:custGeom>
              <a:avLst/>
              <a:gdLst/>
              <a:ahLst/>
              <a:cxnLst/>
              <a:rect l="l" t="t" r="r" b="b"/>
              <a:pathLst>
                <a:path w="29590" h="31658" extrusionOk="0">
                  <a:moveTo>
                    <a:pt x="13145" y="1"/>
                  </a:moveTo>
                  <a:cubicBezTo>
                    <a:pt x="9608" y="1"/>
                    <a:pt x="6009" y="1008"/>
                    <a:pt x="3425" y="3385"/>
                  </a:cubicBezTo>
                  <a:cubicBezTo>
                    <a:pt x="486" y="6104"/>
                    <a:pt x="32" y="9960"/>
                    <a:pt x="11" y="13754"/>
                  </a:cubicBezTo>
                  <a:cubicBezTo>
                    <a:pt x="1" y="15745"/>
                    <a:pt x="686" y="17600"/>
                    <a:pt x="644" y="19623"/>
                  </a:cubicBezTo>
                  <a:cubicBezTo>
                    <a:pt x="612" y="21931"/>
                    <a:pt x="159" y="24217"/>
                    <a:pt x="138" y="26525"/>
                  </a:cubicBezTo>
                  <a:cubicBezTo>
                    <a:pt x="117" y="28084"/>
                    <a:pt x="328" y="29981"/>
                    <a:pt x="1676" y="31024"/>
                  </a:cubicBezTo>
                  <a:cubicBezTo>
                    <a:pt x="2307" y="31505"/>
                    <a:pt x="3107" y="31658"/>
                    <a:pt x="3918" y="31658"/>
                  </a:cubicBezTo>
                  <a:cubicBezTo>
                    <a:pt x="4583" y="31658"/>
                    <a:pt x="5256" y="31555"/>
                    <a:pt x="5849" y="31446"/>
                  </a:cubicBezTo>
                  <a:cubicBezTo>
                    <a:pt x="7324" y="31151"/>
                    <a:pt x="8905" y="31056"/>
                    <a:pt x="10338" y="30571"/>
                  </a:cubicBezTo>
                  <a:cubicBezTo>
                    <a:pt x="13215" y="29602"/>
                    <a:pt x="15480" y="27410"/>
                    <a:pt x="17925" y="25713"/>
                  </a:cubicBezTo>
                  <a:cubicBezTo>
                    <a:pt x="19737" y="24460"/>
                    <a:pt x="21139" y="23332"/>
                    <a:pt x="23267" y="22668"/>
                  </a:cubicBezTo>
                  <a:cubicBezTo>
                    <a:pt x="25122" y="22089"/>
                    <a:pt x="27113" y="21456"/>
                    <a:pt x="28747" y="20382"/>
                  </a:cubicBezTo>
                  <a:cubicBezTo>
                    <a:pt x="29084" y="20150"/>
                    <a:pt x="29379" y="19876"/>
                    <a:pt x="29590" y="19570"/>
                  </a:cubicBezTo>
                  <a:cubicBezTo>
                    <a:pt x="28125" y="19149"/>
                    <a:pt x="27187" y="17768"/>
                    <a:pt x="26060" y="16641"/>
                  </a:cubicBezTo>
                  <a:cubicBezTo>
                    <a:pt x="24732" y="15324"/>
                    <a:pt x="22751" y="14238"/>
                    <a:pt x="22161" y="12437"/>
                  </a:cubicBezTo>
                  <a:cubicBezTo>
                    <a:pt x="21392" y="10129"/>
                    <a:pt x="23320" y="6430"/>
                    <a:pt x="24542" y="4555"/>
                  </a:cubicBezTo>
                  <a:cubicBezTo>
                    <a:pt x="24890" y="4028"/>
                    <a:pt x="25269" y="3701"/>
                    <a:pt x="25680" y="3490"/>
                  </a:cubicBezTo>
                  <a:cubicBezTo>
                    <a:pt x="24437" y="2205"/>
                    <a:pt x="22445" y="1952"/>
                    <a:pt x="20854" y="1299"/>
                  </a:cubicBezTo>
                  <a:cubicBezTo>
                    <a:pt x="19052" y="550"/>
                    <a:pt x="16892" y="287"/>
                    <a:pt x="14943" y="87"/>
                  </a:cubicBezTo>
                  <a:cubicBezTo>
                    <a:pt x="14349" y="30"/>
                    <a:pt x="13748" y="1"/>
                    <a:pt x="13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8"/>
            <p:cNvSpPr/>
            <p:nvPr/>
          </p:nvSpPr>
          <p:spPr>
            <a:xfrm>
              <a:off x="4359433" y="2867068"/>
              <a:ext cx="1115987" cy="1193981"/>
            </a:xfrm>
            <a:custGeom>
              <a:avLst/>
              <a:gdLst/>
              <a:ahLst/>
              <a:cxnLst/>
              <a:rect l="l" t="t" r="r" b="b"/>
              <a:pathLst>
                <a:path w="29590" h="31658" extrusionOk="0">
                  <a:moveTo>
                    <a:pt x="13145" y="1"/>
                  </a:moveTo>
                  <a:cubicBezTo>
                    <a:pt x="9608" y="1"/>
                    <a:pt x="6009" y="1008"/>
                    <a:pt x="3425" y="3385"/>
                  </a:cubicBezTo>
                  <a:cubicBezTo>
                    <a:pt x="486" y="6104"/>
                    <a:pt x="32" y="9960"/>
                    <a:pt x="11" y="13754"/>
                  </a:cubicBezTo>
                  <a:cubicBezTo>
                    <a:pt x="1" y="15745"/>
                    <a:pt x="686" y="17600"/>
                    <a:pt x="644" y="19623"/>
                  </a:cubicBezTo>
                  <a:cubicBezTo>
                    <a:pt x="612" y="21931"/>
                    <a:pt x="159" y="24217"/>
                    <a:pt x="138" y="26525"/>
                  </a:cubicBezTo>
                  <a:cubicBezTo>
                    <a:pt x="117" y="28084"/>
                    <a:pt x="328" y="29981"/>
                    <a:pt x="1676" y="31024"/>
                  </a:cubicBezTo>
                  <a:cubicBezTo>
                    <a:pt x="2307" y="31505"/>
                    <a:pt x="3107" y="31658"/>
                    <a:pt x="3918" y="31658"/>
                  </a:cubicBezTo>
                  <a:cubicBezTo>
                    <a:pt x="4583" y="31658"/>
                    <a:pt x="5256" y="31555"/>
                    <a:pt x="5849" y="31446"/>
                  </a:cubicBezTo>
                  <a:cubicBezTo>
                    <a:pt x="7324" y="31151"/>
                    <a:pt x="8905" y="31056"/>
                    <a:pt x="10338" y="30571"/>
                  </a:cubicBezTo>
                  <a:cubicBezTo>
                    <a:pt x="13215" y="29602"/>
                    <a:pt x="15480" y="27410"/>
                    <a:pt x="17925" y="25713"/>
                  </a:cubicBezTo>
                  <a:cubicBezTo>
                    <a:pt x="19737" y="24460"/>
                    <a:pt x="21139" y="23332"/>
                    <a:pt x="23267" y="22668"/>
                  </a:cubicBezTo>
                  <a:cubicBezTo>
                    <a:pt x="25122" y="22089"/>
                    <a:pt x="27113" y="21456"/>
                    <a:pt x="28747" y="20382"/>
                  </a:cubicBezTo>
                  <a:cubicBezTo>
                    <a:pt x="29084" y="20150"/>
                    <a:pt x="29379" y="19876"/>
                    <a:pt x="29590" y="19570"/>
                  </a:cubicBezTo>
                  <a:cubicBezTo>
                    <a:pt x="28125" y="19149"/>
                    <a:pt x="27187" y="17768"/>
                    <a:pt x="26060" y="16641"/>
                  </a:cubicBezTo>
                  <a:cubicBezTo>
                    <a:pt x="24732" y="15324"/>
                    <a:pt x="22751" y="14238"/>
                    <a:pt x="22161" y="12437"/>
                  </a:cubicBezTo>
                  <a:cubicBezTo>
                    <a:pt x="21392" y="10129"/>
                    <a:pt x="23320" y="6430"/>
                    <a:pt x="24542" y="4555"/>
                  </a:cubicBezTo>
                  <a:cubicBezTo>
                    <a:pt x="24890" y="4028"/>
                    <a:pt x="25269" y="3701"/>
                    <a:pt x="25680" y="3490"/>
                  </a:cubicBezTo>
                  <a:cubicBezTo>
                    <a:pt x="24437" y="2205"/>
                    <a:pt x="22445" y="1952"/>
                    <a:pt x="20854" y="1299"/>
                  </a:cubicBezTo>
                  <a:cubicBezTo>
                    <a:pt x="19052" y="550"/>
                    <a:pt x="16892" y="287"/>
                    <a:pt x="14943" y="87"/>
                  </a:cubicBezTo>
                  <a:cubicBezTo>
                    <a:pt x="14349" y="30"/>
                    <a:pt x="13748" y="1"/>
                    <a:pt x="13145" y="1"/>
                  </a:cubicBezTo>
                  <a:close/>
                </a:path>
              </a:pathLst>
            </a:custGeom>
            <a:solidFill>
              <a:srgbClr val="C5585A">
                <a:alpha val="54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8"/>
            <p:cNvSpPr/>
            <p:nvPr/>
          </p:nvSpPr>
          <p:spPr>
            <a:xfrm>
              <a:off x="4363431" y="3634535"/>
              <a:ext cx="1082194" cy="427236"/>
            </a:xfrm>
            <a:custGeom>
              <a:avLst/>
              <a:gdLst/>
              <a:ahLst/>
              <a:cxnLst/>
              <a:rect l="l" t="t" r="r" b="b"/>
              <a:pathLst>
                <a:path w="28694" h="11328" extrusionOk="0">
                  <a:moveTo>
                    <a:pt x="28693" y="1"/>
                  </a:moveTo>
                  <a:lnTo>
                    <a:pt x="28693" y="1"/>
                  </a:lnTo>
                  <a:cubicBezTo>
                    <a:pt x="26797" y="191"/>
                    <a:pt x="24784" y="106"/>
                    <a:pt x="22972" y="675"/>
                  </a:cubicBezTo>
                  <a:cubicBezTo>
                    <a:pt x="21054" y="1276"/>
                    <a:pt x="19494" y="2477"/>
                    <a:pt x="17829" y="3573"/>
                  </a:cubicBezTo>
                  <a:cubicBezTo>
                    <a:pt x="16196" y="4627"/>
                    <a:pt x="14542" y="5649"/>
                    <a:pt x="12845" y="6576"/>
                  </a:cubicBezTo>
                  <a:cubicBezTo>
                    <a:pt x="11328" y="7388"/>
                    <a:pt x="9789" y="8262"/>
                    <a:pt x="8167" y="8852"/>
                  </a:cubicBezTo>
                  <a:cubicBezTo>
                    <a:pt x="7143" y="9231"/>
                    <a:pt x="5588" y="9678"/>
                    <a:pt x="4277" y="9678"/>
                  </a:cubicBezTo>
                  <a:cubicBezTo>
                    <a:pt x="3875" y="9678"/>
                    <a:pt x="3495" y="9636"/>
                    <a:pt x="3161" y="9537"/>
                  </a:cubicBezTo>
                  <a:cubicBezTo>
                    <a:pt x="1265" y="8968"/>
                    <a:pt x="727" y="7219"/>
                    <a:pt x="42" y="5449"/>
                  </a:cubicBezTo>
                  <a:cubicBezTo>
                    <a:pt x="32" y="5702"/>
                    <a:pt x="32" y="5944"/>
                    <a:pt x="21" y="6197"/>
                  </a:cubicBezTo>
                  <a:cubicBezTo>
                    <a:pt x="0" y="7746"/>
                    <a:pt x="211" y="9643"/>
                    <a:pt x="1560" y="10686"/>
                  </a:cubicBezTo>
                  <a:cubicBezTo>
                    <a:pt x="2190" y="11171"/>
                    <a:pt x="2988" y="11327"/>
                    <a:pt x="3797" y="11327"/>
                  </a:cubicBezTo>
                  <a:cubicBezTo>
                    <a:pt x="4464" y="11327"/>
                    <a:pt x="5138" y="11221"/>
                    <a:pt x="5733" y="11107"/>
                  </a:cubicBezTo>
                  <a:cubicBezTo>
                    <a:pt x="7208" y="10812"/>
                    <a:pt x="8788" y="10728"/>
                    <a:pt x="10221" y="10233"/>
                  </a:cubicBezTo>
                  <a:cubicBezTo>
                    <a:pt x="13098" y="9263"/>
                    <a:pt x="15364" y="7071"/>
                    <a:pt x="17808" y="5375"/>
                  </a:cubicBezTo>
                  <a:cubicBezTo>
                    <a:pt x="19621" y="4121"/>
                    <a:pt x="21022" y="2994"/>
                    <a:pt x="23151" y="2330"/>
                  </a:cubicBezTo>
                  <a:cubicBezTo>
                    <a:pt x="25005" y="1750"/>
                    <a:pt x="26997" y="1118"/>
                    <a:pt x="28630" y="43"/>
                  </a:cubicBezTo>
                  <a:cubicBezTo>
                    <a:pt x="28651" y="33"/>
                    <a:pt x="28662" y="12"/>
                    <a:pt x="28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8"/>
            <p:cNvSpPr/>
            <p:nvPr/>
          </p:nvSpPr>
          <p:spPr>
            <a:xfrm>
              <a:off x="4453646" y="3282841"/>
              <a:ext cx="1021398" cy="657750"/>
            </a:xfrm>
            <a:custGeom>
              <a:avLst/>
              <a:gdLst/>
              <a:ahLst/>
              <a:cxnLst/>
              <a:rect l="l" t="t" r="r" b="b"/>
              <a:pathLst>
                <a:path w="27082" h="17440" extrusionOk="0">
                  <a:moveTo>
                    <a:pt x="19494" y="1"/>
                  </a:moveTo>
                  <a:lnTo>
                    <a:pt x="19494" y="1"/>
                  </a:lnTo>
                  <a:cubicBezTo>
                    <a:pt x="16101" y="475"/>
                    <a:pt x="12645" y="517"/>
                    <a:pt x="9336" y="1476"/>
                  </a:cubicBezTo>
                  <a:cubicBezTo>
                    <a:pt x="6670" y="2255"/>
                    <a:pt x="4426" y="3646"/>
                    <a:pt x="2856" y="5965"/>
                  </a:cubicBezTo>
                  <a:cubicBezTo>
                    <a:pt x="2245" y="6860"/>
                    <a:pt x="1665" y="7777"/>
                    <a:pt x="1128" y="8704"/>
                  </a:cubicBezTo>
                  <a:cubicBezTo>
                    <a:pt x="706" y="9442"/>
                    <a:pt x="211" y="10264"/>
                    <a:pt x="0" y="11117"/>
                  </a:cubicBezTo>
                  <a:cubicBezTo>
                    <a:pt x="1233" y="10443"/>
                    <a:pt x="2371" y="9252"/>
                    <a:pt x="3298" y="8483"/>
                  </a:cubicBezTo>
                  <a:cubicBezTo>
                    <a:pt x="4479" y="7535"/>
                    <a:pt x="6038" y="7060"/>
                    <a:pt x="7534" y="6881"/>
                  </a:cubicBezTo>
                  <a:cubicBezTo>
                    <a:pt x="8144" y="6807"/>
                    <a:pt x="8757" y="6770"/>
                    <a:pt x="9370" y="6770"/>
                  </a:cubicBezTo>
                  <a:cubicBezTo>
                    <a:pt x="10506" y="6770"/>
                    <a:pt x="11642" y="6899"/>
                    <a:pt x="12750" y="7166"/>
                  </a:cubicBezTo>
                  <a:cubicBezTo>
                    <a:pt x="13878" y="7440"/>
                    <a:pt x="15258" y="7882"/>
                    <a:pt x="16017" y="8841"/>
                  </a:cubicBezTo>
                  <a:cubicBezTo>
                    <a:pt x="17313" y="10496"/>
                    <a:pt x="16280" y="12487"/>
                    <a:pt x="15142" y="13920"/>
                  </a:cubicBezTo>
                  <a:cubicBezTo>
                    <a:pt x="14131" y="15227"/>
                    <a:pt x="12929" y="16344"/>
                    <a:pt x="11697" y="17440"/>
                  </a:cubicBezTo>
                  <a:cubicBezTo>
                    <a:pt x="12961" y="16544"/>
                    <a:pt x="14173" y="15543"/>
                    <a:pt x="15416" y="14679"/>
                  </a:cubicBezTo>
                  <a:cubicBezTo>
                    <a:pt x="17229" y="13425"/>
                    <a:pt x="18630" y="12287"/>
                    <a:pt x="20759" y="11634"/>
                  </a:cubicBezTo>
                  <a:cubicBezTo>
                    <a:pt x="22613" y="11054"/>
                    <a:pt x="24605" y="10422"/>
                    <a:pt x="26238" y="9337"/>
                  </a:cubicBezTo>
                  <a:cubicBezTo>
                    <a:pt x="26575" y="9115"/>
                    <a:pt x="26870" y="8841"/>
                    <a:pt x="27081" y="8536"/>
                  </a:cubicBezTo>
                  <a:cubicBezTo>
                    <a:pt x="25627" y="8125"/>
                    <a:pt x="24689" y="6744"/>
                    <a:pt x="23562" y="5617"/>
                  </a:cubicBezTo>
                  <a:cubicBezTo>
                    <a:pt x="22234" y="4300"/>
                    <a:pt x="20253" y="3214"/>
                    <a:pt x="19663" y="1413"/>
                  </a:cubicBezTo>
                  <a:cubicBezTo>
                    <a:pt x="19515" y="980"/>
                    <a:pt x="19473" y="506"/>
                    <a:pt x="19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8"/>
            <p:cNvSpPr/>
            <p:nvPr/>
          </p:nvSpPr>
          <p:spPr>
            <a:xfrm>
              <a:off x="4860179" y="3413185"/>
              <a:ext cx="615660" cy="278638"/>
            </a:xfrm>
            <a:custGeom>
              <a:avLst/>
              <a:gdLst/>
              <a:ahLst/>
              <a:cxnLst/>
              <a:rect l="l" t="t" r="r" b="b"/>
              <a:pathLst>
                <a:path w="16324" h="7388" extrusionOk="0">
                  <a:moveTo>
                    <a:pt x="10306" y="1"/>
                  </a:moveTo>
                  <a:cubicBezTo>
                    <a:pt x="9253" y="433"/>
                    <a:pt x="8209" y="875"/>
                    <a:pt x="7156" y="1318"/>
                  </a:cubicBezTo>
                  <a:cubicBezTo>
                    <a:pt x="5649" y="1929"/>
                    <a:pt x="4110" y="2456"/>
                    <a:pt x="2509" y="2719"/>
                  </a:cubicBezTo>
                  <a:cubicBezTo>
                    <a:pt x="1687" y="2856"/>
                    <a:pt x="833" y="2856"/>
                    <a:pt x="1" y="2920"/>
                  </a:cubicBezTo>
                  <a:cubicBezTo>
                    <a:pt x="422" y="3004"/>
                    <a:pt x="844" y="3078"/>
                    <a:pt x="1265" y="3120"/>
                  </a:cubicBezTo>
                  <a:cubicBezTo>
                    <a:pt x="1503" y="3142"/>
                    <a:pt x="1739" y="3151"/>
                    <a:pt x="1975" y="3151"/>
                  </a:cubicBezTo>
                  <a:cubicBezTo>
                    <a:pt x="2767" y="3151"/>
                    <a:pt x="3552" y="3044"/>
                    <a:pt x="4332" y="2930"/>
                  </a:cubicBezTo>
                  <a:cubicBezTo>
                    <a:pt x="5419" y="2775"/>
                    <a:pt x="6497" y="2624"/>
                    <a:pt x="7578" y="2624"/>
                  </a:cubicBezTo>
                  <a:cubicBezTo>
                    <a:pt x="8111" y="2624"/>
                    <a:pt x="8644" y="2661"/>
                    <a:pt x="9179" y="2751"/>
                  </a:cubicBezTo>
                  <a:cubicBezTo>
                    <a:pt x="10580" y="2983"/>
                    <a:pt x="11486" y="3604"/>
                    <a:pt x="12140" y="4869"/>
                  </a:cubicBezTo>
                  <a:cubicBezTo>
                    <a:pt x="12519" y="5638"/>
                    <a:pt x="12625" y="6544"/>
                    <a:pt x="12424" y="7387"/>
                  </a:cubicBezTo>
                  <a:cubicBezTo>
                    <a:pt x="13510" y="6987"/>
                    <a:pt x="14542" y="6513"/>
                    <a:pt x="15480" y="5902"/>
                  </a:cubicBezTo>
                  <a:cubicBezTo>
                    <a:pt x="15828" y="5670"/>
                    <a:pt x="16112" y="5396"/>
                    <a:pt x="16323" y="5090"/>
                  </a:cubicBezTo>
                  <a:cubicBezTo>
                    <a:pt x="14848" y="4669"/>
                    <a:pt x="13910" y="3288"/>
                    <a:pt x="12783" y="2161"/>
                  </a:cubicBezTo>
                  <a:cubicBezTo>
                    <a:pt x="12045" y="1423"/>
                    <a:pt x="11097" y="759"/>
                    <a:pt x="10306" y="1"/>
                  </a:cubicBezTo>
                  <a:close/>
                </a:path>
              </a:pathLst>
            </a:custGeom>
            <a:solidFill>
              <a:srgbClr val="5A1517">
                <a:alpha val="20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8"/>
            <p:cNvSpPr/>
            <p:nvPr/>
          </p:nvSpPr>
          <p:spPr>
            <a:xfrm>
              <a:off x="4764420" y="3367889"/>
              <a:ext cx="570326" cy="153726"/>
            </a:xfrm>
            <a:custGeom>
              <a:avLst/>
              <a:gdLst/>
              <a:ahLst/>
              <a:cxnLst/>
              <a:rect l="l" t="t" r="r" b="b"/>
              <a:pathLst>
                <a:path w="15122" h="4076" extrusionOk="0">
                  <a:moveTo>
                    <a:pt x="11813" y="0"/>
                  </a:moveTo>
                  <a:cubicBezTo>
                    <a:pt x="10738" y="1096"/>
                    <a:pt x="9210" y="1750"/>
                    <a:pt x="7840" y="2340"/>
                  </a:cubicBezTo>
                  <a:cubicBezTo>
                    <a:pt x="6746" y="2811"/>
                    <a:pt x="4768" y="3247"/>
                    <a:pt x="3113" y="3247"/>
                  </a:cubicBezTo>
                  <a:cubicBezTo>
                    <a:pt x="2361" y="3247"/>
                    <a:pt x="1676" y="3157"/>
                    <a:pt x="1170" y="2940"/>
                  </a:cubicBezTo>
                  <a:cubicBezTo>
                    <a:pt x="704" y="2732"/>
                    <a:pt x="403" y="2647"/>
                    <a:pt x="213" y="2647"/>
                  </a:cubicBezTo>
                  <a:cubicBezTo>
                    <a:pt x="115" y="2647"/>
                    <a:pt x="47" y="2669"/>
                    <a:pt x="0" y="2709"/>
                  </a:cubicBezTo>
                  <a:cubicBezTo>
                    <a:pt x="1001" y="3109"/>
                    <a:pt x="1981" y="3594"/>
                    <a:pt x="3046" y="3836"/>
                  </a:cubicBezTo>
                  <a:cubicBezTo>
                    <a:pt x="3817" y="4007"/>
                    <a:pt x="4619" y="4075"/>
                    <a:pt x="5426" y="4075"/>
                  </a:cubicBezTo>
                  <a:cubicBezTo>
                    <a:pt x="5964" y="4075"/>
                    <a:pt x="6504" y="4045"/>
                    <a:pt x="7039" y="3994"/>
                  </a:cubicBezTo>
                  <a:cubicBezTo>
                    <a:pt x="7619" y="3815"/>
                    <a:pt x="8262" y="3636"/>
                    <a:pt x="8968" y="3393"/>
                  </a:cubicBezTo>
                  <a:cubicBezTo>
                    <a:pt x="10056" y="3043"/>
                    <a:pt x="10709" y="2596"/>
                    <a:pt x="11717" y="2596"/>
                  </a:cubicBezTo>
                  <a:cubicBezTo>
                    <a:pt x="11860" y="2596"/>
                    <a:pt x="12011" y="2605"/>
                    <a:pt x="12171" y="2624"/>
                  </a:cubicBezTo>
                  <a:cubicBezTo>
                    <a:pt x="13172" y="2740"/>
                    <a:pt x="14131" y="2993"/>
                    <a:pt x="15121" y="3183"/>
                  </a:cubicBezTo>
                  <a:cubicBezTo>
                    <a:pt x="14047" y="2161"/>
                    <a:pt x="12603" y="1254"/>
                    <a:pt x="11813" y="0"/>
                  </a:cubicBezTo>
                  <a:close/>
                </a:path>
              </a:pathLst>
            </a:custGeom>
            <a:solidFill>
              <a:srgbClr val="5A1517">
                <a:alpha val="20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8"/>
            <p:cNvSpPr/>
            <p:nvPr/>
          </p:nvSpPr>
          <p:spPr>
            <a:xfrm>
              <a:off x="4430602" y="3338320"/>
              <a:ext cx="1045611" cy="722469"/>
            </a:xfrm>
            <a:custGeom>
              <a:avLst/>
              <a:gdLst/>
              <a:ahLst/>
              <a:cxnLst/>
              <a:rect l="l" t="t" r="r" b="b"/>
              <a:pathLst>
                <a:path w="27724" h="19156" extrusionOk="0">
                  <a:moveTo>
                    <a:pt x="19443" y="1"/>
                  </a:moveTo>
                  <a:cubicBezTo>
                    <a:pt x="19135" y="1"/>
                    <a:pt x="18828" y="24"/>
                    <a:pt x="18525" y="89"/>
                  </a:cubicBezTo>
                  <a:cubicBezTo>
                    <a:pt x="18735" y="806"/>
                    <a:pt x="21264" y="2808"/>
                    <a:pt x="21875" y="3282"/>
                  </a:cubicBezTo>
                  <a:cubicBezTo>
                    <a:pt x="22845" y="4041"/>
                    <a:pt x="24499" y="5221"/>
                    <a:pt x="24383" y="6643"/>
                  </a:cubicBezTo>
                  <a:cubicBezTo>
                    <a:pt x="24267" y="7918"/>
                    <a:pt x="23035" y="8572"/>
                    <a:pt x="21970" y="9046"/>
                  </a:cubicBezTo>
                  <a:cubicBezTo>
                    <a:pt x="20537" y="9678"/>
                    <a:pt x="19115" y="10215"/>
                    <a:pt x="17734" y="10963"/>
                  </a:cubicBezTo>
                  <a:cubicBezTo>
                    <a:pt x="16702" y="11522"/>
                    <a:pt x="13098" y="14114"/>
                    <a:pt x="12255" y="14757"/>
                  </a:cubicBezTo>
                  <a:cubicBezTo>
                    <a:pt x="11549" y="15294"/>
                    <a:pt x="9494" y="17665"/>
                    <a:pt x="6733" y="18023"/>
                  </a:cubicBezTo>
                  <a:cubicBezTo>
                    <a:pt x="4817" y="18273"/>
                    <a:pt x="3301" y="18830"/>
                    <a:pt x="1621" y="18830"/>
                  </a:cubicBezTo>
                  <a:cubicBezTo>
                    <a:pt x="1102" y="18830"/>
                    <a:pt x="567" y="18777"/>
                    <a:pt x="0" y="18645"/>
                  </a:cubicBezTo>
                  <a:lnTo>
                    <a:pt x="0" y="18645"/>
                  </a:lnTo>
                  <a:cubicBezTo>
                    <a:pt x="596" y="19028"/>
                    <a:pt x="1312" y="19155"/>
                    <a:pt x="2038" y="19155"/>
                  </a:cubicBezTo>
                  <a:cubicBezTo>
                    <a:pt x="2710" y="19155"/>
                    <a:pt x="3391" y="19046"/>
                    <a:pt x="3994" y="18930"/>
                  </a:cubicBezTo>
                  <a:cubicBezTo>
                    <a:pt x="5469" y="18645"/>
                    <a:pt x="7049" y="18550"/>
                    <a:pt x="8483" y="18066"/>
                  </a:cubicBezTo>
                  <a:cubicBezTo>
                    <a:pt x="11359" y="17086"/>
                    <a:pt x="13625" y="14904"/>
                    <a:pt x="16069" y="13208"/>
                  </a:cubicBezTo>
                  <a:cubicBezTo>
                    <a:pt x="17871" y="11954"/>
                    <a:pt x="19283" y="10816"/>
                    <a:pt x="21401" y="10163"/>
                  </a:cubicBezTo>
                  <a:cubicBezTo>
                    <a:pt x="23266" y="9583"/>
                    <a:pt x="25247" y="8951"/>
                    <a:pt x="26881" y="7866"/>
                  </a:cubicBezTo>
                  <a:cubicBezTo>
                    <a:pt x="27228" y="7644"/>
                    <a:pt x="27513" y="7370"/>
                    <a:pt x="27724" y="7065"/>
                  </a:cubicBezTo>
                  <a:cubicBezTo>
                    <a:pt x="26238" y="6654"/>
                    <a:pt x="25300" y="5273"/>
                    <a:pt x="24173" y="4146"/>
                  </a:cubicBezTo>
                  <a:cubicBezTo>
                    <a:pt x="22876" y="2850"/>
                    <a:pt x="20959" y="1786"/>
                    <a:pt x="20316" y="47"/>
                  </a:cubicBezTo>
                  <a:cubicBezTo>
                    <a:pt x="20025" y="21"/>
                    <a:pt x="19733" y="1"/>
                    <a:pt x="19443" y="1"/>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8"/>
            <p:cNvSpPr/>
            <p:nvPr/>
          </p:nvSpPr>
          <p:spPr>
            <a:xfrm>
              <a:off x="5302504" y="3459310"/>
              <a:ext cx="173338" cy="217389"/>
            </a:xfrm>
            <a:custGeom>
              <a:avLst/>
              <a:gdLst/>
              <a:ahLst/>
              <a:cxnLst/>
              <a:rect l="l" t="t" r="r" b="b"/>
              <a:pathLst>
                <a:path w="4596" h="5764" extrusionOk="0">
                  <a:moveTo>
                    <a:pt x="1" y="0"/>
                  </a:moveTo>
                  <a:lnTo>
                    <a:pt x="1" y="0"/>
                  </a:lnTo>
                  <a:cubicBezTo>
                    <a:pt x="1466" y="1855"/>
                    <a:pt x="2530" y="3836"/>
                    <a:pt x="1655" y="5764"/>
                  </a:cubicBezTo>
                  <a:cubicBezTo>
                    <a:pt x="2393" y="5448"/>
                    <a:pt x="3109" y="5090"/>
                    <a:pt x="3752" y="4658"/>
                  </a:cubicBezTo>
                  <a:cubicBezTo>
                    <a:pt x="4100" y="4436"/>
                    <a:pt x="4384" y="4162"/>
                    <a:pt x="4595" y="3857"/>
                  </a:cubicBezTo>
                  <a:cubicBezTo>
                    <a:pt x="3120" y="3446"/>
                    <a:pt x="2182" y="2065"/>
                    <a:pt x="1055" y="938"/>
                  </a:cubicBezTo>
                  <a:cubicBezTo>
                    <a:pt x="728" y="622"/>
                    <a:pt x="370" y="306"/>
                    <a:pt x="1" y="0"/>
                  </a:cubicBezTo>
                  <a:close/>
                </a:path>
              </a:pathLst>
            </a:custGeom>
            <a:solidFill>
              <a:srgbClr val="5A1517">
                <a:alpha val="20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8"/>
            <p:cNvSpPr/>
            <p:nvPr/>
          </p:nvSpPr>
          <p:spPr>
            <a:xfrm>
              <a:off x="5078362" y="3265454"/>
              <a:ext cx="302474" cy="255067"/>
            </a:xfrm>
            <a:custGeom>
              <a:avLst/>
              <a:gdLst/>
              <a:ahLst/>
              <a:cxnLst/>
              <a:rect l="l" t="t" r="r" b="b"/>
              <a:pathLst>
                <a:path w="8020" h="6763" extrusionOk="0">
                  <a:moveTo>
                    <a:pt x="2240" y="0"/>
                  </a:moveTo>
                  <a:cubicBezTo>
                    <a:pt x="1906" y="0"/>
                    <a:pt x="1630" y="191"/>
                    <a:pt x="1276" y="630"/>
                  </a:cubicBezTo>
                  <a:cubicBezTo>
                    <a:pt x="728" y="1347"/>
                    <a:pt x="1" y="1916"/>
                    <a:pt x="644" y="2358"/>
                  </a:cubicBezTo>
                  <a:cubicBezTo>
                    <a:pt x="1276" y="3918"/>
                    <a:pt x="2909" y="4202"/>
                    <a:pt x="4332" y="4834"/>
                  </a:cubicBezTo>
                  <a:cubicBezTo>
                    <a:pt x="4732" y="5024"/>
                    <a:pt x="7619" y="6573"/>
                    <a:pt x="8020" y="6763"/>
                  </a:cubicBezTo>
                  <a:cubicBezTo>
                    <a:pt x="6882" y="5814"/>
                    <a:pt x="3541" y="3212"/>
                    <a:pt x="3099" y="1863"/>
                  </a:cubicBezTo>
                  <a:cubicBezTo>
                    <a:pt x="2930" y="1357"/>
                    <a:pt x="2888" y="788"/>
                    <a:pt x="2941" y="198"/>
                  </a:cubicBezTo>
                  <a:cubicBezTo>
                    <a:pt x="2666" y="71"/>
                    <a:pt x="2442" y="0"/>
                    <a:pt x="2240" y="0"/>
                  </a:cubicBezTo>
                  <a:close/>
                </a:path>
              </a:pathLst>
            </a:custGeom>
            <a:gradFill>
              <a:gsLst>
                <a:gs pos="0">
                  <a:schemeClr val="lt2"/>
                </a:gs>
                <a:gs pos="8000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8"/>
            <p:cNvSpPr/>
            <p:nvPr/>
          </p:nvSpPr>
          <p:spPr>
            <a:xfrm>
              <a:off x="5166201" y="2988511"/>
              <a:ext cx="1117948" cy="620676"/>
            </a:xfrm>
            <a:custGeom>
              <a:avLst/>
              <a:gdLst/>
              <a:ahLst/>
              <a:cxnLst/>
              <a:rect l="l" t="t" r="r" b="b"/>
              <a:pathLst>
                <a:path w="29642" h="16457" extrusionOk="0">
                  <a:moveTo>
                    <a:pt x="5507" y="0"/>
                  </a:moveTo>
                  <a:cubicBezTo>
                    <a:pt x="4619" y="0"/>
                    <a:pt x="3808" y="317"/>
                    <a:pt x="3141" y="1335"/>
                  </a:cubicBezTo>
                  <a:cubicBezTo>
                    <a:pt x="1918" y="3210"/>
                    <a:pt x="1" y="6898"/>
                    <a:pt x="770" y="9217"/>
                  </a:cubicBezTo>
                  <a:cubicBezTo>
                    <a:pt x="1360" y="11018"/>
                    <a:pt x="3351" y="12104"/>
                    <a:pt x="4669" y="13421"/>
                  </a:cubicBezTo>
                  <a:cubicBezTo>
                    <a:pt x="5995" y="14747"/>
                    <a:pt x="7083" y="16456"/>
                    <a:pt x="9102" y="16456"/>
                  </a:cubicBezTo>
                  <a:cubicBezTo>
                    <a:pt x="9120" y="16456"/>
                    <a:pt x="9139" y="16456"/>
                    <a:pt x="9157" y="16456"/>
                  </a:cubicBezTo>
                  <a:cubicBezTo>
                    <a:pt x="13425" y="16403"/>
                    <a:pt x="14900" y="11998"/>
                    <a:pt x="18188" y="10186"/>
                  </a:cubicBezTo>
                  <a:cubicBezTo>
                    <a:pt x="19958" y="9217"/>
                    <a:pt x="22108" y="8806"/>
                    <a:pt x="24078" y="8500"/>
                  </a:cubicBezTo>
                  <a:cubicBezTo>
                    <a:pt x="25659" y="8268"/>
                    <a:pt x="29642" y="8426"/>
                    <a:pt x="27671" y="6013"/>
                  </a:cubicBezTo>
                  <a:cubicBezTo>
                    <a:pt x="25269" y="3063"/>
                    <a:pt x="20496" y="1324"/>
                    <a:pt x="16955" y="987"/>
                  </a:cubicBezTo>
                  <a:cubicBezTo>
                    <a:pt x="15605" y="846"/>
                    <a:pt x="14279" y="790"/>
                    <a:pt x="12948" y="790"/>
                  </a:cubicBezTo>
                  <a:cubicBezTo>
                    <a:pt x="12097" y="790"/>
                    <a:pt x="11243" y="813"/>
                    <a:pt x="10380" y="850"/>
                  </a:cubicBezTo>
                  <a:cubicBezTo>
                    <a:pt x="10323" y="852"/>
                    <a:pt x="10266" y="853"/>
                    <a:pt x="10209" y="853"/>
                  </a:cubicBezTo>
                  <a:cubicBezTo>
                    <a:pt x="8633" y="853"/>
                    <a:pt x="6966" y="0"/>
                    <a:pt x="5507"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8"/>
            <p:cNvSpPr/>
            <p:nvPr/>
          </p:nvSpPr>
          <p:spPr>
            <a:xfrm>
              <a:off x="5165823" y="2989001"/>
              <a:ext cx="1118325" cy="620940"/>
            </a:xfrm>
            <a:custGeom>
              <a:avLst/>
              <a:gdLst/>
              <a:ahLst/>
              <a:cxnLst/>
              <a:rect l="l" t="t" r="r" b="b"/>
              <a:pathLst>
                <a:path w="29652" h="16464" extrusionOk="0">
                  <a:moveTo>
                    <a:pt x="18607" y="6808"/>
                  </a:moveTo>
                  <a:cubicBezTo>
                    <a:pt x="18755" y="6808"/>
                    <a:pt x="18899" y="6827"/>
                    <a:pt x="19030" y="6875"/>
                  </a:cubicBezTo>
                  <a:cubicBezTo>
                    <a:pt x="20137" y="7254"/>
                    <a:pt x="17365" y="8835"/>
                    <a:pt x="16997" y="9045"/>
                  </a:cubicBezTo>
                  <a:cubicBezTo>
                    <a:pt x="16607" y="9214"/>
                    <a:pt x="16259" y="9383"/>
                    <a:pt x="15901" y="9583"/>
                  </a:cubicBezTo>
                  <a:cubicBezTo>
                    <a:pt x="15648" y="9720"/>
                    <a:pt x="15395" y="9857"/>
                    <a:pt x="15163" y="10036"/>
                  </a:cubicBezTo>
                  <a:cubicBezTo>
                    <a:pt x="14341" y="10594"/>
                    <a:pt x="13625" y="11300"/>
                    <a:pt x="12856" y="11912"/>
                  </a:cubicBezTo>
                  <a:cubicBezTo>
                    <a:pt x="12044" y="12554"/>
                    <a:pt x="11212" y="13303"/>
                    <a:pt x="10274" y="13777"/>
                  </a:cubicBezTo>
                  <a:cubicBezTo>
                    <a:pt x="9760" y="14033"/>
                    <a:pt x="9172" y="14150"/>
                    <a:pt x="8572" y="14150"/>
                  </a:cubicBezTo>
                  <a:cubicBezTo>
                    <a:pt x="7497" y="14150"/>
                    <a:pt x="6383" y="13778"/>
                    <a:pt x="5585" y="13176"/>
                  </a:cubicBezTo>
                  <a:cubicBezTo>
                    <a:pt x="5058" y="12776"/>
                    <a:pt x="4331" y="11933"/>
                    <a:pt x="4405" y="11216"/>
                  </a:cubicBezTo>
                  <a:cubicBezTo>
                    <a:pt x="4478" y="10373"/>
                    <a:pt x="5732" y="10373"/>
                    <a:pt x="6333" y="10352"/>
                  </a:cubicBezTo>
                  <a:cubicBezTo>
                    <a:pt x="6391" y="10349"/>
                    <a:pt x="6449" y="10348"/>
                    <a:pt x="6506" y="10348"/>
                  </a:cubicBezTo>
                  <a:cubicBezTo>
                    <a:pt x="7088" y="10348"/>
                    <a:pt x="7664" y="10485"/>
                    <a:pt x="8239" y="10485"/>
                  </a:cubicBezTo>
                  <a:cubicBezTo>
                    <a:pt x="8419" y="10485"/>
                    <a:pt x="8598" y="10471"/>
                    <a:pt x="8778" y="10436"/>
                  </a:cubicBezTo>
                  <a:cubicBezTo>
                    <a:pt x="9515" y="10299"/>
                    <a:pt x="10232" y="10015"/>
                    <a:pt x="10906" y="9667"/>
                  </a:cubicBezTo>
                  <a:cubicBezTo>
                    <a:pt x="11359" y="9425"/>
                    <a:pt x="11844" y="9256"/>
                    <a:pt x="12318" y="9056"/>
                  </a:cubicBezTo>
                  <a:cubicBezTo>
                    <a:pt x="12834" y="8835"/>
                    <a:pt x="13340" y="8571"/>
                    <a:pt x="13867" y="8350"/>
                  </a:cubicBezTo>
                  <a:cubicBezTo>
                    <a:pt x="15110" y="7823"/>
                    <a:pt x="16322" y="7307"/>
                    <a:pt x="17629" y="6980"/>
                  </a:cubicBezTo>
                  <a:cubicBezTo>
                    <a:pt x="17908" y="6907"/>
                    <a:pt x="18268" y="6808"/>
                    <a:pt x="18607" y="6808"/>
                  </a:cubicBezTo>
                  <a:close/>
                  <a:moveTo>
                    <a:pt x="5524" y="0"/>
                  </a:moveTo>
                  <a:cubicBezTo>
                    <a:pt x="4633" y="0"/>
                    <a:pt x="3819" y="318"/>
                    <a:pt x="3151" y="1343"/>
                  </a:cubicBezTo>
                  <a:cubicBezTo>
                    <a:pt x="1928" y="3208"/>
                    <a:pt x="0" y="6896"/>
                    <a:pt x="769" y="9214"/>
                  </a:cubicBezTo>
                  <a:cubicBezTo>
                    <a:pt x="1359" y="11016"/>
                    <a:pt x="3340" y="12101"/>
                    <a:pt x="4658" y="13418"/>
                  </a:cubicBezTo>
                  <a:cubicBezTo>
                    <a:pt x="5998" y="14749"/>
                    <a:pt x="7089" y="16464"/>
                    <a:pt x="9120" y="16464"/>
                  </a:cubicBezTo>
                  <a:cubicBezTo>
                    <a:pt x="9132" y="16464"/>
                    <a:pt x="9144" y="16464"/>
                    <a:pt x="9157" y="16464"/>
                  </a:cubicBezTo>
                  <a:cubicBezTo>
                    <a:pt x="13425" y="16411"/>
                    <a:pt x="14900" y="11996"/>
                    <a:pt x="18187" y="10194"/>
                  </a:cubicBezTo>
                  <a:cubicBezTo>
                    <a:pt x="19958" y="9214"/>
                    <a:pt x="22097" y="8803"/>
                    <a:pt x="24078" y="8508"/>
                  </a:cubicBezTo>
                  <a:cubicBezTo>
                    <a:pt x="25669" y="8266"/>
                    <a:pt x="29652" y="8424"/>
                    <a:pt x="27692" y="6011"/>
                  </a:cubicBezTo>
                  <a:cubicBezTo>
                    <a:pt x="25279" y="3060"/>
                    <a:pt x="20506" y="1322"/>
                    <a:pt x="16965" y="984"/>
                  </a:cubicBezTo>
                  <a:cubicBezTo>
                    <a:pt x="15597" y="848"/>
                    <a:pt x="14253" y="795"/>
                    <a:pt x="12903" y="795"/>
                  </a:cubicBezTo>
                  <a:cubicBezTo>
                    <a:pt x="12070" y="795"/>
                    <a:pt x="11234" y="815"/>
                    <a:pt x="10390" y="847"/>
                  </a:cubicBezTo>
                  <a:cubicBezTo>
                    <a:pt x="10333" y="850"/>
                    <a:pt x="10276" y="851"/>
                    <a:pt x="10219" y="851"/>
                  </a:cubicBezTo>
                  <a:cubicBezTo>
                    <a:pt x="8645" y="851"/>
                    <a:pt x="6981" y="0"/>
                    <a:pt x="5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8"/>
            <p:cNvSpPr/>
            <p:nvPr/>
          </p:nvSpPr>
          <p:spPr>
            <a:xfrm>
              <a:off x="5394303" y="3119496"/>
              <a:ext cx="889848" cy="489654"/>
            </a:xfrm>
            <a:custGeom>
              <a:avLst/>
              <a:gdLst/>
              <a:ahLst/>
              <a:cxnLst/>
              <a:rect l="l" t="t" r="r" b="b"/>
              <a:pathLst>
                <a:path w="23594" h="12983" extrusionOk="0">
                  <a:moveTo>
                    <a:pt x="17064" y="0"/>
                  </a:moveTo>
                  <a:cubicBezTo>
                    <a:pt x="15833" y="0"/>
                    <a:pt x="14608" y="145"/>
                    <a:pt x="13394" y="443"/>
                  </a:cubicBezTo>
                  <a:cubicBezTo>
                    <a:pt x="12582" y="643"/>
                    <a:pt x="11160" y="896"/>
                    <a:pt x="10749" y="1739"/>
                  </a:cubicBezTo>
                  <a:cubicBezTo>
                    <a:pt x="11333" y="1656"/>
                    <a:pt x="12120" y="1541"/>
                    <a:pt x="12877" y="1541"/>
                  </a:cubicBezTo>
                  <a:cubicBezTo>
                    <a:pt x="14045" y="1541"/>
                    <a:pt x="15143" y="1816"/>
                    <a:pt x="15322" y="2909"/>
                  </a:cubicBezTo>
                  <a:cubicBezTo>
                    <a:pt x="15438" y="3678"/>
                    <a:pt x="14753" y="4384"/>
                    <a:pt x="14184" y="4753"/>
                  </a:cubicBezTo>
                  <a:cubicBezTo>
                    <a:pt x="13310" y="5333"/>
                    <a:pt x="12677" y="5564"/>
                    <a:pt x="11761" y="6091"/>
                  </a:cubicBezTo>
                  <a:cubicBezTo>
                    <a:pt x="9358" y="7514"/>
                    <a:pt x="7598" y="9874"/>
                    <a:pt x="5038" y="11086"/>
                  </a:cubicBezTo>
                  <a:cubicBezTo>
                    <a:pt x="4116" y="11530"/>
                    <a:pt x="3114" y="11834"/>
                    <a:pt x="2096" y="11834"/>
                  </a:cubicBezTo>
                  <a:cubicBezTo>
                    <a:pt x="1834" y="11834"/>
                    <a:pt x="1571" y="11814"/>
                    <a:pt x="1308" y="11771"/>
                  </a:cubicBezTo>
                  <a:cubicBezTo>
                    <a:pt x="844" y="11697"/>
                    <a:pt x="412" y="11560"/>
                    <a:pt x="1" y="11402"/>
                  </a:cubicBezTo>
                  <a:lnTo>
                    <a:pt x="1" y="11402"/>
                  </a:lnTo>
                  <a:cubicBezTo>
                    <a:pt x="848" y="12270"/>
                    <a:pt x="1768" y="12983"/>
                    <a:pt x="3081" y="12983"/>
                  </a:cubicBezTo>
                  <a:cubicBezTo>
                    <a:pt x="3090" y="12983"/>
                    <a:pt x="3100" y="12983"/>
                    <a:pt x="3109" y="12983"/>
                  </a:cubicBezTo>
                  <a:cubicBezTo>
                    <a:pt x="7377" y="12930"/>
                    <a:pt x="8852" y="8515"/>
                    <a:pt x="12150" y="6713"/>
                  </a:cubicBezTo>
                  <a:cubicBezTo>
                    <a:pt x="13910" y="5744"/>
                    <a:pt x="16060" y="5333"/>
                    <a:pt x="18030" y="5027"/>
                  </a:cubicBezTo>
                  <a:cubicBezTo>
                    <a:pt x="19611" y="4795"/>
                    <a:pt x="23594" y="4953"/>
                    <a:pt x="21634" y="2540"/>
                  </a:cubicBezTo>
                  <a:cubicBezTo>
                    <a:pt x="20854" y="1602"/>
                    <a:pt x="19822" y="791"/>
                    <a:pt x="18694" y="96"/>
                  </a:cubicBezTo>
                  <a:cubicBezTo>
                    <a:pt x="18662" y="96"/>
                    <a:pt x="18631" y="74"/>
                    <a:pt x="18599" y="74"/>
                  </a:cubicBezTo>
                  <a:cubicBezTo>
                    <a:pt x="18087" y="25"/>
                    <a:pt x="17575" y="0"/>
                    <a:pt x="17064" y="0"/>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8"/>
            <p:cNvSpPr/>
            <p:nvPr/>
          </p:nvSpPr>
          <p:spPr>
            <a:xfrm>
              <a:off x="5905005" y="3119647"/>
              <a:ext cx="379149" cy="220067"/>
            </a:xfrm>
            <a:custGeom>
              <a:avLst/>
              <a:gdLst/>
              <a:ahLst/>
              <a:cxnLst/>
              <a:rect l="l" t="t" r="r" b="b"/>
              <a:pathLst>
                <a:path w="10053" h="5835" extrusionOk="0">
                  <a:moveTo>
                    <a:pt x="3535" y="1"/>
                  </a:moveTo>
                  <a:cubicBezTo>
                    <a:pt x="2536" y="1"/>
                    <a:pt x="1545" y="92"/>
                    <a:pt x="559" y="281"/>
                  </a:cubicBezTo>
                  <a:cubicBezTo>
                    <a:pt x="0" y="745"/>
                    <a:pt x="517" y="1493"/>
                    <a:pt x="907" y="1651"/>
                  </a:cubicBezTo>
                  <a:cubicBezTo>
                    <a:pt x="1834" y="2009"/>
                    <a:pt x="6217" y="2231"/>
                    <a:pt x="5669" y="3643"/>
                  </a:cubicBezTo>
                  <a:cubicBezTo>
                    <a:pt x="5069" y="5170"/>
                    <a:pt x="2540" y="4760"/>
                    <a:pt x="780" y="5834"/>
                  </a:cubicBezTo>
                  <a:cubicBezTo>
                    <a:pt x="1992" y="5466"/>
                    <a:pt x="3267" y="5234"/>
                    <a:pt x="4479" y="5055"/>
                  </a:cubicBezTo>
                  <a:cubicBezTo>
                    <a:pt x="6070" y="4802"/>
                    <a:pt x="10053" y="4960"/>
                    <a:pt x="8093" y="2547"/>
                  </a:cubicBezTo>
                  <a:cubicBezTo>
                    <a:pt x="7313" y="1598"/>
                    <a:pt x="6302" y="776"/>
                    <a:pt x="5153" y="92"/>
                  </a:cubicBezTo>
                  <a:cubicBezTo>
                    <a:pt x="5121" y="92"/>
                    <a:pt x="5090" y="70"/>
                    <a:pt x="5058" y="70"/>
                  </a:cubicBezTo>
                  <a:cubicBezTo>
                    <a:pt x="4548" y="24"/>
                    <a:pt x="4040" y="1"/>
                    <a:pt x="3535" y="1"/>
                  </a:cubicBezTo>
                  <a:close/>
                </a:path>
              </a:pathLst>
            </a:custGeom>
            <a:solidFill>
              <a:srgbClr val="5A1517">
                <a:alpha val="20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8"/>
            <p:cNvSpPr/>
            <p:nvPr/>
          </p:nvSpPr>
          <p:spPr>
            <a:xfrm>
              <a:off x="5172952" y="2935483"/>
              <a:ext cx="1060357" cy="439191"/>
            </a:xfrm>
            <a:custGeom>
              <a:avLst/>
              <a:gdLst/>
              <a:ahLst/>
              <a:cxnLst/>
              <a:rect l="l" t="t" r="r" b="b"/>
              <a:pathLst>
                <a:path w="28115" h="11645" extrusionOk="0">
                  <a:moveTo>
                    <a:pt x="8325" y="10939"/>
                  </a:moveTo>
                  <a:cubicBezTo>
                    <a:pt x="11128" y="10138"/>
                    <a:pt x="13541" y="8431"/>
                    <a:pt x="16260" y="7430"/>
                  </a:cubicBezTo>
                  <a:cubicBezTo>
                    <a:pt x="18283" y="6692"/>
                    <a:pt x="20527" y="6587"/>
                    <a:pt x="22656" y="6861"/>
                  </a:cubicBezTo>
                  <a:cubicBezTo>
                    <a:pt x="24521" y="7114"/>
                    <a:pt x="26502" y="7588"/>
                    <a:pt x="27977" y="8831"/>
                  </a:cubicBezTo>
                  <a:cubicBezTo>
                    <a:pt x="28114" y="8494"/>
                    <a:pt x="27998" y="8051"/>
                    <a:pt x="27503" y="7430"/>
                  </a:cubicBezTo>
                  <a:cubicBezTo>
                    <a:pt x="25090" y="4479"/>
                    <a:pt x="20317" y="2741"/>
                    <a:pt x="16776" y="2403"/>
                  </a:cubicBezTo>
                  <a:cubicBezTo>
                    <a:pt x="14563" y="2172"/>
                    <a:pt x="12414" y="2172"/>
                    <a:pt x="10201" y="2266"/>
                  </a:cubicBezTo>
                  <a:cubicBezTo>
                    <a:pt x="7619" y="2372"/>
                    <a:pt x="4764" y="1"/>
                    <a:pt x="2962" y="2751"/>
                  </a:cubicBezTo>
                  <a:cubicBezTo>
                    <a:pt x="1803" y="4532"/>
                    <a:pt x="1" y="7967"/>
                    <a:pt x="485" y="10285"/>
                  </a:cubicBezTo>
                  <a:cubicBezTo>
                    <a:pt x="3067" y="10728"/>
                    <a:pt x="5817" y="11645"/>
                    <a:pt x="8325" y="1093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8"/>
            <p:cNvSpPr/>
            <p:nvPr/>
          </p:nvSpPr>
          <p:spPr>
            <a:xfrm>
              <a:off x="5182908" y="3137788"/>
              <a:ext cx="1049986" cy="236888"/>
            </a:xfrm>
            <a:custGeom>
              <a:avLst/>
              <a:gdLst/>
              <a:ahLst/>
              <a:cxnLst/>
              <a:rect l="l" t="t" r="r" b="b"/>
              <a:pathLst>
                <a:path w="27840" h="6281" extrusionOk="0">
                  <a:moveTo>
                    <a:pt x="27239" y="2066"/>
                  </a:moveTo>
                  <a:cubicBezTo>
                    <a:pt x="26691" y="1412"/>
                    <a:pt x="26038" y="801"/>
                    <a:pt x="25290" y="264"/>
                  </a:cubicBezTo>
                  <a:cubicBezTo>
                    <a:pt x="23561" y="1107"/>
                    <a:pt x="21844" y="327"/>
                    <a:pt x="20053" y="222"/>
                  </a:cubicBezTo>
                  <a:cubicBezTo>
                    <a:pt x="16238" y="0"/>
                    <a:pt x="13151" y="2519"/>
                    <a:pt x="9642" y="3488"/>
                  </a:cubicBezTo>
                  <a:cubicBezTo>
                    <a:pt x="7619" y="4057"/>
                    <a:pt x="5132" y="4510"/>
                    <a:pt x="3088" y="3794"/>
                  </a:cubicBezTo>
                  <a:cubicBezTo>
                    <a:pt x="1654" y="3299"/>
                    <a:pt x="959" y="2276"/>
                    <a:pt x="811" y="1054"/>
                  </a:cubicBezTo>
                  <a:cubicBezTo>
                    <a:pt x="295" y="2382"/>
                    <a:pt x="0" y="3783"/>
                    <a:pt x="232" y="4911"/>
                  </a:cubicBezTo>
                  <a:cubicBezTo>
                    <a:pt x="2803" y="5364"/>
                    <a:pt x="5553" y="6281"/>
                    <a:pt x="8061" y="5575"/>
                  </a:cubicBezTo>
                  <a:cubicBezTo>
                    <a:pt x="10864" y="4774"/>
                    <a:pt x="13277" y="3067"/>
                    <a:pt x="15996" y="2066"/>
                  </a:cubicBezTo>
                  <a:cubicBezTo>
                    <a:pt x="18019" y="1328"/>
                    <a:pt x="20263" y="1223"/>
                    <a:pt x="22392" y="1507"/>
                  </a:cubicBezTo>
                  <a:cubicBezTo>
                    <a:pt x="24257" y="1750"/>
                    <a:pt x="26238" y="2224"/>
                    <a:pt x="27713" y="3467"/>
                  </a:cubicBezTo>
                  <a:cubicBezTo>
                    <a:pt x="27840" y="3141"/>
                    <a:pt x="27734" y="2687"/>
                    <a:pt x="27239" y="2066"/>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8"/>
            <p:cNvSpPr/>
            <p:nvPr/>
          </p:nvSpPr>
          <p:spPr>
            <a:xfrm>
              <a:off x="5186869" y="3156193"/>
              <a:ext cx="1041273" cy="201587"/>
            </a:xfrm>
            <a:custGeom>
              <a:avLst/>
              <a:gdLst/>
              <a:ahLst/>
              <a:cxnLst/>
              <a:rect l="l" t="t" r="r" b="b"/>
              <a:pathLst>
                <a:path w="27609" h="5345" extrusionOk="0">
                  <a:moveTo>
                    <a:pt x="20144" y="1"/>
                  </a:moveTo>
                  <a:cubicBezTo>
                    <a:pt x="18684" y="1"/>
                    <a:pt x="17246" y="252"/>
                    <a:pt x="15859" y="756"/>
                  </a:cubicBezTo>
                  <a:cubicBezTo>
                    <a:pt x="14173" y="1356"/>
                    <a:pt x="12635" y="2252"/>
                    <a:pt x="11012" y="2969"/>
                  </a:cubicBezTo>
                  <a:cubicBezTo>
                    <a:pt x="9067" y="3800"/>
                    <a:pt x="6906" y="4339"/>
                    <a:pt x="4759" y="4339"/>
                  </a:cubicBezTo>
                  <a:cubicBezTo>
                    <a:pt x="4022" y="4339"/>
                    <a:pt x="3286" y="4276"/>
                    <a:pt x="2561" y="4138"/>
                  </a:cubicBezTo>
                  <a:cubicBezTo>
                    <a:pt x="1592" y="3949"/>
                    <a:pt x="422" y="3443"/>
                    <a:pt x="180" y="2357"/>
                  </a:cubicBezTo>
                  <a:cubicBezTo>
                    <a:pt x="32" y="3095"/>
                    <a:pt x="1" y="3791"/>
                    <a:pt x="127" y="4423"/>
                  </a:cubicBezTo>
                  <a:cubicBezTo>
                    <a:pt x="2026" y="4757"/>
                    <a:pt x="4022" y="5345"/>
                    <a:pt x="5947" y="5345"/>
                  </a:cubicBezTo>
                  <a:cubicBezTo>
                    <a:pt x="6628" y="5345"/>
                    <a:pt x="7300" y="5271"/>
                    <a:pt x="7956" y="5087"/>
                  </a:cubicBezTo>
                  <a:cubicBezTo>
                    <a:pt x="10759" y="4286"/>
                    <a:pt x="13172" y="2579"/>
                    <a:pt x="15891" y="1578"/>
                  </a:cubicBezTo>
                  <a:cubicBezTo>
                    <a:pt x="17255" y="1080"/>
                    <a:pt x="18720" y="870"/>
                    <a:pt x="20182" y="870"/>
                  </a:cubicBezTo>
                  <a:cubicBezTo>
                    <a:pt x="20888" y="870"/>
                    <a:pt x="21594" y="919"/>
                    <a:pt x="22287" y="1009"/>
                  </a:cubicBezTo>
                  <a:cubicBezTo>
                    <a:pt x="24152" y="1262"/>
                    <a:pt x="26133" y="1736"/>
                    <a:pt x="27608" y="2979"/>
                  </a:cubicBezTo>
                  <a:lnTo>
                    <a:pt x="27608" y="2958"/>
                  </a:lnTo>
                  <a:cubicBezTo>
                    <a:pt x="27187" y="2400"/>
                    <a:pt x="26586" y="1873"/>
                    <a:pt x="25954" y="1525"/>
                  </a:cubicBezTo>
                  <a:cubicBezTo>
                    <a:pt x="24426" y="714"/>
                    <a:pt x="22729" y="145"/>
                    <a:pt x="20991" y="29"/>
                  </a:cubicBezTo>
                  <a:cubicBezTo>
                    <a:pt x="20708" y="10"/>
                    <a:pt x="20425" y="1"/>
                    <a:pt x="20144"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8"/>
            <p:cNvSpPr/>
            <p:nvPr/>
          </p:nvSpPr>
          <p:spPr>
            <a:xfrm>
              <a:off x="5920091" y="3174711"/>
              <a:ext cx="307264" cy="93873"/>
            </a:xfrm>
            <a:custGeom>
              <a:avLst/>
              <a:gdLst/>
              <a:ahLst/>
              <a:cxnLst/>
              <a:rect l="l" t="t" r="r" b="b"/>
              <a:pathLst>
                <a:path w="8147" h="2489" extrusionOk="0">
                  <a:moveTo>
                    <a:pt x="2380" y="1"/>
                  </a:moveTo>
                  <a:cubicBezTo>
                    <a:pt x="1575" y="1"/>
                    <a:pt x="786" y="102"/>
                    <a:pt x="1" y="233"/>
                  </a:cubicBezTo>
                  <a:cubicBezTo>
                    <a:pt x="981" y="265"/>
                    <a:pt x="1982" y="349"/>
                    <a:pt x="2972" y="528"/>
                  </a:cubicBezTo>
                  <a:cubicBezTo>
                    <a:pt x="3004" y="528"/>
                    <a:pt x="3036" y="539"/>
                    <a:pt x="3046" y="549"/>
                  </a:cubicBezTo>
                  <a:cubicBezTo>
                    <a:pt x="4858" y="802"/>
                    <a:pt x="6724" y="1297"/>
                    <a:pt x="8146" y="2488"/>
                  </a:cubicBezTo>
                  <a:lnTo>
                    <a:pt x="8146" y="2478"/>
                  </a:lnTo>
                  <a:cubicBezTo>
                    <a:pt x="7746" y="1909"/>
                    <a:pt x="7145" y="1382"/>
                    <a:pt x="6513" y="1034"/>
                  </a:cubicBezTo>
                  <a:cubicBezTo>
                    <a:pt x="6239" y="876"/>
                    <a:pt x="5954" y="750"/>
                    <a:pt x="5659" y="613"/>
                  </a:cubicBezTo>
                  <a:cubicBezTo>
                    <a:pt x="5143" y="433"/>
                    <a:pt x="4616" y="275"/>
                    <a:pt x="4079" y="170"/>
                  </a:cubicBezTo>
                  <a:cubicBezTo>
                    <a:pt x="3502" y="49"/>
                    <a:pt x="2937" y="1"/>
                    <a:pt x="2380"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8"/>
            <p:cNvSpPr/>
            <p:nvPr/>
          </p:nvSpPr>
          <p:spPr>
            <a:xfrm>
              <a:off x="5300542" y="3256214"/>
              <a:ext cx="393858" cy="101604"/>
            </a:xfrm>
            <a:custGeom>
              <a:avLst/>
              <a:gdLst/>
              <a:ahLst/>
              <a:cxnLst/>
              <a:rect l="l" t="t" r="r" b="b"/>
              <a:pathLst>
                <a:path w="10443" h="2694" extrusionOk="0">
                  <a:moveTo>
                    <a:pt x="10443" y="1"/>
                  </a:moveTo>
                  <a:lnTo>
                    <a:pt x="10443" y="1"/>
                  </a:lnTo>
                  <a:cubicBezTo>
                    <a:pt x="9104" y="433"/>
                    <a:pt x="7713" y="812"/>
                    <a:pt x="6375" y="1297"/>
                  </a:cubicBezTo>
                  <a:cubicBezTo>
                    <a:pt x="4831" y="1861"/>
                    <a:pt x="3277" y="2239"/>
                    <a:pt x="1679" y="2239"/>
                  </a:cubicBezTo>
                  <a:cubicBezTo>
                    <a:pt x="1576" y="2239"/>
                    <a:pt x="1473" y="2238"/>
                    <a:pt x="1370" y="2234"/>
                  </a:cubicBezTo>
                  <a:cubicBezTo>
                    <a:pt x="906" y="2298"/>
                    <a:pt x="443" y="2350"/>
                    <a:pt x="0" y="2350"/>
                  </a:cubicBezTo>
                  <a:cubicBezTo>
                    <a:pt x="978" y="2547"/>
                    <a:pt x="1952" y="2694"/>
                    <a:pt x="2908" y="2694"/>
                  </a:cubicBezTo>
                  <a:cubicBezTo>
                    <a:pt x="3590" y="2694"/>
                    <a:pt x="4263" y="2619"/>
                    <a:pt x="4921" y="2435"/>
                  </a:cubicBezTo>
                  <a:cubicBezTo>
                    <a:pt x="6870" y="1876"/>
                    <a:pt x="8641" y="875"/>
                    <a:pt x="10443"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8"/>
            <p:cNvSpPr/>
            <p:nvPr/>
          </p:nvSpPr>
          <p:spPr>
            <a:xfrm>
              <a:off x="4359433" y="2855225"/>
              <a:ext cx="968144" cy="1173201"/>
            </a:xfrm>
            <a:custGeom>
              <a:avLst/>
              <a:gdLst/>
              <a:ahLst/>
              <a:cxnLst/>
              <a:rect l="l" t="t" r="r" b="b"/>
              <a:pathLst>
                <a:path w="25670" h="31107" extrusionOk="0">
                  <a:moveTo>
                    <a:pt x="1423" y="31106"/>
                  </a:moveTo>
                  <a:cubicBezTo>
                    <a:pt x="1255" y="30421"/>
                    <a:pt x="1160" y="29737"/>
                    <a:pt x="1097" y="29125"/>
                  </a:cubicBezTo>
                  <a:cubicBezTo>
                    <a:pt x="791" y="26207"/>
                    <a:pt x="1286" y="23488"/>
                    <a:pt x="3267" y="21233"/>
                  </a:cubicBezTo>
                  <a:cubicBezTo>
                    <a:pt x="4553" y="19779"/>
                    <a:pt x="5080" y="17914"/>
                    <a:pt x="6608" y="16649"/>
                  </a:cubicBezTo>
                  <a:cubicBezTo>
                    <a:pt x="8515" y="15058"/>
                    <a:pt x="11023" y="14658"/>
                    <a:pt x="13457" y="14900"/>
                  </a:cubicBezTo>
                  <a:cubicBezTo>
                    <a:pt x="16513" y="15185"/>
                    <a:pt x="19284" y="12592"/>
                    <a:pt x="22224" y="12919"/>
                  </a:cubicBezTo>
                  <a:cubicBezTo>
                    <a:pt x="22192" y="12856"/>
                    <a:pt x="22171" y="12803"/>
                    <a:pt x="22161" y="12740"/>
                  </a:cubicBezTo>
                  <a:cubicBezTo>
                    <a:pt x="21392" y="10432"/>
                    <a:pt x="23320" y="6734"/>
                    <a:pt x="24542" y="4858"/>
                  </a:cubicBezTo>
                  <a:cubicBezTo>
                    <a:pt x="24879" y="4331"/>
                    <a:pt x="25269" y="4005"/>
                    <a:pt x="25670" y="3794"/>
                  </a:cubicBezTo>
                  <a:cubicBezTo>
                    <a:pt x="24437" y="2498"/>
                    <a:pt x="22445" y="2255"/>
                    <a:pt x="20854" y="1602"/>
                  </a:cubicBezTo>
                  <a:cubicBezTo>
                    <a:pt x="19052" y="854"/>
                    <a:pt x="16892" y="590"/>
                    <a:pt x="14943" y="390"/>
                  </a:cubicBezTo>
                  <a:cubicBezTo>
                    <a:pt x="10865" y="0"/>
                    <a:pt x="6439" y="907"/>
                    <a:pt x="3425" y="3688"/>
                  </a:cubicBezTo>
                  <a:cubicBezTo>
                    <a:pt x="486" y="6397"/>
                    <a:pt x="32" y="10264"/>
                    <a:pt x="11" y="14057"/>
                  </a:cubicBezTo>
                  <a:cubicBezTo>
                    <a:pt x="1" y="16038"/>
                    <a:pt x="686" y="17903"/>
                    <a:pt x="644" y="19926"/>
                  </a:cubicBezTo>
                  <a:cubicBezTo>
                    <a:pt x="612" y="22234"/>
                    <a:pt x="159" y="24521"/>
                    <a:pt x="138" y="26828"/>
                  </a:cubicBezTo>
                  <a:cubicBezTo>
                    <a:pt x="127" y="28304"/>
                    <a:pt x="306" y="30042"/>
                    <a:pt x="1423" y="31106"/>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8"/>
            <p:cNvSpPr/>
            <p:nvPr/>
          </p:nvSpPr>
          <p:spPr>
            <a:xfrm>
              <a:off x="4359056" y="3236338"/>
              <a:ext cx="838178" cy="792468"/>
            </a:xfrm>
            <a:custGeom>
              <a:avLst/>
              <a:gdLst/>
              <a:ahLst/>
              <a:cxnLst/>
              <a:rect l="l" t="t" r="r" b="b"/>
              <a:pathLst>
                <a:path w="22224" h="21012" extrusionOk="0">
                  <a:moveTo>
                    <a:pt x="22171" y="1"/>
                  </a:moveTo>
                  <a:cubicBezTo>
                    <a:pt x="21823" y="338"/>
                    <a:pt x="21475" y="664"/>
                    <a:pt x="21064" y="949"/>
                  </a:cubicBezTo>
                  <a:cubicBezTo>
                    <a:pt x="19062" y="2340"/>
                    <a:pt x="16849" y="2740"/>
                    <a:pt x="14447" y="2825"/>
                  </a:cubicBezTo>
                  <a:cubicBezTo>
                    <a:pt x="12224" y="2909"/>
                    <a:pt x="10116" y="2909"/>
                    <a:pt x="8219" y="4184"/>
                  </a:cubicBezTo>
                  <a:cubicBezTo>
                    <a:pt x="6112" y="5606"/>
                    <a:pt x="2508" y="8747"/>
                    <a:pt x="622" y="5227"/>
                  </a:cubicBezTo>
                  <a:cubicBezTo>
                    <a:pt x="359" y="4742"/>
                    <a:pt x="158" y="4216"/>
                    <a:pt x="11" y="3647"/>
                  </a:cubicBezTo>
                  <a:lnTo>
                    <a:pt x="11" y="3973"/>
                  </a:lnTo>
                  <a:cubicBezTo>
                    <a:pt x="0" y="5965"/>
                    <a:pt x="685" y="7819"/>
                    <a:pt x="643" y="9853"/>
                  </a:cubicBezTo>
                  <a:cubicBezTo>
                    <a:pt x="612" y="12150"/>
                    <a:pt x="158" y="14447"/>
                    <a:pt x="137" y="16755"/>
                  </a:cubicBezTo>
                  <a:cubicBezTo>
                    <a:pt x="116" y="18209"/>
                    <a:pt x="306" y="19948"/>
                    <a:pt x="1423" y="21012"/>
                  </a:cubicBezTo>
                  <a:cubicBezTo>
                    <a:pt x="1254" y="20327"/>
                    <a:pt x="1159" y="19653"/>
                    <a:pt x="1096" y="19031"/>
                  </a:cubicBezTo>
                  <a:cubicBezTo>
                    <a:pt x="791" y="16112"/>
                    <a:pt x="1275" y="13394"/>
                    <a:pt x="3267" y="11139"/>
                  </a:cubicBezTo>
                  <a:cubicBezTo>
                    <a:pt x="4542" y="9684"/>
                    <a:pt x="5069" y="7819"/>
                    <a:pt x="6597" y="6555"/>
                  </a:cubicBezTo>
                  <a:cubicBezTo>
                    <a:pt x="8504" y="4964"/>
                    <a:pt x="11022" y="4563"/>
                    <a:pt x="13446" y="4806"/>
                  </a:cubicBezTo>
                  <a:cubicBezTo>
                    <a:pt x="16502" y="5090"/>
                    <a:pt x="19284" y="2498"/>
                    <a:pt x="22223" y="2825"/>
                  </a:cubicBezTo>
                  <a:cubicBezTo>
                    <a:pt x="22192" y="2761"/>
                    <a:pt x="22171" y="2709"/>
                    <a:pt x="22150" y="2646"/>
                  </a:cubicBezTo>
                  <a:cubicBezTo>
                    <a:pt x="21907" y="1876"/>
                    <a:pt x="21960" y="960"/>
                    <a:pt x="22171" y="1"/>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8"/>
            <p:cNvSpPr/>
            <p:nvPr/>
          </p:nvSpPr>
          <p:spPr>
            <a:xfrm>
              <a:off x="4371352" y="2962525"/>
              <a:ext cx="955849" cy="1067108"/>
            </a:xfrm>
            <a:custGeom>
              <a:avLst/>
              <a:gdLst/>
              <a:ahLst/>
              <a:cxnLst/>
              <a:rect l="l" t="t" r="r" b="b"/>
              <a:pathLst>
                <a:path w="25344" h="28294" extrusionOk="0">
                  <a:moveTo>
                    <a:pt x="23963" y="0"/>
                  </a:moveTo>
                  <a:cubicBezTo>
                    <a:pt x="23794" y="812"/>
                    <a:pt x="23499" y="1623"/>
                    <a:pt x="23204" y="2319"/>
                  </a:cubicBezTo>
                  <a:cubicBezTo>
                    <a:pt x="22740" y="3393"/>
                    <a:pt x="22256" y="4553"/>
                    <a:pt x="21602" y="5596"/>
                  </a:cubicBezTo>
                  <a:cubicBezTo>
                    <a:pt x="21276" y="6344"/>
                    <a:pt x="20791" y="7029"/>
                    <a:pt x="20212" y="7651"/>
                  </a:cubicBezTo>
                  <a:cubicBezTo>
                    <a:pt x="18905" y="9421"/>
                    <a:pt x="16734" y="10759"/>
                    <a:pt x="14627" y="11086"/>
                  </a:cubicBezTo>
                  <a:cubicBezTo>
                    <a:pt x="12193" y="11476"/>
                    <a:pt x="9485" y="11117"/>
                    <a:pt x="7251" y="12329"/>
                  </a:cubicBezTo>
                  <a:cubicBezTo>
                    <a:pt x="4985" y="13562"/>
                    <a:pt x="3784" y="16007"/>
                    <a:pt x="2551" y="18146"/>
                  </a:cubicBezTo>
                  <a:cubicBezTo>
                    <a:pt x="2161" y="18820"/>
                    <a:pt x="1771" y="19505"/>
                    <a:pt x="1371" y="20169"/>
                  </a:cubicBezTo>
                  <a:cubicBezTo>
                    <a:pt x="970" y="20833"/>
                    <a:pt x="507" y="21486"/>
                    <a:pt x="317" y="22255"/>
                  </a:cubicBezTo>
                  <a:cubicBezTo>
                    <a:pt x="1" y="23646"/>
                    <a:pt x="180" y="25069"/>
                    <a:pt x="191" y="26470"/>
                  </a:cubicBezTo>
                  <a:cubicBezTo>
                    <a:pt x="191" y="26554"/>
                    <a:pt x="180" y="26618"/>
                    <a:pt x="138" y="26670"/>
                  </a:cubicBezTo>
                  <a:cubicBezTo>
                    <a:pt x="338" y="27281"/>
                    <a:pt x="633" y="27840"/>
                    <a:pt x="1097" y="28293"/>
                  </a:cubicBezTo>
                  <a:cubicBezTo>
                    <a:pt x="928" y="27608"/>
                    <a:pt x="833" y="26923"/>
                    <a:pt x="770" y="26301"/>
                  </a:cubicBezTo>
                  <a:cubicBezTo>
                    <a:pt x="465" y="23393"/>
                    <a:pt x="949" y="20664"/>
                    <a:pt x="2941" y="18409"/>
                  </a:cubicBezTo>
                  <a:cubicBezTo>
                    <a:pt x="4216" y="16965"/>
                    <a:pt x="4743" y="15090"/>
                    <a:pt x="6271" y="13825"/>
                  </a:cubicBezTo>
                  <a:cubicBezTo>
                    <a:pt x="7843" y="12513"/>
                    <a:pt x="9832" y="12011"/>
                    <a:pt x="11840" y="12011"/>
                  </a:cubicBezTo>
                  <a:cubicBezTo>
                    <a:pt x="12267" y="12011"/>
                    <a:pt x="12695" y="12034"/>
                    <a:pt x="13120" y="12076"/>
                  </a:cubicBezTo>
                  <a:cubicBezTo>
                    <a:pt x="13279" y="12091"/>
                    <a:pt x="13438" y="12098"/>
                    <a:pt x="13596" y="12098"/>
                  </a:cubicBezTo>
                  <a:cubicBezTo>
                    <a:pt x="16286" y="12098"/>
                    <a:pt x="18778" y="10067"/>
                    <a:pt x="21375" y="10067"/>
                  </a:cubicBezTo>
                  <a:cubicBezTo>
                    <a:pt x="21548" y="10067"/>
                    <a:pt x="21723" y="10076"/>
                    <a:pt x="21897" y="10095"/>
                  </a:cubicBezTo>
                  <a:cubicBezTo>
                    <a:pt x="21866" y="10032"/>
                    <a:pt x="21845" y="9979"/>
                    <a:pt x="21824" y="9916"/>
                  </a:cubicBezTo>
                  <a:cubicBezTo>
                    <a:pt x="21065" y="7608"/>
                    <a:pt x="22983" y="3910"/>
                    <a:pt x="24216" y="2045"/>
                  </a:cubicBezTo>
                  <a:cubicBezTo>
                    <a:pt x="24553" y="1518"/>
                    <a:pt x="24932" y="1181"/>
                    <a:pt x="25343" y="970"/>
                  </a:cubicBezTo>
                  <a:cubicBezTo>
                    <a:pt x="24953" y="548"/>
                    <a:pt x="24479" y="253"/>
                    <a:pt x="23963" y="0"/>
                  </a:cubicBezTo>
                  <a:close/>
                </a:path>
              </a:pathLst>
            </a:custGeom>
            <a:solidFill>
              <a:srgbClr val="FFEDED">
                <a:alpha val="298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8"/>
            <p:cNvSpPr/>
            <p:nvPr/>
          </p:nvSpPr>
          <p:spPr>
            <a:xfrm>
              <a:off x="4466356" y="3385766"/>
              <a:ext cx="550865" cy="290141"/>
            </a:xfrm>
            <a:custGeom>
              <a:avLst/>
              <a:gdLst/>
              <a:ahLst/>
              <a:cxnLst/>
              <a:rect l="l" t="t" r="r" b="b"/>
              <a:pathLst>
                <a:path w="14606" h="7693" extrusionOk="0">
                  <a:moveTo>
                    <a:pt x="14605" y="1"/>
                  </a:moveTo>
                  <a:lnTo>
                    <a:pt x="14605" y="1"/>
                  </a:lnTo>
                  <a:cubicBezTo>
                    <a:pt x="14542" y="22"/>
                    <a:pt x="13383" y="391"/>
                    <a:pt x="13309" y="412"/>
                  </a:cubicBezTo>
                  <a:cubicBezTo>
                    <a:pt x="12456" y="552"/>
                    <a:pt x="11825" y="632"/>
                    <a:pt x="10956" y="632"/>
                  </a:cubicBezTo>
                  <a:cubicBezTo>
                    <a:pt x="10321" y="632"/>
                    <a:pt x="9560" y="589"/>
                    <a:pt x="8493" y="496"/>
                  </a:cubicBezTo>
                  <a:cubicBezTo>
                    <a:pt x="8009" y="409"/>
                    <a:pt x="7599" y="383"/>
                    <a:pt x="7277" y="383"/>
                  </a:cubicBezTo>
                  <a:cubicBezTo>
                    <a:pt x="6816" y="383"/>
                    <a:pt x="6537" y="437"/>
                    <a:pt x="6481" y="443"/>
                  </a:cubicBezTo>
                  <a:cubicBezTo>
                    <a:pt x="5880" y="591"/>
                    <a:pt x="5280" y="791"/>
                    <a:pt x="4732" y="1097"/>
                  </a:cubicBezTo>
                  <a:cubicBezTo>
                    <a:pt x="3098" y="1971"/>
                    <a:pt x="2013" y="3488"/>
                    <a:pt x="1086" y="5069"/>
                  </a:cubicBezTo>
                  <a:cubicBezTo>
                    <a:pt x="727" y="5944"/>
                    <a:pt x="369" y="6818"/>
                    <a:pt x="0" y="7693"/>
                  </a:cubicBezTo>
                  <a:cubicBezTo>
                    <a:pt x="137" y="7514"/>
                    <a:pt x="274" y="7335"/>
                    <a:pt x="422" y="7166"/>
                  </a:cubicBezTo>
                  <a:cubicBezTo>
                    <a:pt x="1697" y="5712"/>
                    <a:pt x="2224" y="3847"/>
                    <a:pt x="3752" y="2582"/>
                  </a:cubicBezTo>
                  <a:cubicBezTo>
                    <a:pt x="5339" y="1257"/>
                    <a:pt x="7330" y="761"/>
                    <a:pt x="9344" y="761"/>
                  </a:cubicBezTo>
                  <a:cubicBezTo>
                    <a:pt x="9763" y="761"/>
                    <a:pt x="10183" y="783"/>
                    <a:pt x="10601" y="823"/>
                  </a:cubicBezTo>
                  <a:cubicBezTo>
                    <a:pt x="10772" y="839"/>
                    <a:pt x="10942" y="847"/>
                    <a:pt x="11111" y="847"/>
                  </a:cubicBezTo>
                  <a:cubicBezTo>
                    <a:pt x="12315" y="847"/>
                    <a:pt x="13468" y="444"/>
                    <a:pt x="14605"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8"/>
            <p:cNvSpPr/>
            <p:nvPr/>
          </p:nvSpPr>
          <p:spPr>
            <a:xfrm>
              <a:off x="4430187" y="2915645"/>
              <a:ext cx="778588" cy="257556"/>
            </a:xfrm>
            <a:custGeom>
              <a:avLst/>
              <a:gdLst/>
              <a:ahLst/>
              <a:cxnLst/>
              <a:rect l="l" t="t" r="r" b="b"/>
              <a:pathLst>
                <a:path w="20644" h="6829" extrusionOk="0">
                  <a:moveTo>
                    <a:pt x="17819" y="6038"/>
                  </a:moveTo>
                  <a:cubicBezTo>
                    <a:pt x="18451" y="5985"/>
                    <a:pt x="19073" y="5722"/>
                    <a:pt x="19705" y="5311"/>
                  </a:cubicBezTo>
                  <a:cubicBezTo>
                    <a:pt x="19726" y="5269"/>
                    <a:pt x="19758" y="5248"/>
                    <a:pt x="19768" y="5205"/>
                  </a:cubicBezTo>
                  <a:cubicBezTo>
                    <a:pt x="20243" y="4415"/>
                    <a:pt x="20643" y="3456"/>
                    <a:pt x="20432" y="2677"/>
                  </a:cubicBezTo>
                  <a:cubicBezTo>
                    <a:pt x="20295" y="2202"/>
                    <a:pt x="19568" y="1834"/>
                    <a:pt x="19147" y="1676"/>
                  </a:cubicBezTo>
                  <a:cubicBezTo>
                    <a:pt x="18609" y="1475"/>
                    <a:pt x="18104" y="1296"/>
                    <a:pt x="17566" y="1096"/>
                  </a:cubicBezTo>
                  <a:cubicBezTo>
                    <a:pt x="16217" y="601"/>
                    <a:pt x="14753" y="516"/>
                    <a:pt x="13341" y="285"/>
                  </a:cubicBezTo>
                  <a:cubicBezTo>
                    <a:pt x="12034" y="74"/>
                    <a:pt x="10696" y="0"/>
                    <a:pt x="9379" y="148"/>
                  </a:cubicBezTo>
                  <a:cubicBezTo>
                    <a:pt x="6597" y="453"/>
                    <a:pt x="3889" y="1359"/>
                    <a:pt x="2076" y="3625"/>
                  </a:cubicBezTo>
                  <a:cubicBezTo>
                    <a:pt x="1950" y="3793"/>
                    <a:pt x="1" y="6828"/>
                    <a:pt x="3467" y="4763"/>
                  </a:cubicBezTo>
                  <a:cubicBezTo>
                    <a:pt x="4363" y="4215"/>
                    <a:pt x="5311" y="3846"/>
                    <a:pt x="6260" y="3425"/>
                  </a:cubicBezTo>
                  <a:cubicBezTo>
                    <a:pt x="8209" y="2571"/>
                    <a:pt x="10548" y="2476"/>
                    <a:pt x="12582" y="3140"/>
                  </a:cubicBezTo>
                  <a:cubicBezTo>
                    <a:pt x="14279" y="3688"/>
                    <a:pt x="15532" y="4879"/>
                    <a:pt x="17081" y="5680"/>
                  </a:cubicBezTo>
                  <a:cubicBezTo>
                    <a:pt x="17303" y="5817"/>
                    <a:pt x="17556" y="5933"/>
                    <a:pt x="17819" y="6038"/>
                  </a:cubicBezTo>
                  <a:close/>
                </a:path>
              </a:pathLst>
            </a:custGeom>
            <a:solidFill>
              <a:srgbClr val="FFFFFF">
                <a:alpha val="24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8"/>
            <p:cNvSpPr/>
            <p:nvPr/>
          </p:nvSpPr>
          <p:spPr>
            <a:xfrm>
              <a:off x="5102613" y="2954982"/>
              <a:ext cx="224970" cy="399440"/>
            </a:xfrm>
            <a:custGeom>
              <a:avLst/>
              <a:gdLst/>
              <a:ahLst/>
              <a:cxnLst/>
              <a:rect l="l" t="t" r="r" b="b"/>
              <a:pathLst>
                <a:path w="5965" h="10591" extrusionOk="0">
                  <a:moveTo>
                    <a:pt x="4131" y="0"/>
                  </a:moveTo>
                  <a:cubicBezTo>
                    <a:pt x="4110" y="2171"/>
                    <a:pt x="3204" y="4489"/>
                    <a:pt x="2361" y="6407"/>
                  </a:cubicBezTo>
                  <a:cubicBezTo>
                    <a:pt x="1760" y="7777"/>
                    <a:pt x="1023" y="9336"/>
                    <a:pt x="1" y="10590"/>
                  </a:cubicBezTo>
                  <a:cubicBezTo>
                    <a:pt x="667" y="10388"/>
                    <a:pt x="1333" y="10246"/>
                    <a:pt x="2009" y="10246"/>
                  </a:cubicBezTo>
                  <a:cubicBezTo>
                    <a:pt x="2178" y="10246"/>
                    <a:pt x="2348" y="10255"/>
                    <a:pt x="2519" y="10274"/>
                  </a:cubicBezTo>
                  <a:cubicBezTo>
                    <a:pt x="2487" y="10211"/>
                    <a:pt x="2466" y="10158"/>
                    <a:pt x="2456" y="10095"/>
                  </a:cubicBezTo>
                  <a:cubicBezTo>
                    <a:pt x="1687" y="7787"/>
                    <a:pt x="3615" y="4089"/>
                    <a:pt x="4837" y="2213"/>
                  </a:cubicBezTo>
                  <a:cubicBezTo>
                    <a:pt x="5174" y="1686"/>
                    <a:pt x="5564" y="1360"/>
                    <a:pt x="5965" y="1149"/>
                  </a:cubicBezTo>
                  <a:cubicBezTo>
                    <a:pt x="5448" y="633"/>
                    <a:pt x="4816" y="274"/>
                    <a:pt x="41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8"/>
            <p:cNvSpPr/>
            <p:nvPr/>
          </p:nvSpPr>
          <p:spPr>
            <a:xfrm>
              <a:off x="5296167" y="2986361"/>
              <a:ext cx="681585" cy="150671"/>
            </a:xfrm>
            <a:custGeom>
              <a:avLst/>
              <a:gdLst/>
              <a:ahLst/>
              <a:cxnLst/>
              <a:rect l="l" t="t" r="r" b="b"/>
              <a:pathLst>
                <a:path w="18072" h="3995" extrusionOk="0">
                  <a:moveTo>
                    <a:pt x="1497" y="3847"/>
                  </a:moveTo>
                  <a:cubicBezTo>
                    <a:pt x="685" y="3699"/>
                    <a:pt x="0" y="3394"/>
                    <a:pt x="11" y="2814"/>
                  </a:cubicBezTo>
                  <a:cubicBezTo>
                    <a:pt x="85" y="1"/>
                    <a:pt x="5532" y="1813"/>
                    <a:pt x="6723" y="1855"/>
                  </a:cubicBezTo>
                  <a:cubicBezTo>
                    <a:pt x="8651" y="1918"/>
                    <a:pt x="10590" y="1697"/>
                    <a:pt x="12413" y="1855"/>
                  </a:cubicBezTo>
                  <a:cubicBezTo>
                    <a:pt x="13256" y="1940"/>
                    <a:pt x="17682" y="2119"/>
                    <a:pt x="17977" y="3162"/>
                  </a:cubicBezTo>
                  <a:lnTo>
                    <a:pt x="18072" y="3257"/>
                  </a:lnTo>
                  <a:cubicBezTo>
                    <a:pt x="16712" y="3383"/>
                    <a:pt x="15406" y="3014"/>
                    <a:pt x="14068" y="2867"/>
                  </a:cubicBezTo>
                  <a:cubicBezTo>
                    <a:pt x="12993" y="2761"/>
                    <a:pt x="12044" y="2972"/>
                    <a:pt x="10991" y="3067"/>
                  </a:cubicBezTo>
                  <a:cubicBezTo>
                    <a:pt x="8557" y="3278"/>
                    <a:pt x="6143" y="3794"/>
                    <a:pt x="3699" y="3942"/>
                  </a:cubicBezTo>
                  <a:cubicBezTo>
                    <a:pt x="3246" y="3994"/>
                    <a:pt x="2318" y="3994"/>
                    <a:pt x="1497" y="3847"/>
                  </a:cubicBezTo>
                  <a:close/>
                </a:path>
              </a:pathLst>
            </a:custGeom>
            <a:solidFill>
              <a:srgbClr val="FFFFFF">
                <a:alpha val="24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8"/>
            <p:cNvSpPr/>
            <p:nvPr/>
          </p:nvSpPr>
          <p:spPr>
            <a:xfrm>
              <a:off x="5360547" y="3299699"/>
              <a:ext cx="390275" cy="185030"/>
            </a:xfrm>
            <a:custGeom>
              <a:avLst/>
              <a:gdLst/>
              <a:ahLst/>
              <a:cxnLst/>
              <a:rect l="l" t="t" r="r" b="b"/>
              <a:pathLst>
                <a:path w="10348" h="4906" extrusionOk="0">
                  <a:moveTo>
                    <a:pt x="9660" y="0"/>
                  </a:moveTo>
                  <a:cubicBezTo>
                    <a:pt x="8852" y="0"/>
                    <a:pt x="7564" y="966"/>
                    <a:pt x="7134" y="1250"/>
                  </a:cubicBezTo>
                  <a:cubicBezTo>
                    <a:pt x="6649" y="1587"/>
                    <a:pt x="6165" y="1830"/>
                    <a:pt x="5617" y="2030"/>
                  </a:cubicBezTo>
                  <a:cubicBezTo>
                    <a:pt x="5121" y="2198"/>
                    <a:pt x="4700" y="2514"/>
                    <a:pt x="4205" y="2662"/>
                  </a:cubicBezTo>
                  <a:cubicBezTo>
                    <a:pt x="3898" y="2754"/>
                    <a:pt x="3567" y="2792"/>
                    <a:pt x="3230" y="2792"/>
                  </a:cubicBezTo>
                  <a:cubicBezTo>
                    <a:pt x="2640" y="2792"/>
                    <a:pt x="2034" y="2676"/>
                    <a:pt x="1518" y="2536"/>
                  </a:cubicBezTo>
                  <a:cubicBezTo>
                    <a:pt x="1361" y="2493"/>
                    <a:pt x="1219" y="2468"/>
                    <a:pt x="1082" y="2468"/>
                  </a:cubicBezTo>
                  <a:cubicBezTo>
                    <a:pt x="880" y="2468"/>
                    <a:pt x="688" y="2524"/>
                    <a:pt x="474" y="2662"/>
                  </a:cubicBezTo>
                  <a:cubicBezTo>
                    <a:pt x="0" y="2978"/>
                    <a:pt x="127" y="3136"/>
                    <a:pt x="464" y="3400"/>
                  </a:cubicBezTo>
                  <a:cubicBezTo>
                    <a:pt x="843" y="3716"/>
                    <a:pt x="1138" y="4095"/>
                    <a:pt x="1423" y="4495"/>
                  </a:cubicBezTo>
                  <a:cubicBezTo>
                    <a:pt x="1652" y="4805"/>
                    <a:pt x="2026" y="4906"/>
                    <a:pt x="2415" y="4906"/>
                  </a:cubicBezTo>
                  <a:cubicBezTo>
                    <a:pt x="2741" y="4906"/>
                    <a:pt x="3078" y="4836"/>
                    <a:pt x="3351" y="4759"/>
                  </a:cubicBezTo>
                  <a:cubicBezTo>
                    <a:pt x="3804" y="4622"/>
                    <a:pt x="4194" y="4495"/>
                    <a:pt x="4668" y="4495"/>
                  </a:cubicBezTo>
                  <a:cubicBezTo>
                    <a:pt x="5279" y="4495"/>
                    <a:pt x="5522" y="4348"/>
                    <a:pt x="5912" y="3874"/>
                  </a:cubicBezTo>
                  <a:cubicBezTo>
                    <a:pt x="6323" y="3389"/>
                    <a:pt x="6670" y="2989"/>
                    <a:pt x="7176" y="2609"/>
                  </a:cubicBezTo>
                  <a:cubicBezTo>
                    <a:pt x="7661" y="2241"/>
                    <a:pt x="8209" y="1988"/>
                    <a:pt x="8704" y="1650"/>
                  </a:cubicBezTo>
                  <a:cubicBezTo>
                    <a:pt x="9073" y="1387"/>
                    <a:pt x="9442" y="1081"/>
                    <a:pt x="9811" y="807"/>
                  </a:cubicBezTo>
                  <a:cubicBezTo>
                    <a:pt x="10032" y="639"/>
                    <a:pt x="10348" y="396"/>
                    <a:pt x="10116" y="165"/>
                  </a:cubicBezTo>
                  <a:cubicBezTo>
                    <a:pt x="9998" y="49"/>
                    <a:pt x="9841" y="0"/>
                    <a:pt x="9660"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8"/>
            <p:cNvSpPr/>
            <p:nvPr/>
          </p:nvSpPr>
          <p:spPr>
            <a:xfrm>
              <a:off x="4454815" y="3591691"/>
              <a:ext cx="531782" cy="347393"/>
            </a:xfrm>
            <a:custGeom>
              <a:avLst/>
              <a:gdLst/>
              <a:ahLst/>
              <a:cxnLst/>
              <a:rect l="l" t="t" r="r" b="b"/>
              <a:pathLst>
                <a:path w="14100" h="9211" extrusionOk="0">
                  <a:moveTo>
                    <a:pt x="9040" y="1"/>
                  </a:moveTo>
                  <a:cubicBezTo>
                    <a:pt x="8594" y="1"/>
                    <a:pt x="8142" y="30"/>
                    <a:pt x="7693" y="83"/>
                  </a:cubicBezTo>
                  <a:cubicBezTo>
                    <a:pt x="7661" y="115"/>
                    <a:pt x="7609" y="136"/>
                    <a:pt x="7556" y="136"/>
                  </a:cubicBezTo>
                  <a:cubicBezTo>
                    <a:pt x="6060" y="410"/>
                    <a:pt x="4500" y="642"/>
                    <a:pt x="3404" y="1759"/>
                  </a:cubicBezTo>
                  <a:cubicBezTo>
                    <a:pt x="2972" y="2296"/>
                    <a:pt x="2604" y="2918"/>
                    <a:pt x="2193" y="3487"/>
                  </a:cubicBezTo>
                  <a:cubicBezTo>
                    <a:pt x="1360" y="4625"/>
                    <a:pt x="1" y="6258"/>
                    <a:pt x="391" y="7807"/>
                  </a:cubicBezTo>
                  <a:cubicBezTo>
                    <a:pt x="644" y="8862"/>
                    <a:pt x="1497" y="9210"/>
                    <a:pt x="2434" y="9210"/>
                  </a:cubicBezTo>
                  <a:cubicBezTo>
                    <a:pt x="3134" y="9210"/>
                    <a:pt x="3881" y="9015"/>
                    <a:pt x="4458" y="8777"/>
                  </a:cubicBezTo>
                  <a:cubicBezTo>
                    <a:pt x="6134" y="8081"/>
                    <a:pt x="7830" y="7354"/>
                    <a:pt x="9463" y="6574"/>
                  </a:cubicBezTo>
                  <a:cubicBezTo>
                    <a:pt x="10348" y="6153"/>
                    <a:pt x="11212" y="5721"/>
                    <a:pt x="12066" y="5247"/>
                  </a:cubicBezTo>
                  <a:cubicBezTo>
                    <a:pt x="12719" y="4888"/>
                    <a:pt x="13510" y="4498"/>
                    <a:pt x="13731" y="3719"/>
                  </a:cubicBezTo>
                  <a:cubicBezTo>
                    <a:pt x="14100" y="2412"/>
                    <a:pt x="13151" y="1063"/>
                    <a:pt x="11982" y="547"/>
                  </a:cubicBezTo>
                  <a:cubicBezTo>
                    <a:pt x="11109" y="162"/>
                    <a:pt x="10090" y="1"/>
                    <a:pt x="9040"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8"/>
            <p:cNvSpPr/>
            <p:nvPr/>
          </p:nvSpPr>
          <p:spPr>
            <a:xfrm>
              <a:off x="4613785" y="3450898"/>
              <a:ext cx="311218" cy="209548"/>
            </a:xfrm>
            <a:custGeom>
              <a:avLst/>
              <a:gdLst/>
              <a:ahLst/>
              <a:cxnLst/>
              <a:rect l="l" t="t" r="r" b="b"/>
              <a:pathLst>
                <a:path w="8146" h="5973" extrusionOk="0">
                  <a:moveTo>
                    <a:pt x="3409" y="1"/>
                  </a:moveTo>
                  <a:cubicBezTo>
                    <a:pt x="2098" y="1"/>
                    <a:pt x="971" y="596"/>
                    <a:pt x="569" y="1638"/>
                  </a:cubicBezTo>
                  <a:cubicBezTo>
                    <a:pt x="0" y="3113"/>
                    <a:pt x="1117" y="4904"/>
                    <a:pt x="3056" y="5652"/>
                  </a:cubicBezTo>
                  <a:cubicBezTo>
                    <a:pt x="3626" y="5869"/>
                    <a:pt x="4204" y="5972"/>
                    <a:pt x="4750" y="5972"/>
                  </a:cubicBezTo>
                  <a:cubicBezTo>
                    <a:pt x="6063" y="5972"/>
                    <a:pt x="7193" y="5377"/>
                    <a:pt x="7587" y="4335"/>
                  </a:cubicBezTo>
                  <a:cubicBezTo>
                    <a:pt x="8146" y="2881"/>
                    <a:pt x="7039" y="1069"/>
                    <a:pt x="5100" y="321"/>
                  </a:cubicBezTo>
                  <a:cubicBezTo>
                    <a:pt x="4531" y="104"/>
                    <a:pt x="3954" y="1"/>
                    <a:pt x="3409" y="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8"/>
            <p:cNvSpPr/>
            <p:nvPr/>
          </p:nvSpPr>
          <p:spPr>
            <a:xfrm>
              <a:off x="4704792" y="3471568"/>
              <a:ext cx="161382" cy="118387"/>
            </a:xfrm>
            <a:custGeom>
              <a:avLst/>
              <a:gdLst/>
              <a:ahLst/>
              <a:cxnLst/>
              <a:rect l="l" t="t" r="r" b="b"/>
              <a:pathLst>
                <a:path w="4279" h="3139" extrusionOk="0">
                  <a:moveTo>
                    <a:pt x="1788" y="1"/>
                  </a:moveTo>
                  <a:cubicBezTo>
                    <a:pt x="1101" y="1"/>
                    <a:pt x="507" y="313"/>
                    <a:pt x="306" y="855"/>
                  </a:cubicBezTo>
                  <a:cubicBezTo>
                    <a:pt x="1" y="1635"/>
                    <a:pt x="591" y="2573"/>
                    <a:pt x="1613" y="2963"/>
                  </a:cubicBezTo>
                  <a:cubicBezTo>
                    <a:pt x="1915" y="3082"/>
                    <a:pt x="2221" y="3139"/>
                    <a:pt x="2510" y="3139"/>
                  </a:cubicBezTo>
                  <a:cubicBezTo>
                    <a:pt x="3191" y="3139"/>
                    <a:pt x="3777" y="2825"/>
                    <a:pt x="3984" y="2278"/>
                  </a:cubicBezTo>
                  <a:cubicBezTo>
                    <a:pt x="4279" y="1509"/>
                    <a:pt x="3689" y="571"/>
                    <a:pt x="2677" y="170"/>
                  </a:cubicBezTo>
                  <a:cubicBezTo>
                    <a:pt x="2379" y="55"/>
                    <a:pt x="2075" y="1"/>
                    <a:pt x="1788" y="1"/>
                  </a:cubicBezTo>
                  <a:close/>
                </a:path>
              </a:pathLst>
            </a:custGeom>
            <a:solidFill>
              <a:srgbClr val="FFEDED">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8"/>
            <p:cNvSpPr/>
            <p:nvPr/>
          </p:nvSpPr>
          <p:spPr>
            <a:xfrm>
              <a:off x="4568338" y="3401267"/>
              <a:ext cx="746116" cy="542115"/>
            </a:xfrm>
            <a:custGeom>
              <a:avLst/>
              <a:gdLst/>
              <a:ahLst/>
              <a:cxnLst/>
              <a:rect l="l" t="t" r="r" b="b"/>
              <a:pathLst>
                <a:path w="19783" h="14374" extrusionOk="0">
                  <a:moveTo>
                    <a:pt x="19520" y="1"/>
                  </a:moveTo>
                  <a:cubicBezTo>
                    <a:pt x="19404" y="1118"/>
                    <a:pt x="18118" y="2013"/>
                    <a:pt x="17138" y="2340"/>
                  </a:cubicBezTo>
                  <a:cubicBezTo>
                    <a:pt x="17103" y="2351"/>
                    <a:pt x="17068" y="2356"/>
                    <a:pt x="17034" y="2356"/>
                  </a:cubicBezTo>
                  <a:cubicBezTo>
                    <a:pt x="16867" y="2356"/>
                    <a:pt x="16727" y="2234"/>
                    <a:pt x="16674" y="2076"/>
                  </a:cubicBezTo>
                  <a:cubicBezTo>
                    <a:pt x="16632" y="1971"/>
                    <a:pt x="16611" y="1866"/>
                    <a:pt x="16590" y="1760"/>
                  </a:cubicBezTo>
                  <a:cubicBezTo>
                    <a:pt x="16537" y="1813"/>
                    <a:pt x="16485" y="1855"/>
                    <a:pt x="16432" y="1908"/>
                  </a:cubicBezTo>
                  <a:cubicBezTo>
                    <a:pt x="16200" y="1507"/>
                    <a:pt x="15926" y="1160"/>
                    <a:pt x="15684" y="949"/>
                  </a:cubicBezTo>
                  <a:cubicBezTo>
                    <a:pt x="15589" y="865"/>
                    <a:pt x="15484" y="812"/>
                    <a:pt x="15378" y="801"/>
                  </a:cubicBezTo>
                  <a:lnTo>
                    <a:pt x="15378" y="801"/>
                  </a:lnTo>
                  <a:cubicBezTo>
                    <a:pt x="16148" y="1760"/>
                    <a:pt x="16516" y="3499"/>
                    <a:pt x="16464" y="4700"/>
                  </a:cubicBezTo>
                  <a:cubicBezTo>
                    <a:pt x="16418" y="5651"/>
                    <a:pt x="16339" y="5924"/>
                    <a:pt x="16155" y="5924"/>
                  </a:cubicBezTo>
                  <a:cubicBezTo>
                    <a:pt x="15908" y="5924"/>
                    <a:pt x="15472" y="5436"/>
                    <a:pt x="14675" y="5436"/>
                  </a:cubicBezTo>
                  <a:cubicBezTo>
                    <a:pt x="14544" y="5436"/>
                    <a:pt x="14403" y="5449"/>
                    <a:pt x="14251" y="5480"/>
                  </a:cubicBezTo>
                  <a:cubicBezTo>
                    <a:pt x="14192" y="5490"/>
                    <a:pt x="14123" y="5495"/>
                    <a:pt x="14049" y="5495"/>
                  </a:cubicBezTo>
                  <a:cubicBezTo>
                    <a:pt x="13672" y="5495"/>
                    <a:pt x="13177" y="5366"/>
                    <a:pt x="13345" y="5164"/>
                  </a:cubicBezTo>
                  <a:cubicBezTo>
                    <a:pt x="13354" y="5146"/>
                    <a:pt x="13363" y="5120"/>
                    <a:pt x="13358" y="5120"/>
                  </a:cubicBezTo>
                  <a:lnTo>
                    <a:pt x="13358" y="5120"/>
                  </a:lnTo>
                  <a:cubicBezTo>
                    <a:pt x="13358" y="5120"/>
                    <a:pt x="13357" y="5120"/>
                    <a:pt x="13355" y="5122"/>
                  </a:cubicBezTo>
                  <a:cubicBezTo>
                    <a:pt x="13303" y="4669"/>
                    <a:pt x="13144" y="4395"/>
                    <a:pt x="12892" y="4226"/>
                  </a:cubicBezTo>
                  <a:cubicBezTo>
                    <a:pt x="12892" y="4342"/>
                    <a:pt x="12881" y="4458"/>
                    <a:pt x="12849" y="4584"/>
                  </a:cubicBezTo>
                  <a:cubicBezTo>
                    <a:pt x="12702" y="5147"/>
                    <a:pt x="12280" y="5694"/>
                    <a:pt x="11689" y="5694"/>
                  </a:cubicBezTo>
                  <a:cubicBezTo>
                    <a:pt x="11605" y="5694"/>
                    <a:pt x="11517" y="5683"/>
                    <a:pt x="11427" y="5659"/>
                  </a:cubicBezTo>
                  <a:cubicBezTo>
                    <a:pt x="11248" y="5606"/>
                    <a:pt x="11100" y="5480"/>
                    <a:pt x="10932" y="5385"/>
                  </a:cubicBezTo>
                  <a:cubicBezTo>
                    <a:pt x="10777" y="5308"/>
                    <a:pt x="10608" y="5281"/>
                    <a:pt x="10436" y="5281"/>
                  </a:cubicBezTo>
                  <a:cubicBezTo>
                    <a:pt x="10255" y="5281"/>
                    <a:pt x="10072" y="5311"/>
                    <a:pt x="9899" y="5343"/>
                  </a:cubicBezTo>
                  <a:cubicBezTo>
                    <a:pt x="9351" y="5459"/>
                    <a:pt x="8814" y="5617"/>
                    <a:pt x="8287" y="5786"/>
                  </a:cubicBezTo>
                  <a:cubicBezTo>
                    <a:pt x="7495" y="6031"/>
                    <a:pt x="6633" y="6222"/>
                    <a:pt x="5788" y="6222"/>
                  </a:cubicBezTo>
                  <a:cubicBezTo>
                    <a:pt x="5655" y="6222"/>
                    <a:pt x="5521" y="6217"/>
                    <a:pt x="5389" y="6207"/>
                  </a:cubicBezTo>
                  <a:cubicBezTo>
                    <a:pt x="1996" y="5975"/>
                    <a:pt x="2091" y="3467"/>
                    <a:pt x="2765" y="1781"/>
                  </a:cubicBezTo>
                  <a:lnTo>
                    <a:pt x="2765" y="1781"/>
                  </a:lnTo>
                  <a:cubicBezTo>
                    <a:pt x="1" y="3062"/>
                    <a:pt x="1299" y="7254"/>
                    <a:pt x="4861" y="7254"/>
                  </a:cubicBezTo>
                  <a:cubicBezTo>
                    <a:pt x="5168" y="7254"/>
                    <a:pt x="5492" y="7222"/>
                    <a:pt x="5832" y="7155"/>
                  </a:cubicBezTo>
                  <a:cubicBezTo>
                    <a:pt x="6822" y="6966"/>
                    <a:pt x="7454" y="6576"/>
                    <a:pt x="8476" y="6460"/>
                  </a:cubicBezTo>
                  <a:cubicBezTo>
                    <a:pt x="8825" y="6421"/>
                    <a:pt x="9230" y="6377"/>
                    <a:pt x="9662" y="6377"/>
                  </a:cubicBezTo>
                  <a:cubicBezTo>
                    <a:pt x="9819" y="6377"/>
                    <a:pt x="9979" y="6383"/>
                    <a:pt x="10141" y="6397"/>
                  </a:cubicBezTo>
                  <a:cubicBezTo>
                    <a:pt x="10552" y="6439"/>
                    <a:pt x="11153" y="6776"/>
                    <a:pt x="11511" y="6881"/>
                  </a:cubicBezTo>
                  <a:cubicBezTo>
                    <a:pt x="11707" y="6937"/>
                    <a:pt x="11904" y="6960"/>
                    <a:pt x="12101" y="6960"/>
                  </a:cubicBezTo>
                  <a:cubicBezTo>
                    <a:pt x="13084" y="6960"/>
                    <a:pt x="14071" y="6390"/>
                    <a:pt x="14876" y="6390"/>
                  </a:cubicBezTo>
                  <a:cubicBezTo>
                    <a:pt x="15173" y="6390"/>
                    <a:pt x="15446" y="6468"/>
                    <a:pt x="15684" y="6681"/>
                  </a:cubicBezTo>
                  <a:lnTo>
                    <a:pt x="15726" y="7082"/>
                  </a:lnTo>
                  <a:cubicBezTo>
                    <a:pt x="15779" y="7103"/>
                    <a:pt x="15831" y="7145"/>
                    <a:pt x="15874" y="7198"/>
                  </a:cubicBezTo>
                  <a:cubicBezTo>
                    <a:pt x="16422" y="8367"/>
                    <a:pt x="16696" y="10232"/>
                    <a:pt x="16727" y="11613"/>
                  </a:cubicBezTo>
                  <a:cubicBezTo>
                    <a:pt x="16737" y="12358"/>
                    <a:pt x="16507" y="13623"/>
                    <a:pt x="16137" y="13623"/>
                  </a:cubicBezTo>
                  <a:cubicBezTo>
                    <a:pt x="16120" y="13623"/>
                    <a:pt x="16102" y="13620"/>
                    <a:pt x="16084" y="13615"/>
                  </a:cubicBezTo>
                  <a:lnTo>
                    <a:pt x="16084" y="13667"/>
                  </a:lnTo>
                  <a:cubicBezTo>
                    <a:pt x="16021" y="14005"/>
                    <a:pt x="16264" y="14321"/>
                    <a:pt x="16590" y="14363"/>
                  </a:cubicBezTo>
                  <a:cubicBezTo>
                    <a:pt x="16622" y="14363"/>
                    <a:pt x="16664" y="14373"/>
                    <a:pt x="16685" y="14373"/>
                  </a:cubicBezTo>
                  <a:cubicBezTo>
                    <a:pt x="16991" y="14373"/>
                    <a:pt x="17254" y="14152"/>
                    <a:pt x="17296" y="13847"/>
                  </a:cubicBezTo>
                  <a:cubicBezTo>
                    <a:pt x="17560" y="12161"/>
                    <a:pt x="17275" y="9821"/>
                    <a:pt x="17043" y="7756"/>
                  </a:cubicBezTo>
                  <a:cubicBezTo>
                    <a:pt x="16991" y="7250"/>
                    <a:pt x="16917" y="6766"/>
                    <a:pt x="16885" y="6302"/>
                  </a:cubicBezTo>
                  <a:cubicBezTo>
                    <a:pt x="16811" y="5670"/>
                    <a:pt x="16622" y="3731"/>
                    <a:pt x="17275" y="2867"/>
                  </a:cubicBezTo>
                  <a:cubicBezTo>
                    <a:pt x="17475" y="2603"/>
                    <a:pt x="17844" y="2382"/>
                    <a:pt x="18213" y="2150"/>
                  </a:cubicBezTo>
                  <a:cubicBezTo>
                    <a:pt x="18782" y="1813"/>
                    <a:pt x="19435" y="1413"/>
                    <a:pt x="19709" y="707"/>
                  </a:cubicBezTo>
                  <a:cubicBezTo>
                    <a:pt x="19783" y="443"/>
                    <a:pt x="19720" y="169"/>
                    <a:pt x="19520" y="1"/>
                  </a:cubicBezTo>
                  <a:close/>
                </a:path>
              </a:pathLst>
            </a:custGeom>
            <a:gradFill>
              <a:gsLst>
                <a:gs pos="0">
                  <a:schemeClr val="lt2"/>
                </a:gs>
                <a:gs pos="8000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8"/>
            <p:cNvSpPr/>
            <p:nvPr/>
          </p:nvSpPr>
          <p:spPr>
            <a:xfrm>
              <a:off x="4583915" y="3410016"/>
              <a:ext cx="728956" cy="532159"/>
            </a:xfrm>
            <a:custGeom>
              <a:avLst/>
              <a:gdLst/>
              <a:ahLst/>
              <a:cxnLst/>
              <a:rect l="l" t="t" r="r" b="b"/>
              <a:pathLst>
                <a:path w="19328" h="14110" extrusionOk="0">
                  <a:moveTo>
                    <a:pt x="19275" y="0"/>
                  </a:moveTo>
                  <a:cubicBezTo>
                    <a:pt x="19096" y="664"/>
                    <a:pt x="18306" y="1328"/>
                    <a:pt x="17905" y="1613"/>
                  </a:cubicBezTo>
                  <a:cubicBezTo>
                    <a:pt x="17547" y="1855"/>
                    <a:pt x="17126" y="2118"/>
                    <a:pt x="16704" y="2203"/>
                  </a:cubicBezTo>
                  <a:cubicBezTo>
                    <a:pt x="16655" y="2211"/>
                    <a:pt x="16608" y="2215"/>
                    <a:pt x="16564" y="2215"/>
                  </a:cubicBezTo>
                  <a:cubicBezTo>
                    <a:pt x="16217" y="2215"/>
                    <a:pt x="16017" y="1971"/>
                    <a:pt x="15998" y="1644"/>
                  </a:cubicBezTo>
                  <a:cubicBezTo>
                    <a:pt x="15756" y="1265"/>
                    <a:pt x="15492" y="928"/>
                    <a:pt x="15271" y="717"/>
                  </a:cubicBezTo>
                  <a:cubicBezTo>
                    <a:pt x="15229" y="675"/>
                    <a:pt x="15197" y="643"/>
                    <a:pt x="15155" y="633"/>
                  </a:cubicBezTo>
                  <a:lnTo>
                    <a:pt x="15155" y="633"/>
                  </a:lnTo>
                  <a:cubicBezTo>
                    <a:pt x="16103" y="1570"/>
                    <a:pt x="16377" y="3225"/>
                    <a:pt x="16209" y="4605"/>
                  </a:cubicBezTo>
                  <a:cubicBezTo>
                    <a:pt x="16177" y="5016"/>
                    <a:pt x="16124" y="5427"/>
                    <a:pt x="16019" y="5838"/>
                  </a:cubicBezTo>
                  <a:cubicBezTo>
                    <a:pt x="15975" y="6021"/>
                    <a:pt x="15829" y="6108"/>
                    <a:pt x="15673" y="6108"/>
                  </a:cubicBezTo>
                  <a:cubicBezTo>
                    <a:pt x="15605" y="6108"/>
                    <a:pt x="15535" y="6091"/>
                    <a:pt x="15471" y="6059"/>
                  </a:cubicBezTo>
                  <a:cubicBezTo>
                    <a:pt x="15167" y="5925"/>
                    <a:pt x="14854" y="5900"/>
                    <a:pt x="14540" y="5900"/>
                  </a:cubicBezTo>
                  <a:cubicBezTo>
                    <a:pt x="14359" y="5900"/>
                    <a:pt x="14177" y="5908"/>
                    <a:pt x="13995" y="5908"/>
                  </a:cubicBezTo>
                  <a:cubicBezTo>
                    <a:pt x="13652" y="5908"/>
                    <a:pt x="13309" y="5879"/>
                    <a:pt x="12974" y="5712"/>
                  </a:cubicBezTo>
                  <a:cubicBezTo>
                    <a:pt x="12847" y="5648"/>
                    <a:pt x="12742" y="5438"/>
                    <a:pt x="12805" y="5280"/>
                  </a:cubicBezTo>
                  <a:cubicBezTo>
                    <a:pt x="12847" y="5206"/>
                    <a:pt x="12953" y="4858"/>
                    <a:pt x="12942" y="4858"/>
                  </a:cubicBezTo>
                  <a:cubicBezTo>
                    <a:pt x="12900" y="4531"/>
                    <a:pt x="12805" y="4310"/>
                    <a:pt x="12658" y="4131"/>
                  </a:cubicBezTo>
                  <a:cubicBezTo>
                    <a:pt x="12630" y="5048"/>
                    <a:pt x="12148" y="6068"/>
                    <a:pt x="11239" y="6068"/>
                  </a:cubicBezTo>
                  <a:cubicBezTo>
                    <a:pt x="11103" y="6068"/>
                    <a:pt x="10958" y="6045"/>
                    <a:pt x="10803" y="5996"/>
                  </a:cubicBezTo>
                  <a:cubicBezTo>
                    <a:pt x="10396" y="5864"/>
                    <a:pt x="10018" y="5574"/>
                    <a:pt x="9574" y="5574"/>
                  </a:cubicBezTo>
                  <a:cubicBezTo>
                    <a:pt x="9559" y="5574"/>
                    <a:pt x="9543" y="5574"/>
                    <a:pt x="9528" y="5575"/>
                  </a:cubicBezTo>
                  <a:cubicBezTo>
                    <a:pt x="9043" y="5585"/>
                    <a:pt x="8548" y="5648"/>
                    <a:pt x="8074" y="5764"/>
                  </a:cubicBezTo>
                  <a:cubicBezTo>
                    <a:pt x="7157" y="6007"/>
                    <a:pt x="6230" y="6333"/>
                    <a:pt x="5282" y="6470"/>
                  </a:cubicBezTo>
                  <a:cubicBezTo>
                    <a:pt x="5035" y="6505"/>
                    <a:pt x="4794" y="6523"/>
                    <a:pt x="4559" y="6523"/>
                  </a:cubicBezTo>
                  <a:cubicBezTo>
                    <a:pt x="3358" y="6523"/>
                    <a:pt x="2332" y="6050"/>
                    <a:pt x="1688" y="4869"/>
                  </a:cubicBezTo>
                  <a:cubicBezTo>
                    <a:pt x="1256" y="4068"/>
                    <a:pt x="1088" y="3098"/>
                    <a:pt x="1351" y="2266"/>
                  </a:cubicBezTo>
                  <a:lnTo>
                    <a:pt x="1351" y="2266"/>
                  </a:lnTo>
                  <a:cubicBezTo>
                    <a:pt x="1" y="3952"/>
                    <a:pt x="1402" y="6987"/>
                    <a:pt x="4438" y="6987"/>
                  </a:cubicBezTo>
                  <a:cubicBezTo>
                    <a:pt x="4742" y="6987"/>
                    <a:pt x="5062" y="6957"/>
                    <a:pt x="5398" y="6892"/>
                  </a:cubicBezTo>
                  <a:cubicBezTo>
                    <a:pt x="6378" y="6692"/>
                    <a:pt x="7010" y="6312"/>
                    <a:pt x="8042" y="6186"/>
                  </a:cubicBezTo>
                  <a:cubicBezTo>
                    <a:pt x="8391" y="6147"/>
                    <a:pt x="8795" y="6103"/>
                    <a:pt x="9224" y="6103"/>
                  </a:cubicBezTo>
                  <a:cubicBezTo>
                    <a:pt x="9379" y="6103"/>
                    <a:pt x="9537" y="6109"/>
                    <a:pt x="9697" y="6123"/>
                  </a:cubicBezTo>
                  <a:cubicBezTo>
                    <a:pt x="10108" y="6165"/>
                    <a:pt x="10708" y="6502"/>
                    <a:pt x="11067" y="6607"/>
                  </a:cubicBezTo>
                  <a:cubicBezTo>
                    <a:pt x="11265" y="6665"/>
                    <a:pt x="11466" y="6689"/>
                    <a:pt x="11666" y="6689"/>
                  </a:cubicBezTo>
                  <a:cubicBezTo>
                    <a:pt x="12644" y="6689"/>
                    <a:pt x="13627" y="6122"/>
                    <a:pt x="14432" y="6122"/>
                  </a:cubicBezTo>
                  <a:cubicBezTo>
                    <a:pt x="14732" y="6122"/>
                    <a:pt x="15008" y="6201"/>
                    <a:pt x="15250" y="6418"/>
                  </a:cubicBezTo>
                  <a:cubicBezTo>
                    <a:pt x="15250" y="6439"/>
                    <a:pt x="15260" y="6481"/>
                    <a:pt x="15260" y="6502"/>
                  </a:cubicBezTo>
                  <a:cubicBezTo>
                    <a:pt x="16367" y="7313"/>
                    <a:pt x="16420" y="9495"/>
                    <a:pt x="16504" y="10738"/>
                  </a:cubicBezTo>
                  <a:cubicBezTo>
                    <a:pt x="16588" y="11792"/>
                    <a:pt x="16630" y="13056"/>
                    <a:pt x="16230" y="14110"/>
                  </a:cubicBezTo>
                  <a:lnTo>
                    <a:pt x="16240" y="14110"/>
                  </a:lnTo>
                  <a:cubicBezTo>
                    <a:pt x="16546" y="14110"/>
                    <a:pt x="16809" y="13878"/>
                    <a:pt x="16852" y="13583"/>
                  </a:cubicBezTo>
                  <a:cubicBezTo>
                    <a:pt x="17115" y="11897"/>
                    <a:pt x="16841" y="9547"/>
                    <a:pt x="16599" y="7482"/>
                  </a:cubicBezTo>
                  <a:cubicBezTo>
                    <a:pt x="16546" y="6976"/>
                    <a:pt x="16483" y="6491"/>
                    <a:pt x="16441" y="6028"/>
                  </a:cubicBezTo>
                  <a:cubicBezTo>
                    <a:pt x="16377" y="5396"/>
                    <a:pt x="16177" y="3467"/>
                    <a:pt x="16841" y="2593"/>
                  </a:cubicBezTo>
                  <a:cubicBezTo>
                    <a:pt x="17031" y="2329"/>
                    <a:pt x="17399" y="2108"/>
                    <a:pt x="17768" y="1887"/>
                  </a:cubicBezTo>
                  <a:cubicBezTo>
                    <a:pt x="18337" y="1539"/>
                    <a:pt x="19001" y="1149"/>
                    <a:pt x="19275" y="432"/>
                  </a:cubicBezTo>
                  <a:cubicBezTo>
                    <a:pt x="19328" y="285"/>
                    <a:pt x="19328" y="127"/>
                    <a:pt x="19275" y="0"/>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8"/>
            <p:cNvSpPr/>
            <p:nvPr/>
          </p:nvSpPr>
          <p:spPr>
            <a:xfrm>
              <a:off x="4561738" y="2937029"/>
              <a:ext cx="282598" cy="93797"/>
            </a:xfrm>
            <a:custGeom>
              <a:avLst/>
              <a:gdLst/>
              <a:ahLst/>
              <a:cxnLst/>
              <a:rect l="l" t="t" r="r" b="b"/>
              <a:pathLst>
                <a:path w="7493" h="2487" extrusionOk="0">
                  <a:moveTo>
                    <a:pt x="5242" y="1"/>
                  </a:moveTo>
                  <a:cubicBezTo>
                    <a:pt x="5195" y="1"/>
                    <a:pt x="5148" y="1"/>
                    <a:pt x="5100" y="2"/>
                  </a:cubicBezTo>
                  <a:cubicBezTo>
                    <a:pt x="3646" y="13"/>
                    <a:pt x="1159" y="1003"/>
                    <a:pt x="158" y="2099"/>
                  </a:cubicBezTo>
                  <a:cubicBezTo>
                    <a:pt x="43" y="2225"/>
                    <a:pt x="0" y="2331"/>
                    <a:pt x="95" y="2415"/>
                  </a:cubicBezTo>
                  <a:cubicBezTo>
                    <a:pt x="149" y="2465"/>
                    <a:pt x="219" y="2486"/>
                    <a:pt x="300" y="2486"/>
                  </a:cubicBezTo>
                  <a:cubicBezTo>
                    <a:pt x="718" y="2486"/>
                    <a:pt x="1431" y="1929"/>
                    <a:pt x="1686" y="1814"/>
                  </a:cubicBezTo>
                  <a:cubicBezTo>
                    <a:pt x="2582" y="1435"/>
                    <a:pt x="3414" y="1066"/>
                    <a:pt x="4373" y="908"/>
                  </a:cubicBezTo>
                  <a:cubicBezTo>
                    <a:pt x="4468" y="893"/>
                    <a:pt x="4565" y="887"/>
                    <a:pt x="4663" y="887"/>
                  </a:cubicBezTo>
                  <a:cubicBezTo>
                    <a:pt x="5181" y="887"/>
                    <a:pt x="5738" y="1064"/>
                    <a:pt x="6255" y="1064"/>
                  </a:cubicBezTo>
                  <a:cubicBezTo>
                    <a:pt x="6457" y="1064"/>
                    <a:pt x="6654" y="1037"/>
                    <a:pt x="6839" y="961"/>
                  </a:cubicBezTo>
                  <a:cubicBezTo>
                    <a:pt x="7492" y="719"/>
                    <a:pt x="7429" y="308"/>
                    <a:pt x="6776" y="160"/>
                  </a:cubicBezTo>
                  <a:cubicBezTo>
                    <a:pt x="6274" y="54"/>
                    <a:pt x="5762" y="1"/>
                    <a:pt x="5242" y="1"/>
                  </a:cubicBezTo>
                  <a:close/>
                </a:path>
              </a:pathLst>
            </a:custGeom>
            <a:solidFill>
              <a:srgbClr val="FFFFFF">
                <a:alpha val="24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8"/>
            <p:cNvSpPr/>
            <p:nvPr/>
          </p:nvSpPr>
          <p:spPr>
            <a:xfrm>
              <a:off x="5320117" y="3046705"/>
              <a:ext cx="179146" cy="41072"/>
            </a:xfrm>
            <a:custGeom>
              <a:avLst/>
              <a:gdLst/>
              <a:ahLst/>
              <a:cxnLst/>
              <a:rect l="l" t="t" r="r" b="b"/>
              <a:pathLst>
                <a:path w="4750" h="1089" extrusionOk="0">
                  <a:moveTo>
                    <a:pt x="1350" y="0"/>
                  </a:moveTo>
                  <a:cubicBezTo>
                    <a:pt x="987" y="0"/>
                    <a:pt x="667" y="47"/>
                    <a:pt x="556" y="203"/>
                  </a:cubicBezTo>
                  <a:cubicBezTo>
                    <a:pt x="0" y="960"/>
                    <a:pt x="1701" y="1088"/>
                    <a:pt x="2158" y="1088"/>
                  </a:cubicBezTo>
                  <a:cubicBezTo>
                    <a:pt x="2178" y="1088"/>
                    <a:pt x="2196" y="1088"/>
                    <a:pt x="2210" y="1088"/>
                  </a:cubicBezTo>
                  <a:cubicBezTo>
                    <a:pt x="2853" y="1077"/>
                    <a:pt x="4297" y="1088"/>
                    <a:pt x="4750" y="571"/>
                  </a:cubicBezTo>
                  <a:cubicBezTo>
                    <a:pt x="4360" y="108"/>
                    <a:pt x="3243" y="160"/>
                    <a:pt x="2663" y="108"/>
                  </a:cubicBezTo>
                  <a:cubicBezTo>
                    <a:pt x="2431" y="89"/>
                    <a:pt x="1850" y="0"/>
                    <a:pt x="1350" y="0"/>
                  </a:cubicBezTo>
                  <a:close/>
                </a:path>
              </a:pathLst>
            </a:custGeom>
            <a:solidFill>
              <a:srgbClr val="FFFFFF">
                <a:alpha val="24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0" name="Google Shape;2230;p48"/>
          <p:cNvSpPr/>
          <p:nvPr/>
        </p:nvSpPr>
        <p:spPr>
          <a:xfrm rot="-5400000">
            <a:off x="7229079" y="3576234"/>
            <a:ext cx="1156212" cy="246648"/>
          </a:xfrm>
          <a:custGeom>
            <a:avLst/>
            <a:gdLst/>
            <a:ahLst/>
            <a:cxnLst/>
            <a:rect l="l" t="t" r="r" b="b"/>
            <a:pathLst>
              <a:path w="12699" h="2709" extrusionOk="0">
                <a:moveTo>
                  <a:pt x="10728" y="2708"/>
                </a:moveTo>
                <a:lnTo>
                  <a:pt x="8979" y="927"/>
                </a:lnTo>
                <a:lnTo>
                  <a:pt x="7219" y="2708"/>
                </a:lnTo>
                <a:lnTo>
                  <a:pt x="5470" y="927"/>
                </a:lnTo>
                <a:lnTo>
                  <a:pt x="3731" y="2708"/>
                </a:lnTo>
                <a:lnTo>
                  <a:pt x="1982" y="927"/>
                </a:lnTo>
                <a:lnTo>
                  <a:pt x="454" y="2466"/>
                </a:lnTo>
                <a:lnTo>
                  <a:pt x="1" y="2023"/>
                </a:lnTo>
                <a:lnTo>
                  <a:pt x="1982" y="0"/>
                </a:lnTo>
                <a:lnTo>
                  <a:pt x="3731" y="1781"/>
                </a:lnTo>
                <a:lnTo>
                  <a:pt x="5470" y="0"/>
                </a:lnTo>
                <a:lnTo>
                  <a:pt x="7219" y="1781"/>
                </a:lnTo>
                <a:lnTo>
                  <a:pt x="8979" y="0"/>
                </a:lnTo>
                <a:lnTo>
                  <a:pt x="10728" y="1781"/>
                </a:lnTo>
                <a:lnTo>
                  <a:pt x="12245" y="242"/>
                </a:lnTo>
                <a:lnTo>
                  <a:pt x="12698" y="685"/>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8"/>
          <p:cNvSpPr/>
          <p:nvPr/>
        </p:nvSpPr>
        <p:spPr>
          <a:xfrm rot="-5400000">
            <a:off x="7684316" y="3736022"/>
            <a:ext cx="837637" cy="245646"/>
          </a:xfrm>
          <a:custGeom>
            <a:avLst/>
            <a:gdLst/>
            <a:ahLst/>
            <a:cxnLst/>
            <a:rect l="l" t="t" r="r" b="b"/>
            <a:pathLst>
              <a:path w="9200" h="2698" extrusionOk="0">
                <a:moveTo>
                  <a:pt x="7219" y="2698"/>
                </a:moveTo>
                <a:lnTo>
                  <a:pt x="5470" y="927"/>
                </a:lnTo>
                <a:lnTo>
                  <a:pt x="3731" y="2698"/>
                </a:lnTo>
                <a:lnTo>
                  <a:pt x="1982" y="927"/>
                </a:lnTo>
                <a:lnTo>
                  <a:pt x="454" y="2466"/>
                </a:lnTo>
                <a:lnTo>
                  <a:pt x="1" y="2013"/>
                </a:lnTo>
                <a:lnTo>
                  <a:pt x="1982" y="11"/>
                </a:lnTo>
                <a:lnTo>
                  <a:pt x="3731" y="1781"/>
                </a:lnTo>
                <a:lnTo>
                  <a:pt x="5470" y="0"/>
                </a:lnTo>
                <a:lnTo>
                  <a:pt x="7219" y="1781"/>
                </a:lnTo>
                <a:lnTo>
                  <a:pt x="8736" y="242"/>
                </a:lnTo>
                <a:lnTo>
                  <a:pt x="9200" y="696"/>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2" name="Google Shape;2232;p48"/>
          <p:cNvGrpSpPr/>
          <p:nvPr/>
        </p:nvGrpSpPr>
        <p:grpSpPr>
          <a:xfrm>
            <a:off x="720004" y="2854189"/>
            <a:ext cx="615679" cy="1690738"/>
            <a:chOff x="6539550" y="3746150"/>
            <a:chExt cx="163375" cy="448650"/>
          </a:xfrm>
        </p:grpSpPr>
        <p:sp>
          <p:nvSpPr>
            <p:cNvPr id="2233" name="Google Shape;2233;p48"/>
            <p:cNvSpPr/>
            <p:nvPr/>
          </p:nvSpPr>
          <p:spPr>
            <a:xfrm>
              <a:off x="6539550" y="3746150"/>
              <a:ext cx="67200" cy="448650"/>
            </a:xfrm>
            <a:custGeom>
              <a:avLst/>
              <a:gdLst/>
              <a:ahLst/>
              <a:cxnLst/>
              <a:rect l="l" t="t" r="r" b="b"/>
              <a:pathLst>
                <a:path w="2688" h="17946" extrusionOk="0">
                  <a:moveTo>
                    <a:pt x="2003" y="17946"/>
                  </a:moveTo>
                  <a:lnTo>
                    <a:pt x="1" y="15965"/>
                  </a:lnTo>
                  <a:lnTo>
                    <a:pt x="1761" y="14216"/>
                  </a:lnTo>
                  <a:lnTo>
                    <a:pt x="1" y="12466"/>
                  </a:lnTo>
                  <a:lnTo>
                    <a:pt x="1761" y="10707"/>
                  </a:lnTo>
                  <a:lnTo>
                    <a:pt x="1" y="8968"/>
                  </a:lnTo>
                  <a:lnTo>
                    <a:pt x="1761" y="7219"/>
                  </a:lnTo>
                  <a:lnTo>
                    <a:pt x="1" y="5470"/>
                  </a:lnTo>
                  <a:lnTo>
                    <a:pt x="1761" y="3720"/>
                  </a:lnTo>
                  <a:lnTo>
                    <a:pt x="1" y="1982"/>
                  </a:lnTo>
                  <a:lnTo>
                    <a:pt x="2003" y="1"/>
                  </a:lnTo>
                  <a:lnTo>
                    <a:pt x="2456" y="454"/>
                  </a:lnTo>
                  <a:lnTo>
                    <a:pt x="918" y="1982"/>
                  </a:lnTo>
                  <a:lnTo>
                    <a:pt x="2688" y="3720"/>
                  </a:lnTo>
                  <a:lnTo>
                    <a:pt x="918" y="5470"/>
                  </a:lnTo>
                  <a:lnTo>
                    <a:pt x="2688" y="7219"/>
                  </a:lnTo>
                  <a:lnTo>
                    <a:pt x="918" y="8968"/>
                  </a:lnTo>
                  <a:lnTo>
                    <a:pt x="2688" y="10707"/>
                  </a:lnTo>
                  <a:lnTo>
                    <a:pt x="918" y="12466"/>
                  </a:lnTo>
                  <a:lnTo>
                    <a:pt x="2688" y="14216"/>
                  </a:lnTo>
                  <a:lnTo>
                    <a:pt x="918" y="15965"/>
                  </a:lnTo>
                  <a:lnTo>
                    <a:pt x="2456" y="17482"/>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8"/>
            <p:cNvSpPr/>
            <p:nvPr/>
          </p:nvSpPr>
          <p:spPr>
            <a:xfrm>
              <a:off x="6635725" y="3746150"/>
              <a:ext cx="67200" cy="448650"/>
            </a:xfrm>
            <a:custGeom>
              <a:avLst/>
              <a:gdLst/>
              <a:ahLst/>
              <a:cxnLst/>
              <a:rect l="l" t="t" r="r" b="b"/>
              <a:pathLst>
                <a:path w="2688" h="17946" extrusionOk="0">
                  <a:moveTo>
                    <a:pt x="2002" y="17946"/>
                  </a:moveTo>
                  <a:lnTo>
                    <a:pt x="0" y="15965"/>
                  </a:lnTo>
                  <a:lnTo>
                    <a:pt x="1760" y="14216"/>
                  </a:lnTo>
                  <a:lnTo>
                    <a:pt x="0" y="12466"/>
                  </a:lnTo>
                  <a:lnTo>
                    <a:pt x="1760" y="10707"/>
                  </a:lnTo>
                  <a:lnTo>
                    <a:pt x="0" y="8968"/>
                  </a:lnTo>
                  <a:lnTo>
                    <a:pt x="1760" y="7219"/>
                  </a:lnTo>
                  <a:lnTo>
                    <a:pt x="0" y="5470"/>
                  </a:lnTo>
                  <a:lnTo>
                    <a:pt x="1760" y="3720"/>
                  </a:lnTo>
                  <a:lnTo>
                    <a:pt x="0" y="1982"/>
                  </a:lnTo>
                  <a:lnTo>
                    <a:pt x="2002" y="1"/>
                  </a:lnTo>
                  <a:lnTo>
                    <a:pt x="2455" y="454"/>
                  </a:lnTo>
                  <a:lnTo>
                    <a:pt x="917" y="1982"/>
                  </a:lnTo>
                  <a:lnTo>
                    <a:pt x="2687" y="3720"/>
                  </a:lnTo>
                  <a:lnTo>
                    <a:pt x="917" y="5470"/>
                  </a:lnTo>
                  <a:lnTo>
                    <a:pt x="2687" y="7219"/>
                  </a:lnTo>
                  <a:lnTo>
                    <a:pt x="917" y="8968"/>
                  </a:lnTo>
                  <a:lnTo>
                    <a:pt x="2687" y="10707"/>
                  </a:lnTo>
                  <a:lnTo>
                    <a:pt x="917" y="12466"/>
                  </a:lnTo>
                  <a:lnTo>
                    <a:pt x="2687" y="14216"/>
                  </a:lnTo>
                  <a:lnTo>
                    <a:pt x="917" y="15965"/>
                  </a:lnTo>
                  <a:lnTo>
                    <a:pt x="2455" y="17482"/>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48"/>
          <p:cNvGrpSpPr/>
          <p:nvPr/>
        </p:nvGrpSpPr>
        <p:grpSpPr>
          <a:xfrm>
            <a:off x="6525341" y="2862130"/>
            <a:ext cx="889859" cy="889767"/>
            <a:chOff x="6832750" y="3932675"/>
            <a:chExt cx="242925" cy="242900"/>
          </a:xfrm>
        </p:grpSpPr>
        <p:sp>
          <p:nvSpPr>
            <p:cNvPr id="2236" name="Google Shape;2236;p48"/>
            <p:cNvSpPr/>
            <p:nvPr/>
          </p:nvSpPr>
          <p:spPr>
            <a:xfrm>
              <a:off x="6832750" y="3932675"/>
              <a:ext cx="38225" cy="38475"/>
            </a:xfrm>
            <a:custGeom>
              <a:avLst/>
              <a:gdLst/>
              <a:ahLst/>
              <a:cxnLst/>
              <a:rect l="l" t="t" r="r" b="b"/>
              <a:pathLst>
                <a:path w="1529" h="1539" extrusionOk="0">
                  <a:moveTo>
                    <a:pt x="22" y="0"/>
                  </a:moveTo>
                  <a:lnTo>
                    <a:pt x="1" y="21"/>
                  </a:lnTo>
                  <a:lnTo>
                    <a:pt x="1" y="1539"/>
                  </a:lnTo>
                  <a:lnTo>
                    <a:pt x="1529"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8"/>
            <p:cNvSpPr/>
            <p:nvPr/>
          </p:nvSpPr>
          <p:spPr>
            <a:xfrm>
              <a:off x="6832750" y="3932675"/>
              <a:ext cx="112775" cy="112500"/>
            </a:xfrm>
            <a:custGeom>
              <a:avLst/>
              <a:gdLst/>
              <a:ahLst/>
              <a:cxnLst/>
              <a:rect l="l" t="t" r="r" b="b"/>
              <a:pathLst>
                <a:path w="4511" h="4500" extrusionOk="0">
                  <a:moveTo>
                    <a:pt x="2994" y="0"/>
                  </a:moveTo>
                  <a:lnTo>
                    <a:pt x="1" y="2982"/>
                  </a:lnTo>
                  <a:lnTo>
                    <a:pt x="1" y="4500"/>
                  </a:lnTo>
                  <a:lnTo>
                    <a:pt x="4511"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8"/>
            <p:cNvSpPr/>
            <p:nvPr/>
          </p:nvSpPr>
          <p:spPr>
            <a:xfrm>
              <a:off x="6832750" y="3932675"/>
              <a:ext cx="186800" cy="186525"/>
            </a:xfrm>
            <a:custGeom>
              <a:avLst/>
              <a:gdLst/>
              <a:ahLst/>
              <a:cxnLst/>
              <a:rect l="l" t="t" r="r" b="b"/>
              <a:pathLst>
                <a:path w="7472" h="7461" extrusionOk="0">
                  <a:moveTo>
                    <a:pt x="5955" y="0"/>
                  </a:moveTo>
                  <a:lnTo>
                    <a:pt x="1" y="5964"/>
                  </a:lnTo>
                  <a:lnTo>
                    <a:pt x="1" y="7461"/>
                  </a:lnTo>
                  <a:lnTo>
                    <a:pt x="7472"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8"/>
            <p:cNvSpPr/>
            <p:nvPr/>
          </p:nvSpPr>
          <p:spPr>
            <a:xfrm>
              <a:off x="6832750" y="3932675"/>
              <a:ext cx="242925" cy="242900"/>
            </a:xfrm>
            <a:custGeom>
              <a:avLst/>
              <a:gdLst/>
              <a:ahLst/>
              <a:cxnLst/>
              <a:rect l="l" t="t" r="r" b="b"/>
              <a:pathLst>
                <a:path w="9717" h="9716" extrusionOk="0">
                  <a:moveTo>
                    <a:pt x="9716" y="0"/>
                  </a:moveTo>
                  <a:lnTo>
                    <a:pt x="8937" y="0"/>
                  </a:lnTo>
                  <a:lnTo>
                    <a:pt x="1" y="8925"/>
                  </a:lnTo>
                  <a:lnTo>
                    <a:pt x="1" y="9716"/>
                  </a:lnTo>
                  <a:lnTo>
                    <a:pt x="728" y="9716"/>
                  </a:lnTo>
                  <a:lnTo>
                    <a:pt x="9716" y="717"/>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8"/>
            <p:cNvSpPr/>
            <p:nvPr/>
          </p:nvSpPr>
          <p:spPr>
            <a:xfrm>
              <a:off x="6887550" y="3987200"/>
              <a:ext cx="188125" cy="188375"/>
            </a:xfrm>
            <a:custGeom>
              <a:avLst/>
              <a:gdLst/>
              <a:ahLst/>
              <a:cxnLst/>
              <a:rect l="l" t="t" r="r" b="b"/>
              <a:pathLst>
                <a:path w="7525" h="7535" extrusionOk="0">
                  <a:moveTo>
                    <a:pt x="7524" y="0"/>
                  </a:moveTo>
                  <a:lnTo>
                    <a:pt x="1" y="7535"/>
                  </a:lnTo>
                  <a:lnTo>
                    <a:pt x="1497" y="7535"/>
                  </a:lnTo>
                  <a:lnTo>
                    <a:pt x="7524" y="1518"/>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8"/>
            <p:cNvSpPr/>
            <p:nvPr/>
          </p:nvSpPr>
          <p:spPr>
            <a:xfrm>
              <a:off x="6961575" y="4061750"/>
              <a:ext cx="114100" cy="113825"/>
            </a:xfrm>
            <a:custGeom>
              <a:avLst/>
              <a:gdLst/>
              <a:ahLst/>
              <a:cxnLst/>
              <a:rect l="l" t="t" r="r" b="b"/>
              <a:pathLst>
                <a:path w="4564" h="4553" extrusionOk="0">
                  <a:moveTo>
                    <a:pt x="4563" y="0"/>
                  </a:moveTo>
                  <a:lnTo>
                    <a:pt x="1" y="4553"/>
                  </a:lnTo>
                  <a:lnTo>
                    <a:pt x="1518" y="4553"/>
                  </a:lnTo>
                  <a:lnTo>
                    <a:pt x="4563" y="1497"/>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8"/>
            <p:cNvSpPr/>
            <p:nvPr/>
          </p:nvSpPr>
          <p:spPr>
            <a:xfrm>
              <a:off x="7036125" y="4135775"/>
              <a:ext cx="39550" cy="39800"/>
            </a:xfrm>
            <a:custGeom>
              <a:avLst/>
              <a:gdLst/>
              <a:ahLst/>
              <a:cxnLst/>
              <a:rect l="l" t="t" r="r" b="b"/>
              <a:pathLst>
                <a:path w="1582" h="1592" extrusionOk="0">
                  <a:moveTo>
                    <a:pt x="1581" y="0"/>
                  </a:moveTo>
                  <a:lnTo>
                    <a:pt x="1" y="1592"/>
                  </a:lnTo>
                  <a:lnTo>
                    <a:pt x="1497" y="1592"/>
                  </a:lnTo>
                  <a:lnTo>
                    <a:pt x="1581" y="1518"/>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3" name="Google Shape;2243;p48"/>
          <p:cNvGrpSpPr/>
          <p:nvPr/>
        </p:nvGrpSpPr>
        <p:grpSpPr>
          <a:xfrm>
            <a:off x="2788434" y="4045178"/>
            <a:ext cx="1417174" cy="478897"/>
            <a:chOff x="5860175" y="4285675"/>
            <a:chExt cx="364875" cy="123300"/>
          </a:xfrm>
        </p:grpSpPr>
        <p:sp>
          <p:nvSpPr>
            <p:cNvPr id="2244" name="Google Shape;2244;p48"/>
            <p:cNvSpPr/>
            <p:nvPr/>
          </p:nvSpPr>
          <p:spPr>
            <a:xfrm>
              <a:off x="5860175" y="4285675"/>
              <a:ext cx="364875" cy="33475"/>
            </a:xfrm>
            <a:custGeom>
              <a:avLst/>
              <a:gdLst/>
              <a:ahLst/>
              <a:cxnLst/>
              <a:rect l="l" t="t" r="r" b="b"/>
              <a:pathLst>
                <a:path w="14595" h="1339" extrusionOk="0">
                  <a:moveTo>
                    <a:pt x="4026" y="0"/>
                  </a:moveTo>
                  <a:lnTo>
                    <a:pt x="1908" y="1054"/>
                  </a:lnTo>
                  <a:lnTo>
                    <a:pt x="0" y="84"/>
                  </a:lnTo>
                  <a:lnTo>
                    <a:pt x="0" y="390"/>
                  </a:lnTo>
                  <a:lnTo>
                    <a:pt x="1908" y="1338"/>
                  </a:lnTo>
                  <a:lnTo>
                    <a:pt x="4026" y="285"/>
                  </a:lnTo>
                  <a:lnTo>
                    <a:pt x="6154" y="1338"/>
                  </a:lnTo>
                  <a:lnTo>
                    <a:pt x="8272" y="285"/>
                  </a:lnTo>
                  <a:lnTo>
                    <a:pt x="10380" y="1338"/>
                  </a:lnTo>
                  <a:lnTo>
                    <a:pt x="12498" y="285"/>
                  </a:lnTo>
                  <a:lnTo>
                    <a:pt x="14594" y="1328"/>
                  </a:lnTo>
                  <a:lnTo>
                    <a:pt x="14594" y="1033"/>
                  </a:lnTo>
                  <a:lnTo>
                    <a:pt x="12498" y="0"/>
                  </a:lnTo>
                  <a:lnTo>
                    <a:pt x="10380" y="1054"/>
                  </a:lnTo>
                  <a:lnTo>
                    <a:pt x="8272" y="0"/>
                  </a:lnTo>
                  <a:lnTo>
                    <a:pt x="6154" y="1054"/>
                  </a:lnTo>
                  <a:lnTo>
                    <a:pt x="4026"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8"/>
            <p:cNvSpPr/>
            <p:nvPr/>
          </p:nvSpPr>
          <p:spPr>
            <a:xfrm>
              <a:off x="5860175" y="4315425"/>
              <a:ext cx="364875" cy="33750"/>
            </a:xfrm>
            <a:custGeom>
              <a:avLst/>
              <a:gdLst/>
              <a:ahLst/>
              <a:cxnLst/>
              <a:rect l="l" t="t" r="r" b="b"/>
              <a:pathLst>
                <a:path w="14595" h="1350" extrusionOk="0">
                  <a:moveTo>
                    <a:pt x="4026" y="1"/>
                  </a:moveTo>
                  <a:lnTo>
                    <a:pt x="1908" y="1055"/>
                  </a:lnTo>
                  <a:lnTo>
                    <a:pt x="0" y="96"/>
                  </a:lnTo>
                  <a:lnTo>
                    <a:pt x="0" y="391"/>
                  </a:lnTo>
                  <a:lnTo>
                    <a:pt x="1908" y="1350"/>
                  </a:lnTo>
                  <a:lnTo>
                    <a:pt x="4026" y="296"/>
                  </a:lnTo>
                  <a:lnTo>
                    <a:pt x="6154" y="1350"/>
                  </a:lnTo>
                  <a:lnTo>
                    <a:pt x="8272" y="296"/>
                  </a:lnTo>
                  <a:lnTo>
                    <a:pt x="10380" y="1350"/>
                  </a:lnTo>
                  <a:lnTo>
                    <a:pt x="12498" y="296"/>
                  </a:lnTo>
                  <a:lnTo>
                    <a:pt x="14594" y="1339"/>
                  </a:lnTo>
                  <a:lnTo>
                    <a:pt x="14594" y="1044"/>
                  </a:lnTo>
                  <a:lnTo>
                    <a:pt x="12498" y="1"/>
                  </a:lnTo>
                  <a:lnTo>
                    <a:pt x="10380" y="1055"/>
                  </a:lnTo>
                  <a:lnTo>
                    <a:pt x="8272" y="1"/>
                  </a:lnTo>
                  <a:lnTo>
                    <a:pt x="6154" y="1055"/>
                  </a:lnTo>
                  <a:lnTo>
                    <a:pt x="4026"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8"/>
            <p:cNvSpPr/>
            <p:nvPr/>
          </p:nvSpPr>
          <p:spPr>
            <a:xfrm>
              <a:off x="5860175" y="4345475"/>
              <a:ext cx="364875" cy="33725"/>
            </a:xfrm>
            <a:custGeom>
              <a:avLst/>
              <a:gdLst/>
              <a:ahLst/>
              <a:cxnLst/>
              <a:rect l="l" t="t" r="r" b="b"/>
              <a:pathLst>
                <a:path w="14595" h="1349" extrusionOk="0">
                  <a:moveTo>
                    <a:pt x="4026" y="0"/>
                  </a:moveTo>
                  <a:lnTo>
                    <a:pt x="1908" y="1054"/>
                  </a:lnTo>
                  <a:lnTo>
                    <a:pt x="0" y="95"/>
                  </a:lnTo>
                  <a:lnTo>
                    <a:pt x="0" y="379"/>
                  </a:lnTo>
                  <a:lnTo>
                    <a:pt x="1908" y="1349"/>
                  </a:lnTo>
                  <a:lnTo>
                    <a:pt x="4026" y="295"/>
                  </a:lnTo>
                  <a:lnTo>
                    <a:pt x="6154" y="1349"/>
                  </a:lnTo>
                  <a:lnTo>
                    <a:pt x="8272" y="295"/>
                  </a:lnTo>
                  <a:lnTo>
                    <a:pt x="10380" y="1349"/>
                  </a:lnTo>
                  <a:lnTo>
                    <a:pt x="12498" y="295"/>
                  </a:lnTo>
                  <a:lnTo>
                    <a:pt x="14594" y="1328"/>
                  </a:lnTo>
                  <a:lnTo>
                    <a:pt x="14594" y="1043"/>
                  </a:lnTo>
                  <a:lnTo>
                    <a:pt x="12498" y="0"/>
                  </a:lnTo>
                  <a:lnTo>
                    <a:pt x="10380" y="1054"/>
                  </a:lnTo>
                  <a:lnTo>
                    <a:pt x="8272" y="0"/>
                  </a:lnTo>
                  <a:lnTo>
                    <a:pt x="6154" y="1054"/>
                  </a:lnTo>
                  <a:lnTo>
                    <a:pt x="4026" y="0"/>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8"/>
            <p:cNvSpPr/>
            <p:nvPr/>
          </p:nvSpPr>
          <p:spPr>
            <a:xfrm>
              <a:off x="5860175" y="4375225"/>
              <a:ext cx="364875" cy="33750"/>
            </a:xfrm>
            <a:custGeom>
              <a:avLst/>
              <a:gdLst/>
              <a:ahLst/>
              <a:cxnLst/>
              <a:rect l="l" t="t" r="r" b="b"/>
              <a:pathLst>
                <a:path w="14595" h="1350" extrusionOk="0">
                  <a:moveTo>
                    <a:pt x="4026" y="1"/>
                  </a:moveTo>
                  <a:lnTo>
                    <a:pt x="1908" y="1054"/>
                  </a:lnTo>
                  <a:lnTo>
                    <a:pt x="0" y="106"/>
                  </a:lnTo>
                  <a:lnTo>
                    <a:pt x="0" y="391"/>
                  </a:lnTo>
                  <a:lnTo>
                    <a:pt x="1908" y="1350"/>
                  </a:lnTo>
                  <a:lnTo>
                    <a:pt x="4026" y="296"/>
                  </a:lnTo>
                  <a:lnTo>
                    <a:pt x="6154" y="1350"/>
                  </a:lnTo>
                  <a:lnTo>
                    <a:pt x="8272" y="296"/>
                  </a:lnTo>
                  <a:lnTo>
                    <a:pt x="10380" y="1350"/>
                  </a:lnTo>
                  <a:lnTo>
                    <a:pt x="12498" y="296"/>
                  </a:lnTo>
                  <a:lnTo>
                    <a:pt x="14594" y="1339"/>
                  </a:lnTo>
                  <a:lnTo>
                    <a:pt x="14594" y="1054"/>
                  </a:lnTo>
                  <a:lnTo>
                    <a:pt x="12498" y="1"/>
                  </a:lnTo>
                  <a:lnTo>
                    <a:pt x="10380" y="1054"/>
                  </a:lnTo>
                  <a:lnTo>
                    <a:pt x="8272" y="1"/>
                  </a:lnTo>
                  <a:lnTo>
                    <a:pt x="6154" y="1054"/>
                  </a:lnTo>
                  <a:lnTo>
                    <a:pt x="4026" y="1"/>
                  </a:lnTo>
                  <a:close/>
                </a:path>
              </a:pathLst>
            </a:custGeom>
            <a:gradFill>
              <a:gsLst>
                <a:gs pos="0">
                  <a:schemeClr val="accent2"/>
                </a:gs>
                <a:gs pos="100000">
                  <a:srgbClr val="3084B3">
                    <a:alpha val="4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48"/>
          <p:cNvGrpSpPr/>
          <p:nvPr/>
        </p:nvGrpSpPr>
        <p:grpSpPr>
          <a:xfrm>
            <a:off x="1502395" y="2855225"/>
            <a:ext cx="1247708" cy="1660173"/>
            <a:chOff x="1121395" y="2855225"/>
            <a:chExt cx="1247708" cy="1660173"/>
          </a:xfrm>
        </p:grpSpPr>
        <p:sp>
          <p:nvSpPr>
            <p:cNvPr id="2249" name="Google Shape;2249;p48"/>
            <p:cNvSpPr/>
            <p:nvPr/>
          </p:nvSpPr>
          <p:spPr>
            <a:xfrm>
              <a:off x="1641227" y="2855225"/>
              <a:ext cx="206876" cy="206977"/>
            </a:xfrm>
            <a:custGeom>
              <a:avLst/>
              <a:gdLst/>
              <a:ahLst/>
              <a:cxnLst/>
              <a:rect l="l" t="t" r="r" b="b"/>
              <a:pathLst>
                <a:path w="1950" h="1951" extrusionOk="0">
                  <a:moveTo>
                    <a:pt x="980" y="1"/>
                  </a:moveTo>
                  <a:lnTo>
                    <a:pt x="0" y="970"/>
                  </a:lnTo>
                  <a:lnTo>
                    <a:pt x="980" y="1950"/>
                  </a:lnTo>
                  <a:lnTo>
                    <a:pt x="1950" y="970"/>
                  </a:lnTo>
                  <a:lnTo>
                    <a:pt x="980"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8"/>
            <p:cNvSpPr/>
            <p:nvPr/>
          </p:nvSpPr>
          <p:spPr>
            <a:xfrm>
              <a:off x="1770867" y="3044168"/>
              <a:ext cx="208042" cy="206871"/>
            </a:xfrm>
            <a:custGeom>
              <a:avLst/>
              <a:gdLst/>
              <a:ahLst/>
              <a:cxnLst/>
              <a:rect l="l" t="t" r="r" b="b"/>
              <a:pathLst>
                <a:path w="1961" h="1950" extrusionOk="0">
                  <a:moveTo>
                    <a:pt x="981" y="0"/>
                  </a:moveTo>
                  <a:lnTo>
                    <a:pt x="1" y="970"/>
                  </a:lnTo>
                  <a:lnTo>
                    <a:pt x="981" y="1950"/>
                  </a:lnTo>
                  <a:lnTo>
                    <a:pt x="1961" y="970"/>
                  </a:lnTo>
                  <a:lnTo>
                    <a:pt x="981"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8"/>
            <p:cNvSpPr/>
            <p:nvPr/>
          </p:nvSpPr>
          <p:spPr>
            <a:xfrm>
              <a:off x="1511587" y="3044168"/>
              <a:ext cx="206875" cy="206871"/>
            </a:xfrm>
            <a:custGeom>
              <a:avLst/>
              <a:gdLst/>
              <a:ahLst/>
              <a:cxnLst/>
              <a:rect l="l" t="t" r="r" b="b"/>
              <a:pathLst>
                <a:path w="1950" h="1950" extrusionOk="0">
                  <a:moveTo>
                    <a:pt x="969" y="0"/>
                  </a:moveTo>
                  <a:lnTo>
                    <a:pt x="0" y="970"/>
                  </a:lnTo>
                  <a:lnTo>
                    <a:pt x="969" y="1950"/>
                  </a:lnTo>
                  <a:lnTo>
                    <a:pt x="1949" y="970"/>
                  </a:lnTo>
                  <a:lnTo>
                    <a:pt x="969"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8"/>
            <p:cNvSpPr/>
            <p:nvPr/>
          </p:nvSpPr>
          <p:spPr>
            <a:xfrm>
              <a:off x="1900613" y="3218577"/>
              <a:ext cx="207936" cy="206871"/>
            </a:xfrm>
            <a:custGeom>
              <a:avLst/>
              <a:gdLst/>
              <a:ahLst/>
              <a:cxnLst/>
              <a:rect l="l" t="t" r="r" b="b"/>
              <a:pathLst>
                <a:path w="1960" h="1950" extrusionOk="0">
                  <a:moveTo>
                    <a:pt x="980" y="0"/>
                  </a:moveTo>
                  <a:lnTo>
                    <a:pt x="0" y="970"/>
                  </a:lnTo>
                  <a:lnTo>
                    <a:pt x="980" y="1950"/>
                  </a:lnTo>
                  <a:lnTo>
                    <a:pt x="1960" y="970"/>
                  </a:lnTo>
                  <a:lnTo>
                    <a:pt x="980"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8"/>
            <p:cNvSpPr/>
            <p:nvPr/>
          </p:nvSpPr>
          <p:spPr>
            <a:xfrm>
              <a:off x="1641227" y="3218577"/>
              <a:ext cx="206876" cy="206871"/>
            </a:xfrm>
            <a:custGeom>
              <a:avLst/>
              <a:gdLst/>
              <a:ahLst/>
              <a:cxnLst/>
              <a:rect l="l" t="t" r="r" b="b"/>
              <a:pathLst>
                <a:path w="1950" h="1950" extrusionOk="0">
                  <a:moveTo>
                    <a:pt x="980" y="0"/>
                  </a:moveTo>
                  <a:lnTo>
                    <a:pt x="0" y="970"/>
                  </a:lnTo>
                  <a:lnTo>
                    <a:pt x="980" y="1950"/>
                  </a:lnTo>
                  <a:lnTo>
                    <a:pt x="1950" y="970"/>
                  </a:lnTo>
                  <a:lnTo>
                    <a:pt x="980"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8"/>
            <p:cNvSpPr/>
            <p:nvPr/>
          </p:nvSpPr>
          <p:spPr>
            <a:xfrm>
              <a:off x="1380781" y="3218577"/>
              <a:ext cx="208042" cy="206871"/>
            </a:xfrm>
            <a:custGeom>
              <a:avLst/>
              <a:gdLst/>
              <a:ahLst/>
              <a:cxnLst/>
              <a:rect l="l" t="t" r="r" b="b"/>
              <a:pathLst>
                <a:path w="1961" h="1950" extrusionOk="0">
                  <a:moveTo>
                    <a:pt x="980" y="0"/>
                  </a:moveTo>
                  <a:lnTo>
                    <a:pt x="0" y="970"/>
                  </a:lnTo>
                  <a:lnTo>
                    <a:pt x="980" y="1950"/>
                  </a:lnTo>
                  <a:lnTo>
                    <a:pt x="1960" y="970"/>
                  </a:lnTo>
                  <a:lnTo>
                    <a:pt x="980"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8"/>
            <p:cNvSpPr/>
            <p:nvPr/>
          </p:nvSpPr>
          <p:spPr>
            <a:xfrm>
              <a:off x="2031314" y="3407520"/>
              <a:ext cx="206982" cy="206871"/>
            </a:xfrm>
            <a:custGeom>
              <a:avLst/>
              <a:gdLst/>
              <a:ahLst/>
              <a:cxnLst/>
              <a:rect l="l" t="t" r="r" b="b"/>
              <a:pathLst>
                <a:path w="1951" h="1950" extrusionOk="0">
                  <a:moveTo>
                    <a:pt x="981" y="0"/>
                  </a:moveTo>
                  <a:lnTo>
                    <a:pt x="1" y="969"/>
                  </a:lnTo>
                  <a:lnTo>
                    <a:pt x="981" y="1949"/>
                  </a:lnTo>
                  <a:lnTo>
                    <a:pt x="1950" y="969"/>
                  </a:lnTo>
                  <a:lnTo>
                    <a:pt x="981"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8"/>
            <p:cNvSpPr/>
            <p:nvPr/>
          </p:nvSpPr>
          <p:spPr>
            <a:xfrm>
              <a:off x="1770867" y="3407520"/>
              <a:ext cx="208042" cy="206871"/>
            </a:xfrm>
            <a:custGeom>
              <a:avLst/>
              <a:gdLst/>
              <a:ahLst/>
              <a:cxnLst/>
              <a:rect l="l" t="t" r="r" b="b"/>
              <a:pathLst>
                <a:path w="1961" h="1950" extrusionOk="0">
                  <a:moveTo>
                    <a:pt x="981" y="0"/>
                  </a:moveTo>
                  <a:lnTo>
                    <a:pt x="1" y="969"/>
                  </a:lnTo>
                  <a:lnTo>
                    <a:pt x="981" y="1949"/>
                  </a:lnTo>
                  <a:lnTo>
                    <a:pt x="1961" y="969"/>
                  </a:lnTo>
                  <a:lnTo>
                    <a:pt x="981"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8"/>
            <p:cNvSpPr/>
            <p:nvPr/>
          </p:nvSpPr>
          <p:spPr>
            <a:xfrm>
              <a:off x="1511587" y="3407520"/>
              <a:ext cx="206875" cy="206871"/>
            </a:xfrm>
            <a:custGeom>
              <a:avLst/>
              <a:gdLst/>
              <a:ahLst/>
              <a:cxnLst/>
              <a:rect l="l" t="t" r="r" b="b"/>
              <a:pathLst>
                <a:path w="1950" h="1950" extrusionOk="0">
                  <a:moveTo>
                    <a:pt x="969" y="0"/>
                  </a:moveTo>
                  <a:lnTo>
                    <a:pt x="0" y="969"/>
                  </a:lnTo>
                  <a:lnTo>
                    <a:pt x="969" y="1949"/>
                  </a:lnTo>
                  <a:lnTo>
                    <a:pt x="1949" y="969"/>
                  </a:lnTo>
                  <a:lnTo>
                    <a:pt x="969"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8"/>
            <p:cNvSpPr/>
            <p:nvPr/>
          </p:nvSpPr>
          <p:spPr>
            <a:xfrm>
              <a:off x="1251035" y="3407520"/>
              <a:ext cx="208042" cy="206871"/>
            </a:xfrm>
            <a:custGeom>
              <a:avLst/>
              <a:gdLst/>
              <a:ahLst/>
              <a:cxnLst/>
              <a:rect l="l" t="t" r="r" b="b"/>
              <a:pathLst>
                <a:path w="1961" h="1950" extrusionOk="0">
                  <a:moveTo>
                    <a:pt x="981" y="0"/>
                  </a:moveTo>
                  <a:lnTo>
                    <a:pt x="1" y="969"/>
                  </a:lnTo>
                  <a:lnTo>
                    <a:pt x="981" y="1949"/>
                  </a:lnTo>
                  <a:lnTo>
                    <a:pt x="1961" y="969"/>
                  </a:lnTo>
                  <a:lnTo>
                    <a:pt x="981"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8"/>
            <p:cNvSpPr/>
            <p:nvPr/>
          </p:nvSpPr>
          <p:spPr>
            <a:xfrm>
              <a:off x="2161060" y="3581823"/>
              <a:ext cx="208042" cy="206977"/>
            </a:xfrm>
            <a:custGeom>
              <a:avLst/>
              <a:gdLst/>
              <a:ahLst/>
              <a:cxnLst/>
              <a:rect l="l" t="t" r="r" b="b"/>
              <a:pathLst>
                <a:path w="1961" h="1951" extrusionOk="0">
                  <a:moveTo>
                    <a:pt x="980" y="1"/>
                  </a:moveTo>
                  <a:lnTo>
                    <a:pt x="0" y="970"/>
                  </a:lnTo>
                  <a:lnTo>
                    <a:pt x="980" y="1950"/>
                  </a:lnTo>
                  <a:lnTo>
                    <a:pt x="1960" y="970"/>
                  </a:lnTo>
                  <a:lnTo>
                    <a:pt x="980"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8"/>
            <p:cNvSpPr/>
            <p:nvPr/>
          </p:nvSpPr>
          <p:spPr>
            <a:xfrm>
              <a:off x="1900613" y="3581823"/>
              <a:ext cx="207936" cy="206977"/>
            </a:xfrm>
            <a:custGeom>
              <a:avLst/>
              <a:gdLst/>
              <a:ahLst/>
              <a:cxnLst/>
              <a:rect l="l" t="t" r="r" b="b"/>
              <a:pathLst>
                <a:path w="1960" h="1951" extrusionOk="0">
                  <a:moveTo>
                    <a:pt x="980" y="1"/>
                  </a:moveTo>
                  <a:lnTo>
                    <a:pt x="0" y="970"/>
                  </a:lnTo>
                  <a:lnTo>
                    <a:pt x="980" y="1950"/>
                  </a:lnTo>
                  <a:lnTo>
                    <a:pt x="1960" y="970"/>
                  </a:lnTo>
                  <a:lnTo>
                    <a:pt x="980"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8"/>
            <p:cNvSpPr/>
            <p:nvPr/>
          </p:nvSpPr>
          <p:spPr>
            <a:xfrm>
              <a:off x="1641227" y="3581823"/>
              <a:ext cx="206876" cy="206977"/>
            </a:xfrm>
            <a:custGeom>
              <a:avLst/>
              <a:gdLst/>
              <a:ahLst/>
              <a:cxnLst/>
              <a:rect l="l" t="t" r="r" b="b"/>
              <a:pathLst>
                <a:path w="1950" h="1951" extrusionOk="0">
                  <a:moveTo>
                    <a:pt x="980" y="1"/>
                  </a:moveTo>
                  <a:lnTo>
                    <a:pt x="0" y="970"/>
                  </a:lnTo>
                  <a:lnTo>
                    <a:pt x="980" y="1950"/>
                  </a:lnTo>
                  <a:lnTo>
                    <a:pt x="1950" y="970"/>
                  </a:lnTo>
                  <a:lnTo>
                    <a:pt x="980"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8"/>
            <p:cNvSpPr/>
            <p:nvPr/>
          </p:nvSpPr>
          <p:spPr>
            <a:xfrm>
              <a:off x="1380781" y="3581823"/>
              <a:ext cx="208042" cy="206977"/>
            </a:xfrm>
            <a:custGeom>
              <a:avLst/>
              <a:gdLst/>
              <a:ahLst/>
              <a:cxnLst/>
              <a:rect l="l" t="t" r="r" b="b"/>
              <a:pathLst>
                <a:path w="1961" h="1951" extrusionOk="0">
                  <a:moveTo>
                    <a:pt x="980" y="1"/>
                  </a:moveTo>
                  <a:lnTo>
                    <a:pt x="0" y="970"/>
                  </a:lnTo>
                  <a:lnTo>
                    <a:pt x="980" y="1950"/>
                  </a:lnTo>
                  <a:lnTo>
                    <a:pt x="1960" y="970"/>
                  </a:lnTo>
                  <a:lnTo>
                    <a:pt x="980"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8"/>
            <p:cNvSpPr/>
            <p:nvPr/>
          </p:nvSpPr>
          <p:spPr>
            <a:xfrm>
              <a:off x="1121395" y="3581823"/>
              <a:ext cx="206876" cy="206977"/>
            </a:xfrm>
            <a:custGeom>
              <a:avLst/>
              <a:gdLst/>
              <a:ahLst/>
              <a:cxnLst/>
              <a:rect l="l" t="t" r="r" b="b"/>
              <a:pathLst>
                <a:path w="1950" h="1951" extrusionOk="0">
                  <a:moveTo>
                    <a:pt x="970" y="1"/>
                  </a:moveTo>
                  <a:lnTo>
                    <a:pt x="1" y="970"/>
                  </a:lnTo>
                  <a:lnTo>
                    <a:pt x="970" y="1950"/>
                  </a:lnTo>
                  <a:lnTo>
                    <a:pt x="1950" y="970"/>
                  </a:lnTo>
                  <a:lnTo>
                    <a:pt x="970"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8"/>
            <p:cNvSpPr/>
            <p:nvPr/>
          </p:nvSpPr>
          <p:spPr>
            <a:xfrm>
              <a:off x="2031314" y="3770766"/>
              <a:ext cx="206982" cy="206977"/>
            </a:xfrm>
            <a:custGeom>
              <a:avLst/>
              <a:gdLst/>
              <a:ahLst/>
              <a:cxnLst/>
              <a:rect l="l" t="t" r="r" b="b"/>
              <a:pathLst>
                <a:path w="1951" h="1951" extrusionOk="0">
                  <a:moveTo>
                    <a:pt x="981" y="1"/>
                  </a:moveTo>
                  <a:lnTo>
                    <a:pt x="1" y="970"/>
                  </a:lnTo>
                  <a:lnTo>
                    <a:pt x="981" y="1950"/>
                  </a:lnTo>
                  <a:lnTo>
                    <a:pt x="1950" y="970"/>
                  </a:lnTo>
                  <a:lnTo>
                    <a:pt x="981"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8"/>
            <p:cNvSpPr/>
            <p:nvPr/>
          </p:nvSpPr>
          <p:spPr>
            <a:xfrm>
              <a:off x="1770867" y="3770766"/>
              <a:ext cx="208042" cy="206977"/>
            </a:xfrm>
            <a:custGeom>
              <a:avLst/>
              <a:gdLst/>
              <a:ahLst/>
              <a:cxnLst/>
              <a:rect l="l" t="t" r="r" b="b"/>
              <a:pathLst>
                <a:path w="1961" h="1951" extrusionOk="0">
                  <a:moveTo>
                    <a:pt x="981" y="1"/>
                  </a:moveTo>
                  <a:lnTo>
                    <a:pt x="1" y="970"/>
                  </a:lnTo>
                  <a:lnTo>
                    <a:pt x="981" y="1950"/>
                  </a:lnTo>
                  <a:lnTo>
                    <a:pt x="1961" y="970"/>
                  </a:lnTo>
                  <a:lnTo>
                    <a:pt x="981"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8"/>
            <p:cNvSpPr/>
            <p:nvPr/>
          </p:nvSpPr>
          <p:spPr>
            <a:xfrm>
              <a:off x="1511587" y="3770766"/>
              <a:ext cx="206875" cy="206977"/>
            </a:xfrm>
            <a:custGeom>
              <a:avLst/>
              <a:gdLst/>
              <a:ahLst/>
              <a:cxnLst/>
              <a:rect l="l" t="t" r="r" b="b"/>
              <a:pathLst>
                <a:path w="1950" h="1951" extrusionOk="0">
                  <a:moveTo>
                    <a:pt x="969" y="1"/>
                  </a:moveTo>
                  <a:lnTo>
                    <a:pt x="0" y="970"/>
                  </a:lnTo>
                  <a:lnTo>
                    <a:pt x="969" y="1950"/>
                  </a:lnTo>
                  <a:lnTo>
                    <a:pt x="1949" y="970"/>
                  </a:lnTo>
                  <a:lnTo>
                    <a:pt x="969"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8"/>
            <p:cNvSpPr/>
            <p:nvPr/>
          </p:nvSpPr>
          <p:spPr>
            <a:xfrm>
              <a:off x="1251035" y="3770766"/>
              <a:ext cx="208042" cy="206977"/>
            </a:xfrm>
            <a:custGeom>
              <a:avLst/>
              <a:gdLst/>
              <a:ahLst/>
              <a:cxnLst/>
              <a:rect l="l" t="t" r="r" b="b"/>
              <a:pathLst>
                <a:path w="1961" h="1951" extrusionOk="0">
                  <a:moveTo>
                    <a:pt x="981" y="1"/>
                  </a:moveTo>
                  <a:lnTo>
                    <a:pt x="1" y="970"/>
                  </a:lnTo>
                  <a:lnTo>
                    <a:pt x="981" y="1950"/>
                  </a:lnTo>
                  <a:lnTo>
                    <a:pt x="1961" y="970"/>
                  </a:lnTo>
                  <a:lnTo>
                    <a:pt x="981" y="1"/>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8"/>
            <p:cNvSpPr/>
            <p:nvPr/>
          </p:nvSpPr>
          <p:spPr>
            <a:xfrm>
              <a:off x="1900613" y="3945175"/>
              <a:ext cx="207936" cy="206871"/>
            </a:xfrm>
            <a:custGeom>
              <a:avLst/>
              <a:gdLst/>
              <a:ahLst/>
              <a:cxnLst/>
              <a:rect l="l" t="t" r="r" b="b"/>
              <a:pathLst>
                <a:path w="1960" h="1950" extrusionOk="0">
                  <a:moveTo>
                    <a:pt x="980" y="0"/>
                  </a:moveTo>
                  <a:lnTo>
                    <a:pt x="0" y="970"/>
                  </a:lnTo>
                  <a:lnTo>
                    <a:pt x="980" y="1950"/>
                  </a:lnTo>
                  <a:lnTo>
                    <a:pt x="1960" y="970"/>
                  </a:lnTo>
                  <a:lnTo>
                    <a:pt x="980"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8"/>
            <p:cNvSpPr/>
            <p:nvPr/>
          </p:nvSpPr>
          <p:spPr>
            <a:xfrm>
              <a:off x="1641227" y="3945175"/>
              <a:ext cx="206876" cy="206871"/>
            </a:xfrm>
            <a:custGeom>
              <a:avLst/>
              <a:gdLst/>
              <a:ahLst/>
              <a:cxnLst/>
              <a:rect l="l" t="t" r="r" b="b"/>
              <a:pathLst>
                <a:path w="1950" h="1950" extrusionOk="0">
                  <a:moveTo>
                    <a:pt x="980" y="0"/>
                  </a:moveTo>
                  <a:lnTo>
                    <a:pt x="0" y="970"/>
                  </a:lnTo>
                  <a:lnTo>
                    <a:pt x="980" y="1950"/>
                  </a:lnTo>
                  <a:lnTo>
                    <a:pt x="1950" y="970"/>
                  </a:lnTo>
                  <a:lnTo>
                    <a:pt x="980"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8"/>
            <p:cNvSpPr/>
            <p:nvPr/>
          </p:nvSpPr>
          <p:spPr>
            <a:xfrm>
              <a:off x="1380781" y="3945175"/>
              <a:ext cx="208042" cy="206871"/>
            </a:xfrm>
            <a:custGeom>
              <a:avLst/>
              <a:gdLst/>
              <a:ahLst/>
              <a:cxnLst/>
              <a:rect l="l" t="t" r="r" b="b"/>
              <a:pathLst>
                <a:path w="1961" h="1950" extrusionOk="0">
                  <a:moveTo>
                    <a:pt x="980" y="0"/>
                  </a:moveTo>
                  <a:lnTo>
                    <a:pt x="0" y="970"/>
                  </a:lnTo>
                  <a:lnTo>
                    <a:pt x="980" y="1950"/>
                  </a:lnTo>
                  <a:lnTo>
                    <a:pt x="1960" y="970"/>
                  </a:lnTo>
                  <a:lnTo>
                    <a:pt x="980"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8"/>
            <p:cNvSpPr/>
            <p:nvPr/>
          </p:nvSpPr>
          <p:spPr>
            <a:xfrm>
              <a:off x="1770867" y="4134118"/>
              <a:ext cx="208042" cy="206871"/>
            </a:xfrm>
            <a:custGeom>
              <a:avLst/>
              <a:gdLst/>
              <a:ahLst/>
              <a:cxnLst/>
              <a:rect l="l" t="t" r="r" b="b"/>
              <a:pathLst>
                <a:path w="1961" h="1950" extrusionOk="0">
                  <a:moveTo>
                    <a:pt x="981" y="0"/>
                  </a:moveTo>
                  <a:lnTo>
                    <a:pt x="1" y="970"/>
                  </a:lnTo>
                  <a:lnTo>
                    <a:pt x="981" y="1950"/>
                  </a:lnTo>
                  <a:lnTo>
                    <a:pt x="1961" y="970"/>
                  </a:lnTo>
                  <a:lnTo>
                    <a:pt x="981"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8"/>
            <p:cNvSpPr/>
            <p:nvPr/>
          </p:nvSpPr>
          <p:spPr>
            <a:xfrm>
              <a:off x="1511587" y="4134118"/>
              <a:ext cx="206875" cy="206871"/>
            </a:xfrm>
            <a:custGeom>
              <a:avLst/>
              <a:gdLst/>
              <a:ahLst/>
              <a:cxnLst/>
              <a:rect l="l" t="t" r="r" b="b"/>
              <a:pathLst>
                <a:path w="1950" h="1950" extrusionOk="0">
                  <a:moveTo>
                    <a:pt x="969" y="0"/>
                  </a:moveTo>
                  <a:lnTo>
                    <a:pt x="0" y="970"/>
                  </a:lnTo>
                  <a:lnTo>
                    <a:pt x="969" y="1950"/>
                  </a:lnTo>
                  <a:lnTo>
                    <a:pt x="1949" y="970"/>
                  </a:lnTo>
                  <a:lnTo>
                    <a:pt x="969"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8"/>
            <p:cNvSpPr/>
            <p:nvPr/>
          </p:nvSpPr>
          <p:spPr>
            <a:xfrm>
              <a:off x="1641227" y="4308527"/>
              <a:ext cx="206876" cy="206871"/>
            </a:xfrm>
            <a:custGeom>
              <a:avLst/>
              <a:gdLst/>
              <a:ahLst/>
              <a:cxnLst/>
              <a:rect l="l" t="t" r="r" b="b"/>
              <a:pathLst>
                <a:path w="1950" h="1950" extrusionOk="0">
                  <a:moveTo>
                    <a:pt x="980" y="0"/>
                  </a:moveTo>
                  <a:lnTo>
                    <a:pt x="0" y="970"/>
                  </a:lnTo>
                  <a:lnTo>
                    <a:pt x="980" y="1949"/>
                  </a:lnTo>
                  <a:lnTo>
                    <a:pt x="1950" y="970"/>
                  </a:lnTo>
                  <a:lnTo>
                    <a:pt x="980"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4" name="Google Shape;2274;p48"/>
          <p:cNvGrpSpPr/>
          <p:nvPr/>
        </p:nvGrpSpPr>
        <p:grpSpPr>
          <a:xfrm>
            <a:off x="2957900" y="2805589"/>
            <a:ext cx="1247700" cy="1105886"/>
            <a:chOff x="2576900" y="2805589"/>
            <a:chExt cx="1247700" cy="1105886"/>
          </a:xfrm>
        </p:grpSpPr>
        <p:sp>
          <p:nvSpPr>
            <p:cNvPr id="2275" name="Google Shape;2275;p48"/>
            <p:cNvSpPr/>
            <p:nvPr/>
          </p:nvSpPr>
          <p:spPr>
            <a:xfrm>
              <a:off x="2576900" y="2805589"/>
              <a:ext cx="151576" cy="151576"/>
            </a:xfrm>
            <a:custGeom>
              <a:avLst/>
              <a:gdLst/>
              <a:ahLst/>
              <a:cxnLst/>
              <a:rect l="l" t="t" r="r" b="b"/>
              <a:pathLst>
                <a:path w="2298" h="2298" extrusionOk="0">
                  <a:moveTo>
                    <a:pt x="1139" y="211"/>
                  </a:moveTo>
                  <a:lnTo>
                    <a:pt x="2087" y="1160"/>
                  </a:lnTo>
                  <a:lnTo>
                    <a:pt x="1139" y="2108"/>
                  </a:lnTo>
                  <a:lnTo>
                    <a:pt x="191" y="1160"/>
                  </a:lnTo>
                  <a:lnTo>
                    <a:pt x="1139" y="211"/>
                  </a:lnTo>
                  <a:close/>
                  <a:moveTo>
                    <a:pt x="1149" y="1"/>
                  </a:moveTo>
                  <a:lnTo>
                    <a:pt x="1" y="1149"/>
                  </a:lnTo>
                  <a:lnTo>
                    <a:pt x="1149" y="2298"/>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8"/>
            <p:cNvSpPr/>
            <p:nvPr/>
          </p:nvSpPr>
          <p:spPr>
            <a:xfrm>
              <a:off x="2576900" y="2979328"/>
              <a:ext cx="151576" cy="151642"/>
            </a:xfrm>
            <a:custGeom>
              <a:avLst/>
              <a:gdLst/>
              <a:ahLst/>
              <a:cxnLst/>
              <a:rect l="l" t="t" r="r" b="b"/>
              <a:pathLst>
                <a:path w="2298" h="2299" extrusionOk="0">
                  <a:moveTo>
                    <a:pt x="1139" y="201"/>
                  </a:moveTo>
                  <a:lnTo>
                    <a:pt x="2087" y="1150"/>
                  </a:lnTo>
                  <a:lnTo>
                    <a:pt x="1139" y="2098"/>
                  </a:lnTo>
                  <a:lnTo>
                    <a:pt x="191" y="1150"/>
                  </a:lnTo>
                  <a:lnTo>
                    <a:pt x="1139" y="201"/>
                  </a:lnTo>
                  <a:close/>
                  <a:moveTo>
                    <a:pt x="1149" y="1"/>
                  </a:moveTo>
                  <a:lnTo>
                    <a:pt x="1" y="1150"/>
                  </a:lnTo>
                  <a:lnTo>
                    <a:pt x="1149" y="2298"/>
                  </a:lnTo>
                  <a:lnTo>
                    <a:pt x="2298" y="1150"/>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8"/>
            <p:cNvSpPr/>
            <p:nvPr/>
          </p:nvSpPr>
          <p:spPr>
            <a:xfrm>
              <a:off x="2576900" y="3153132"/>
              <a:ext cx="151576" cy="151576"/>
            </a:xfrm>
            <a:custGeom>
              <a:avLst/>
              <a:gdLst/>
              <a:ahLst/>
              <a:cxnLst/>
              <a:rect l="l" t="t" r="r" b="b"/>
              <a:pathLst>
                <a:path w="2298" h="2298" extrusionOk="0">
                  <a:moveTo>
                    <a:pt x="1139" y="200"/>
                  </a:moveTo>
                  <a:lnTo>
                    <a:pt x="2087" y="1149"/>
                  </a:lnTo>
                  <a:lnTo>
                    <a:pt x="1139" y="2097"/>
                  </a:lnTo>
                  <a:lnTo>
                    <a:pt x="191" y="1149"/>
                  </a:lnTo>
                  <a:lnTo>
                    <a:pt x="1139" y="200"/>
                  </a:lnTo>
                  <a:close/>
                  <a:moveTo>
                    <a:pt x="1149" y="0"/>
                  </a:moveTo>
                  <a:lnTo>
                    <a:pt x="1" y="1149"/>
                  </a:lnTo>
                  <a:lnTo>
                    <a:pt x="1149" y="2297"/>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8"/>
            <p:cNvSpPr/>
            <p:nvPr/>
          </p:nvSpPr>
          <p:spPr>
            <a:xfrm>
              <a:off x="2576900" y="3326871"/>
              <a:ext cx="151576" cy="151576"/>
            </a:xfrm>
            <a:custGeom>
              <a:avLst/>
              <a:gdLst/>
              <a:ahLst/>
              <a:cxnLst/>
              <a:rect l="l" t="t" r="r" b="b"/>
              <a:pathLst>
                <a:path w="2298" h="2298" extrusionOk="0">
                  <a:moveTo>
                    <a:pt x="1139" y="201"/>
                  </a:moveTo>
                  <a:lnTo>
                    <a:pt x="2087" y="1149"/>
                  </a:lnTo>
                  <a:lnTo>
                    <a:pt x="1139" y="2098"/>
                  </a:lnTo>
                  <a:lnTo>
                    <a:pt x="191" y="1149"/>
                  </a:lnTo>
                  <a:lnTo>
                    <a:pt x="1139" y="201"/>
                  </a:lnTo>
                  <a:close/>
                  <a:moveTo>
                    <a:pt x="1149" y="1"/>
                  </a:moveTo>
                  <a:lnTo>
                    <a:pt x="1" y="1149"/>
                  </a:lnTo>
                  <a:lnTo>
                    <a:pt x="1149" y="2298"/>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8"/>
            <p:cNvSpPr/>
            <p:nvPr/>
          </p:nvSpPr>
          <p:spPr>
            <a:xfrm>
              <a:off x="2576900" y="3499950"/>
              <a:ext cx="151576" cy="150851"/>
            </a:xfrm>
            <a:custGeom>
              <a:avLst/>
              <a:gdLst/>
              <a:ahLst/>
              <a:cxnLst/>
              <a:rect l="l" t="t" r="r" b="b"/>
              <a:pathLst>
                <a:path w="2298" h="2287" extrusionOk="0">
                  <a:moveTo>
                    <a:pt x="1139" y="211"/>
                  </a:moveTo>
                  <a:lnTo>
                    <a:pt x="2087" y="1159"/>
                  </a:lnTo>
                  <a:lnTo>
                    <a:pt x="1139" y="2108"/>
                  </a:lnTo>
                  <a:lnTo>
                    <a:pt x="191" y="1159"/>
                  </a:lnTo>
                  <a:lnTo>
                    <a:pt x="1139" y="211"/>
                  </a:lnTo>
                  <a:close/>
                  <a:moveTo>
                    <a:pt x="1149" y="0"/>
                  </a:moveTo>
                  <a:lnTo>
                    <a:pt x="1" y="1149"/>
                  </a:lnTo>
                  <a:lnTo>
                    <a:pt x="1149" y="2287"/>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8"/>
            <p:cNvSpPr/>
            <p:nvPr/>
          </p:nvSpPr>
          <p:spPr>
            <a:xfrm>
              <a:off x="2576900" y="3673689"/>
              <a:ext cx="151576" cy="150916"/>
            </a:xfrm>
            <a:custGeom>
              <a:avLst/>
              <a:gdLst/>
              <a:ahLst/>
              <a:cxnLst/>
              <a:rect l="l" t="t" r="r" b="b"/>
              <a:pathLst>
                <a:path w="2298" h="2288" extrusionOk="0">
                  <a:moveTo>
                    <a:pt x="1139" y="211"/>
                  </a:moveTo>
                  <a:lnTo>
                    <a:pt x="2087" y="1160"/>
                  </a:lnTo>
                  <a:lnTo>
                    <a:pt x="1139" y="2108"/>
                  </a:lnTo>
                  <a:lnTo>
                    <a:pt x="191" y="1160"/>
                  </a:lnTo>
                  <a:lnTo>
                    <a:pt x="1139" y="211"/>
                  </a:lnTo>
                  <a:close/>
                  <a:moveTo>
                    <a:pt x="1149" y="1"/>
                  </a:moveTo>
                  <a:lnTo>
                    <a:pt x="1" y="1149"/>
                  </a:lnTo>
                  <a:lnTo>
                    <a:pt x="1149" y="2287"/>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8"/>
            <p:cNvSpPr/>
            <p:nvPr/>
          </p:nvSpPr>
          <p:spPr>
            <a:xfrm>
              <a:off x="2703411" y="2892458"/>
              <a:ext cx="150916" cy="151576"/>
            </a:xfrm>
            <a:custGeom>
              <a:avLst/>
              <a:gdLst/>
              <a:ahLst/>
              <a:cxnLst/>
              <a:rect l="l" t="t" r="r" b="b"/>
              <a:pathLst>
                <a:path w="2288" h="2298" extrusionOk="0">
                  <a:moveTo>
                    <a:pt x="1139" y="201"/>
                  </a:moveTo>
                  <a:lnTo>
                    <a:pt x="2087" y="1149"/>
                  </a:lnTo>
                  <a:lnTo>
                    <a:pt x="1139" y="2098"/>
                  </a:lnTo>
                  <a:lnTo>
                    <a:pt x="190" y="1149"/>
                  </a:lnTo>
                  <a:lnTo>
                    <a:pt x="1139" y="201"/>
                  </a:lnTo>
                  <a:close/>
                  <a:moveTo>
                    <a:pt x="1139" y="1"/>
                  </a:moveTo>
                  <a:lnTo>
                    <a:pt x="1" y="1149"/>
                  </a:lnTo>
                  <a:lnTo>
                    <a:pt x="1139" y="2298"/>
                  </a:lnTo>
                  <a:lnTo>
                    <a:pt x="2287" y="1149"/>
                  </a:lnTo>
                  <a:lnTo>
                    <a:pt x="113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8"/>
            <p:cNvSpPr/>
            <p:nvPr/>
          </p:nvSpPr>
          <p:spPr>
            <a:xfrm>
              <a:off x="2703411" y="3066263"/>
              <a:ext cx="150916" cy="151576"/>
            </a:xfrm>
            <a:custGeom>
              <a:avLst/>
              <a:gdLst/>
              <a:ahLst/>
              <a:cxnLst/>
              <a:rect l="l" t="t" r="r" b="b"/>
              <a:pathLst>
                <a:path w="2288" h="2298" extrusionOk="0">
                  <a:moveTo>
                    <a:pt x="1139" y="200"/>
                  </a:moveTo>
                  <a:lnTo>
                    <a:pt x="2087" y="1149"/>
                  </a:lnTo>
                  <a:lnTo>
                    <a:pt x="1139" y="2097"/>
                  </a:lnTo>
                  <a:lnTo>
                    <a:pt x="190" y="1149"/>
                  </a:lnTo>
                  <a:lnTo>
                    <a:pt x="1139" y="200"/>
                  </a:lnTo>
                  <a:close/>
                  <a:moveTo>
                    <a:pt x="1139" y="0"/>
                  </a:moveTo>
                  <a:lnTo>
                    <a:pt x="1" y="1149"/>
                  </a:lnTo>
                  <a:lnTo>
                    <a:pt x="1139" y="2297"/>
                  </a:lnTo>
                  <a:lnTo>
                    <a:pt x="2287" y="1149"/>
                  </a:lnTo>
                  <a:lnTo>
                    <a:pt x="113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8"/>
            <p:cNvSpPr/>
            <p:nvPr/>
          </p:nvSpPr>
          <p:spPr>
            <a:xfrm>
              <a:off x="2703411" y="3240002"/>
              <a:ext cx="150916" cy="151576"/>
            </a:xfrm>
            <a:custGeom>
              <a:avLst/>
              <a:gdLst/>
              <a:ahLst/>
              <a:cxnLst/>
              <a:rect l="l" t="t" r="r" b="b"/>
              <a:pathLst>
                <a:path w="2288" h="2298" extrusionOk="0">
                  <a:moveTo>
                    <a:pt x="1139" y="201"/>
                  </a:moveTo>
                  <a:lnTo>
                    <a:pt x="2087" y="1149"/>
                  </a:lnTo>
                  <a:lnTo>
                    <a:pt x="1139" y="2097"/>
                  </a:lnTo>
                  <a:lnTo>
                    <a:pt x="190" y="1149"/>
                  </a:lnTo>
                  <a:lnTo>
                    <a:pt x="1139" y="201"/>
                  </a:lnTo>
                  <a:close/>
                  <a:moveTo>
                    <a:pt x="1139" y="0"/>
                  </a:moveTo>
                  <a:lnTo>
                    <a:pt x="1" y="1149"/>
                  </a:lnTo>
                  <a:lnTo>
                    <a:pt x="1139" y="2298"/>
                  </a:lnTo>
                  <a:lnTo>
                    <a:pt x="2287" y="1149"/>
                  </a:lnTo>
                  <a:lnTo>
                    <a:pt x="113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8"/>
            <p:cNvSpPr/>
            <p:nvPr/>
          </p:nvSpPr>
          <p:spPr>
            <a:xfrm>
              <a:off x="2703411" y="3413081"/>
              <a:ext cx="150916" cy="150851"/>
            </a:xfrm>
            <a:custGeom>
              <a:avLst/>
              <a:gdLst/>
              <a:ahLst/>
              <a:cxnLst/>
              <a:rect l="l" t="t" r="r" b="b"/>
              <a:pathLst>
                <a:path w="2288" h="2287" extrusionOk="0">
                  <a:moveTo>
                    <a:pt x="1139" y="211"/>
                  </a:moveTo>
                  <a:lnTo>
                    <a:pt x="2087" y="1159"/>
                  </a:lnTo>
                  <a:lnTo>
                    <a:pt x="1139" y="2108"/>
                  </a:lnTo>
                  <a:lnTo>
                    <a:pt x="190" y="1159"/>
                  </a:lnTo>
                  <a:lnTo>
                    <a:pt x="1139" y="211"/>
                  </a:lnTo>
                  <a:close/>
                  <a:moveTo>
                    <a:pt x="1139" y="0"/>
                  </a:moveTo>
                  <a:lnTo>
                    <a:pt x="1" y="1149"/>
                  </a:lnTo>
                  <a:lnTo>
                    <a:pt x="1139" y="2287"/>
                  </a:lnTo>
                  <a:lnTo>
                    <a:pt x="2287" y="1149"/>
                  </a:lnTo>
                  <a:lnTo>
                    <a:pt x="113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8"/>
            <p:cNvSpPr/>
            <p:nvPr/>
          </p:nvSpPr>
          <p:spPr>
            <a:xfrm>
              <a:off x="2703411" y="3586820"/>
              <a:ext cx="150916" cy="150916"/>
            </a:xfrm>
            <a:custGeom>
              <a:avLst/>
              <a:gdLst/>
              <a:ahLst/>
              <a:cxnLst/>
              <a:rect l="l" t="t" r="r" b="b"/>
              <a:pathLst>
                <a:path w="2288" h="2288" extrusionOk="0">
                  <a:moveTo>
                    <a:pt x="1139" y="211"/>
                  </a:moveTo>
                  <a:lnTo>
                    <a:pt x="2087" y="1160"/>
                  </a:lnTo>
                  <a:lnTo>
                    <a:pt x="1139" y="2108"/>
                  </a:lnTo>
                  <a:lnTo>
                    <a:pt x="190" y="1160"/>
                  </a:lnTo>
                  <a:lnTo>
                    <a:pt x="1139" y="211"/>
                  </a:lnTo>
                  <a:close/>
                  <a:moveTo>
                    <a:pt x="1139" y="1"/>
                  </a:moveTo>
                  <a:lnTo>
                    <a:pt x="1" y="1149"/>
                  </a:lnTo>
                  <a:lnTo>
                    <a:pt x="1139" y="2287"/>
                  </a:lnTo>
                  <a:lnTo>
                    <a:pt x="2287" y="1149"/>
                  </a:lnTo>
                  <a:lnTo>
                    <a:pt x="113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8"/>
            <p:cNvSpPr/>
            <p:nvPr/>
          </p:nvSpPr>
          <p:spPr>
            <a:xfrm>
              <a:off x="2703411" y="3760558"/>
              <a:ext cx="150916" cy="150916"/>
            </a:xfrm>
            <a:custGeom>
              <a:avLst/>
              <a:gdLst/>
              <a:ahLst/>
              <a:cxnLst/>
              <a:rect l="l" t="t" r="r" b="b"/>
              <a:pathLst>
                <a:path w="2288" h="2288" extrusionOk="0">
                  <a:moveTo>
                    <a:pt x="1139" y="191"/>
                  </a:moveTo>
                  <a:lnTo>
                    <a:pt x="2087" y="1149"/>
                  </a:lnTo>
                  <a:lnTo>
                    <a:pt x="1139" y="2098"/>
                  </a:lnTo>
                  <a:lnTo>
                    <a:pt x="190" y="1149"/>
                  </a:lnTo>
                  <a:lnTo>
                    <a:pt x="1139" y="191"/>
                  </a:lnTo>
                  <a:close/>
                  <a:moveTo>
                    <a:pt x="1139" y="1"/>
                  </a:moveTo>
                  <a:lnTo>
                    <a:pt x="1" y="1149"/>
                  </a:lnTo>
                  <a:lnTo>
                    <a:pt x="1139" y="2287"/>
                  </a:lnTo>
                  <a:lnTo>
                    <a:pt x="2287" y="1149"/>
                  </a:lnTo>
                  <a:lnTo>
                    <a:pt x="113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8"/>
            <p:cNvSpPr/>
            <p:nvPr/>
          </p:nvSpPr>
          <p:spPr>
            <a:xfrm>
              <a:off x="2819501" y="2805589"/>
              <a:ext cx="151576" cy="151576"/>
            </a:xfrm>
            <a:custGeom>
              <a:avLst/>
              <a:gdLst/>
              <a:ahLst/>
              <a:cxnLst/>
              <a:rect l="l" t="t" r="r" b="b"/>
              <a:pathLst>
                <a:path w="2298" h="2298" extrusionOk="0">
                  <a:moveTo>
                    <a:pt x="1149" y="211"/>
                  </a:moveTo>
                  <a:lnTo>
                    <a:pt x="2097" y="1160"/>
                  </a:lnTo>
                  <a:lnTo>
                    <a:pt x="1149" y="2108"/>
                  </a:lnTo>
                  <a:lnTo>
                    <a:pt x="201" y="1160"/>
                  </a:lnTo>
                  <a:lnTo>
                    <a:pt x="1149" y="211"/>
                  </a:lnTo>
                  <a:close/>
                  <a:moveTo>
                    <a:pt x="1149" y="1"/>
                  </a:moveTo>
                  <a:lnTo>
                    <a:pt x="0" y="1149"/>
                  </a:lnTo>
                  <a:lnTo>
                    <a:pt x="1149" y="2298"/>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8"/>
            <p:cNvSpPr/>
            <p:nvPr/>
          </p:nvSpPr>
          <p:spPr>
            <a:xfrm>
              <a:off x="2819501" y="2979328"/>
              <a:ext cx="151576" cy="151642"/>
            </a:xfrm>
            <a:custGeom>
              <a:avLst/>
              <a:gdLst/>
              <a:ahLst/>
              <a:cxnLst/>
              <a:rect l="l" t="t" r="r" b="b"/>
              <a:pathLst>
                <a:path w="2298" h="2299" extrusionOk="0">
                  <a:moveTo>
                    <a:pt x="1149" y="201"/>
                  </a:moveTo>
                  <a:lnTo>
                    <a:pt x="2097" y="1150"/>
                  </a:lnTo>
                  <a:lnTo>
                    <a:pt x="1149" y="2098"/>
                  </a:lnTo>
                  <a:lnTo>
                    <a:pt x="201" y="1150"/>
                  </a:lnTo>
                  <a:lnTo>
                    <a:pt x="1149" y="201"/>
                  </a:lnTo>
                  <a:close/>
                  <a:moveTo>
                    <a:pt x="1149" y="1"/>
                  </a:moveTo>
                  <a:lnTo>
                    <a:pt x="0" y="1150"/>
                  </a:lnTo>
                  <a:lnTo>
                    <a:pt x="1149" y="2298"/>
                  </a:lnTo>
                  <a:lnTo>
                    <a:pt x="2298" y="1150"/>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8"/>
            <p:cNvSpPr/>
            <p:nvPr/>
          </p:nvSpPr>
          <p:spPr>
            <a:xfrm>
              <a:off x="2819501" y="3153132"/>
              <a:ext cx="151576" cy="151576"/>
            </a:xfrm>
            <a:custGeom>
              <a:avLst/>
              <a:gdLst/>
              <a:ahLst/>
              <a:cxnLst/>
              <a:rect l="l" t="t" r="r" b="b"/>
              <a:pathLst>
                <a:path w="2298" h="2298" extrusionOk="0">
                  <a:moveTo>
                    <a:pt x="1149" y="200"/>
                  </a:moveTo>
                  <a:lnTo>
                    <a:pt x="2097" y="1149"/>
                  </a:lnTo>
                  <a:lnTo>
                    <a:pt x="1149" y="2097"/>
                  </a:lnTo>
                  <a:lnTo>
                    <a:pt x="201" y="1149"/>
                  </a:lnTo>
                  <a:lnTo>
                    <a:pt x="1149" y="200"/>
                  </a:lnTo>
                  <a:close/>
                  <a:moveTo>
                    <a:pt x="1149" y="0"/>
                  </a:moveTo>
                  <a:lnTo>
                    <a:pt x="0" y="1149"/>
                  </a:lnTo>
                  <a:lnTo>
                    <a:pt x="1149" y="2297"/>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8"/>
            <p:cNvSpPr/>
            <p:nvPr/>
          </p:nvSpPr>
          <p:spPr>
            <a:xfrm>
              <a:off x="2819501" y="3326871"/>
              <a:ext cx="151576" cy="151576"/>
            </a:xfrm>
            <a:custGeom>
              <a:avLst/>
              <a:gdLst/>
              <a:ahLst/>
              <a:cxnLst/>
              <a:rect l="l" t="t" r="r" b="b"/>
              <a:pathLst>
                <a:path w="2298" h="2298" extrusionOk="0">
                  <a:moveTo>
                    <a:pt x="1149" y="201"/>
                  </a:moveTo>
                  <a:lnTo>
                    <a:pt x="2097" y="1149"/>
                  </a:lnTo>
                  <a:lnTo>
                    <a:pt x="1149" y="2098"/>
                  </a:lnTo>
                  <a:lnTo>
                    <a:pt x="201" y="1149"/>
                  </a:lnTo>
                  <a:lnTo>
                    <a:pt x="1149" y="201"/>
                  </a:lnTo>
                  <a:close/>
                  <a:moveTo>
                    <a:pt x="1149" y="1"/>
                  </a:moveTo>
                  <a:lnTo>
                    <a:pt x="0" y="1149"/>
                  </a:lnTo>
                  <a:lnTo>
                    <a:pt x="1149" y="2298"/>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8"/>
            <p:cNvSpPr/>
            <p:nvPr/>
          </p:nvSpPr>
          <p:spPr>
            <a:xfrm>
              <a:off x="2819501" y="3499950"/>
              <a:ext cx="151576" cy="150851"/>
            </a:xfrm>
            <a:custGeom>
              <a:avLst/>
              <a:gdLst/>
              <a:ahLst/>
              <a:cxnLst/>
              <a:rect l="l" t="t" r="r" b="b"/>
              <a:pathLst>
                <a:path w="2298" h="2287" extrusionOk="0">
                  <a:moveTo>
                    <a:pt x="1149" y="211"/>
                  </a:moveTo>
                  <a:lnTo>
                    <a:pt x="2097" y="1159"/>
                  </a:lnTo>
                  <a:lnTo>
                    <a:pt x="1149" y="2108"/>
                  </a:lnTo>
                  <a:lnTo>
                    <a:pt x="201" y="1159"/>
                  </a:lnTo>
                  <a:lnTo>
                    <a:pt x="1149" y="211"/>
                  </a:lnTo>
                  <a:close/>
                  <a:moveTo>
                    <a:pt x="1149" y="0"/>
                  </a:moveTo>
                  <a:lnTo>
                    <a:pt x="0" y="1149"/>
                  </a:lnTo>
                  <a:lnTo>
                    <a:pt x="1149" y="2287"/>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8"/>
            <p:cNvSpPr/>
            <p:nvPr/>
          </p:nvSpPr>
          <p:spPr>
            <a:xfrm>
              <a:off x="2819501" y="3673689"/>
              <a:ext cx="151576" cy="150916"/>
            </a:xfrm>
            <a:custGeom>
              <a:avLst/>
              <a:gdLst/>
              <a:ahLst/>
              <a:cxnLst/>
              <a:rect l="l" t="t" r="r" b="b"/>
              <a:pathLst>
                <a:path w="2298" h="2288" extrusionOk="0">
                  <a:moveTo>
                    <a:pt x="1149" y="211"/>
                  </a:moveTo>
                  <a:lnTo>
                    <a:pt x="2097" y="1160"/>
                  </a:lnTo>
                  <a:lnTo>
                    <a:pt x="1149" y="2108"/>
                  </a:lnTo>
                  <a:lnTo>
                    <a:pt x="201" y="1160"/>
                  </a:lnTo>
                  <a:lnTo>
                    <a:pt x="1149" y="211"/>
                  </a:lnTo>
                  <a:close/>
                  <a:moveTo>
                    <a:pt x="1149" y="1"/>
                  </a:moveTo>
                  <a:lnTo>
                    <a:pt x="0" y="1149"/>
                  </a:lnTo>
                  <a:lnTo>
                    <a:pt x="1149" y="2287"/>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8"/>
            <p:cNvSpPr/>
            <p:nvPr/>
          </p:nvSpPr>
          <p:spPr>
            <a:xfrm>
              <a:off x="2945287" y="2892458"/>
              <a:ext cx="151576" cy="151576"/>
            </a:xfrm>
            <a:custGeom>
              <a:avLst/>
              <a:gdLst/>
              <a:ahLst/>
              <a:cxnLst/>
              <a:rect l="l" t="t" r="r" b="b"/>
              <a:pathLst>
                <a:path w="2298" h="2298" extrusionOk="0">
                  <a:moveTo>
                    <a:pt x="1149" y="201"/>
                  </a:moveTo>
                  <a:lnTo>
                    <a:pt x="2098" y="1149"/>
                  </a:lnTo>
                  <a:lnTo>
                    <a:pt x="1149" y="2098"/>
                  </a:lnTo>
                  <a:lnTo>
                    <a:pt x="201" y="1149"/>
                  </a:lnTo>
                  <a:lnTo>
                    <a:pt x="1149" y="201"/>
                  </a:lnTo>
                  <a:close/>
                  <a:moveTo>
                    <a:pt x="1149" y="1"/>
                  </a:moveTo>
                  <a:lnTo>
                    <a:pt x="1" y="1149"/>
                  </a:lnTo>
                  <a:lnTo>
                    <a:pt x="1149" y="2298"/>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8"/>
            <p:cNvSpPr/>
            <p:nvPr/>
          </p:nvSpPr>
          <p:spPr>
            <a:xfrm>
              <a:off x="2945287" y="3066263"/>
              <a:ext cx="151576" cy="151576"/>
            </a:xfrm>
            <a:custGeom>
              <a:avLst/>
              <a:gdLst/>
              <a:ahLst/>
              <a:cxnLst/>
              <a:rect l="l" t="t" r="r" b="b"/>
              <a:pathLst>
                <a:path w="2298" h="2298" extrusionOk="0">
                  <a:moveTo>
                    <a:pt x="1149" y="200"/>
                  </a:moveTo>
                  <a:lnTo>
                    <a:pt x="2098" y="1149"/>
                  </a:lnTo>
                  <a:lnTo>
                    <a:pt x="1149" y="2097"/>
                  </a:lnTo>
                  <a:lnTo>
                    <a:pt x="201" y="1149"/>
                  </a:lnTo>
                  <a:lnTo>
                    <a:pt x="1149" y="200"/>
                  </a:lnTo>
                  <a:close/>
                  <a:moveTo>
                    <a:pt x="1149" y="0"/>
                  </a:moveTo>
                  <a:lnTo>
                    <a:pt x="1" y="1149"/>
                  </a:lnTo>
                  <a:lnTo>
                    <a:pt x="1149" y="2297"/>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8"/>
            <p:cNvSpPr/>
            <p:nvPr/>
          </p:nvSpPr>
          <p:spPr>
            <a:xfrm>
              <a:off x="2945287" y="3240002"/>
              <a:ext cx="151576" cy="151576"/>
            </a:xfrm>
            <a:custGeom>
              <a:avLst/>
              <a:gdLst/>
              <a:ahLst/>
              <a:cxnLst/>
              <a:rect l="l" t="t" r="r" b="b"/>
              <a:pathLst>
                <a:path w="2298" h="2298" extrusionOk="0">
                  <a:moveTo>
                    <a:pt x="1149" y="201"/>
                  </a:moveTo>
                  <a:lnTo>
                    <a:pt x="2098" y="1149"/>
                  </a:lnTo>
                  <a:lnTo>
                    <a:pt x="1149" y="2097"/>
                  </a:lnTo>
                  <a:lnTo>
                    <a:pt x="201" y="1149"/>
                  </a:lnTo>
                  <a:lnTo>
                    <a:pt x="1149" y="201"/>
                  </a:lnTo>
                  <a:close/>
                  <a:moveTo>
                    <a:pt x="1149" y="0"/>
                  </a:moveTo>
                  <a:lnTo>
                    <a:pt x="1" y="1149"/>
                  </a:lnTo>
                  <a:lnTo>
                    <a:pt x="1149" y="2298"/>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8"/>
            <p:cNvSpPr/>
            <p:nvPr/>
          </p:nvSpPr>
          <p:spPr>
            <a:xfrm>
              <a:off x="2945287" y="3413081"/>
              <a:ext cx="151576" cy="150851"/>
            </a:xfrm>
            <a:custGeom>
              <a:avLst/>
              <a:gdLst/>
              <a:ahLst/>
              <a:cxnLst/>
              <a:rect l="l" t="t" r="r" b="b"/>
              <a:pathLst>
                <a:path w="2298" h="2287" extrusionOk="0">
                  <a:moveTo>
                    <a:pt x="1149" y="211"/>
                  </a:moveTo>
                  <a:lnTo>
                    <a:pt x="2098" y="1159"/>
                  </a:lnTo>
                  <a:lnTo>
                    <a:pt x="1149" y="2108"/>
                  </a:lnTo>
                  <a:lnTo>
                    <a:pt x="201" y="1159"/>
                  </a:lnTo>
                  <a:lnTo>
                    <a:pt x="1149" y="211"/>
                  </a:lnTo>
                  <a:close/>
                  <a:moveTo>
                    <a:pt x="1149" y="0"/>
                  </a:moveTo>
                  <a:lnTo>
                    <a:pt x="1" y="1149"/>
                  </a:lnTo>
                  <a:lnTo>
                    <a:pt x="1149" y="2287"/>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8"/>
            <p:cNvSpPr/>
            <p:nvPr/>
          </p:nvSpPr>
          <p:spPr>
            <a:xfrm>
              <a:off x="2945287" y="3586820"/>
              <a:ext cx="151576" cy="150916"/>
            </a:xfrm>
            <a:custGeom>
              <a:avLst/>
              <a:gdLst/>
              <a:ahLst/>
              <a:cxnLst/>
              <a:rect l="l" t="t" r="r" b="b"/>
              <a:pathLst>
                <a:path w="2298" h="2288" extrusionOk="0">
                  <a:moveTo>
                    <a:pt x="1149" y="211"/>
                  </a:moveTo>
                  <a:lnTo>
                    <a:pt x="2098" y="1160"/>
                  </a:lnTo>
                  <a:lnTo>
                    <a:pt x="1149" y="2108"/>
                  </a:lnTo>
                  <a:lnTo>
                    <a:pt x="201" y="1160"/>
                  </a:lnTo>
                  <a:lnTo>
                    <a:pt x="1149" y="211"/>
                  </a:lnTo>
                  <a:close/>
                  <a:moveTo>
                    <a:pt x="1149" y="1"/>
                  </a:moveTo>
                  <a:lnTo>
                    <a:pt x="1" y="1149"/>
                  </a:lnTo>
                  <a:lnTo>
                    <a:pt x="1149" y="2287"/>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8"/>
            <p:cNvSpPr/>
            <p:nvPr/>
          </p:nvSpPr>
          <p:spPr>
            <a:xfrm>
              <a:off x="2945287" y="3760558"/>
              <a:ext cx="151576" cy="150916"/>
            </a:xfrm>
            <a:custGeom>
              <a:avLst/>
              <a:gdLst/>
              <a:ahLst/>
              <a:cxnLst/>
              <a:rect l="l" t="t" r="r" b="b"/>
              <a:pathLst>
                <a:path w="2298" h="2288" extrusionOk="0">
                  <a:moveTo>
                    <a:pt x="1149" y="191"/>
                  </a:moveTo>
                  <a:lnTo>
                    <a:pt x="2098" y="1149"/>
                  </a:lnTo>
                  <a:lnTo>
                    <a:pt x="1149" y="2098"/>
                  </a:lnTo>
                  <a:lnTo>
                    <a:pt x="201" y="1149"/>
                  </a:lnTo>
                  <a:lnTo>
                    <a:pt x="1149" y="191"/>
                  </a:lnTo>
                  <a:close/>
                  <a:moveTo>
                    <a:pt x="1149" y="1"/>
                  </a:moveTo>
                  <a:lnTo>
                    <a:pt x="1" y="1149"/>
                  </a:lnTo>
                  <a:lnTo>
                    <a:pt x="1149" y="2287"/>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8"/>
            <p:cNvSpPr/>
            <p:nvPr/>
          </p:nvSpPr>
          <p:spPr>
            <a:xfrm>
              <a:off x="3062036" y="2805589"/>
              <a:ext cx="150916" cy="151576"/>
            </a:xfrm>
            <a:custGeom>
              <a:avLst/>
              <a:gdLst/>
              <a:ahLst/>
              <a:cxnLst/>
              <a:rect l="l" t="t" r="r" b="b"/>
              <a:pathLst>
                <a:path w="2288" h="2298" extrusionOk="0">
                  <a:moveTo>
                    <a:pt x="1149" y="211"/>
                  </a:moveTo>
                  <a:lnTo>
                    <a:pt x="2098" y="1160"/>
                  </a:lnTo>
                  <a:lnTo>
                    <a:pt x="1149" y="2108"/>
                  </a:lnTo>
                  <a:lnTo>
                    <a:pt x="201" y="1160"/>
                  </a:lnTo>
                  <a:lnTo>
                    <a:pt x="1149" y="211"/>
                  </a:lnTo>
                  <a:close/>
                  <a:moveTo>
                    <a:pt x="1149" y="1"/>
                  </a:moveTo>
                  <a:lnTo>
                    <a:pt x="1" y="1149"/>
                  </a:lnTo>
                  <a:lnTo>
                    <a:pt x="1149" y="2298"/>
                  </a:lnTo>
                  <a:lnTo>
                    <a:pt x="2287"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8"/>
            <p:cNvSpPr/>
            <p:nvPr/>
          </p:nvSpPr>
          <p:spPr>
            <a:xfrm>
              <a:off x="3062036" y="2979328"/>
              <a:ext cx="150916" cy="151642"/>
            </a:xfrm>
            <a:custGeom>
              <a:avLst/>
              <a:gdLst/>
              <a:ahLst/>
              <a:cxnLst/>
              <a:rect l="l" t="t" r="r" b="b"/>
              <a:pathLst>
                <a:path w="2288" h="2299" extrusionOk="0">
                  <a:moveTo>
                    <a:pt x="1149" y="201"/>
                  </a:moveTo>
                  <a:lnTo>
                    <a:pt x="2098" y="1150"/>
                  </a:lnTo>
                  <a:lnTo>
                    <a:pt x="1149" y="2098"/>
                  </a:lnTo>
                  <a:lnTo>
                    <a:pt x="201" y="1150"/>
                  </a:lnTo>
                  <a:lnTo>
                    <a:pt x="1149" y="201"/>
                  </a:lnTo>
                  <a:close/>
                  <a:moveTo>
                    <a:pt x="1149" y="1"/>
                  </a:moveTo>
                  <a:lnTo>
                    <a:pt x="1" y="1150"/>
                  </a:lnTo>
                  <a:lnTo>
                    <a:pt x="1149" y="2298"/>
                  </a:lnTo>
                  <a:lnTo>
                    <a:pt x="2287" y="1150"/>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8"/>
            <p:cNvSpPr/>
            <p:nvPr/>
          </p:nvSpPr>
          <p:spPr>
            <a:xfrm>
              <a:off x="3062036" y="3153132"/>
              <a:ext cx="150916" cy="151576"/>
            </a:xfrm>
            <a:custGeom>
              <a:avLst/>
              <a:gdLst/>
              <a:ahLst/>
              <a:cxnLst/>
              <a:rect l="l" t="t" r="r" b="b"/>
              <a:pathLst>
                <a:path w="2288" h="2298" extrusionOk="0">
                  <a:moveTo>
                    <a:pt x="1149" y="200"/>
                  </a:moveTo>
                  <a:lnTo>
                    <a:pt x="2098" y="1149"/>
                  </a:lnTo>
                  <a:lnTo>
                    <a:pt x="1149" y="2097"/>
                  </a:lnTo>
                  <a:lnTo>
                    <a:pt x="201" y="1149"/>
                  </a:lnTo>
                  <a:lnTo>
                    <a:pt x="1149" y="200"/>
                  </a:lnTo>
                  <a:close/>
                  <a:moveTo>
                    <a:pt x="1149" y="0"/>
                  </a:moveTo>
                  <a:lnTo>
                    <a:pt x="1" y="1149"/>
                  </a:lnTo>
                  <a:lnTo>
                    <a:pt x="1149" y="2297"/>
                  </a:lnTo>
                  <a:lnTo>
                    <a:pt x="2287"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8"/>
            <p:cNvSpPr/>
            <p:nvPr/>
          </p:nvSpPr>
          <p:spPr>
            <a:xfrm>
              <a:off x="3062036" y="3326871"/>
              <a:ext cx="150916" cy="151576"/>
            </a:xfrm>
            <a:custGeom>
              <a:avLst/>
              <a:gdLst/>
              <a:ahLst/>
              <a:cxnLst/>
              <a:rect l="l" t="t" r="r" b="b"/>
              <a:pathLst>
                <a:path w="2288" h="2298" extrusionOk="0">
                  <a:moveTo>
                    <a:pt x="1149" y="201"/>
                  </a:moveTo>
                  <a:lnTo>
                    <a:pt x="2098" y="1149"/>
                  </a:lnTo>
                  <a:lnTo>
                    <a:pt x="1149" y="2098"/>
                  </a:lnTo>
                  <a:lnTo>
                    <a:pt x="201" y="1149"/>
                  </a:lnTo>
                  <a:lnTo>
                    <a:pt x="1149" y="201"/>
                  </a:lnTo>
                  <a:close/>
                  <a:moveTo>
                    <a:pt x="1149" y="1"/>
                  </a:moveTo>
                  <a:lnTo>
                    <a:pt x="1" y="1149"/>
                  </a:lnTo>
                  <a:lnTo>
                    <a:pt x="1149" y="2298"/>
                  </a:lnTo>
                  <a:lnTo>
                    <a:pt x="2287"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8"/>
            <p:cNvSpPr/>
            <p:nvPr/>
          </p:nvSpPr>
          <p:spPr>
            <a:xfrm>
              <a:off x="3062036" y="3499950"/>
              <a:ext cx="150916" cy="150851"/>
            </a:xfrm>
            <a:custGeom>
              <a:avLst/>
              <a:gdLst/>
              <a:ahLst/>
              <a:cxnLst/>
              <a:rect l="l" t="t" r="r" b="b"/>
              <a:pathLst>
                <a:path w="2288" h="2287" extrusionOk="0">
                  <a:moveTo>
                    <a:pt x="1149" y="211"/>
                  </a:moveTo>
                  <a:lnTo>
                    <a:pt x="2098" y="1159"/>
                  </a:lnTo>
                  <a:lnTo>
                    <a:pt x="1149" y="2108"/>
                  </a:lnTo>
                  <a:lnTo>
                    <a:pt x="201" y="1159"/>
                  </a:lnTo>
                  <a:lnTo>
                    <a:pt x="1149" y="211"/>
                  </a:lnTo>
                  <a:close/>
                  <a:moveTo>
                    <a:pt x="1149" y="0"/>
                  </a:moveTo>
                  <a:lnTo>
                    <a:pt x="1" y="1149"/>
                  </a:lnTo>
                  <a:lnTo>
                    <a:pt x="1149" y="2287"/>
                  </a:lnTo>
                  <a:lnTo>
                    <a:pt x="2287"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8"/>
            <p:cNvSpPr/>
            <p:nvPr/>
          </p:nvSpPr>
          <p:spPr>
            <a:xfrm>
              <a:off x="3062036" y="3673689"/>
              <a:ext cx="150916" cy="150916"/>
            </a:xfrm>
            <a:custGeom>
              <a:avLst/>
              <a:gdLst/>
              <a:ahLst/>
              <a:cxnLst/>
              <a:rect l="l" t="t" r="r" b="b"/>
              <a:pathLst>
                <a:path w="2288" h="2288" extrusionOk="0">
                  <a:moveTo>
                    <a:pt x="1149" y="211"/>
                  </a:moveTo>
                  <a:lnTo>
                    <a:pt x="2098" y="1160"/>
                  </a:lnTo>
                  <a:lnTo>
                    <a:pt x="1149" y="2108"/>
                  </a:lnTo>
                  <a:lnTo>
                    <a:pt x="201" y="1160"/>
                  </a:lnTo>
                  <a:lnTo>
                    <a:pt x="1149" y="211"/>
                  </a:lnTo>
                  <a:close/>
                  <a:moveTo>
                    <a:pt x="1149" y="1"/>
                  </a:moveTo>
                  <a:lnTo>
                    <a:pt x="1" y="1149"/>
                  </a:lnTo>
                  <a:lnTo>
                    <a:pt x="1149" y="2287"/>
                  </a:lnTo>
                  <a:lnTo>
                    <a:pt x="2287"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8"/>
            <p:cNvSpPr/>
            <p:nvPr/>
          </p:nvSpPr>
          <p:spPr>
            <a:xfrm>
              <a:off x="3188547" y="2892458"/>
              <a:ext cx="151576" cy="151576"/>
            </a:xfrm>
            <a:custGeom>
              <a:avLst/>
              <a:gdLst/>
              <a:ahLst/>
              <a:cxnLst/>
              <a:rect l="l" t="t" r="r" b="b"/>
              <a:pathLst>
                <a:path w="2298" h="2298" extrusionOk="0">
                  <a:moveTo>
                    <a:pt x="1139" y="201"/>
                  </a:moveTo>
                  <a:lnTo>
                    <a:pt x="2087" y="1149"/>
                  </a:lnTo>
                  <a:lnTo>
                    <a:pt x="1139" y="2098"/>
                  </a:lnTo>
                  <a:lnTo>
                    <a:pt x="190" y="1149"/>
                  </a:lnTo>
                  <a:lnTo>
                    <a:pt x="1139" y="201"/>
                  </a:lnTo>
                  <a:close/>
                  <a:moveTo>
                    <a:pt x="1149" y="1"/>
                  </a:moveTo>
                  <a:lnTo>
                    <a:pt x="1" y="1149"/>
                  </a:lnTo>
                  <a:lnTo>
                    <a:pt x="1149" y="2298"/>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8"/>
            <p:cNvSpPr/>
            <p:nvPr/>
          </p:nvSpPr>
          <p:spPr>
            <a:xfrm>
              <a:off x="3188547" y="3066263"/>
              <a:ext cx="151576" cy="151576"/>
            </a:xfrm>
            <a:custGeom>
              <a:avLst/>
              <a:gdLst/>
              <a:ahLst/>
              <a:cxnLst/>
              <a:rect l="l" t="t" r="r" b="b"/>
              <a:pathLst>
                <a:path w="2298" h="2298" extrusionOk="0">
                  <a:moveTo>
                    <a:pt x="1139" y="200"/>
                  </a:moveTo>
                  <a:lnTo>
                    <a:pt x="2087" y="1149"/>
                  </a:lnTo>
                  <a:lnTo>
                    <a:pt x="1139" y="2097"/>
                  </a:lnTo>
                  <a:lnTo>
                    <a:pt x="190" y="1149"/>
                  </a:lnTo>
                  <a:lnTo>
                    <a:pt x="1139" y="200"/>
                  </a:lnTo>
                  <a:close/>
                  <a:moveTo>
                    <a:pt x="1149" y="0"/>
                  </a:moveTo>
                  <a:lnTo>
                    <a:pt x="1" y="1149"/>
                  </a:lnTo>
                  <a:lnTo>
                    <a:pt x="1149" y="2297"/>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8"/>
            <p:cNvSpPr/>
            <p:nvPr/>
          </p:nvSpPr>
          <p:spPr>
            <a:xfrm>
              <a:off x="3188547" y="3240002"/>
              <a:ext cx="151576" cy="151576"/>
            </a:xfrm>
            <a:custGeom>
              <a:avLst/>
              <a:gdLst/>
              <a:ahLst/>
              <a:cxnLst/>
              <a:rect l="l" t="t" r="r" b="b"/>
              <a:pathLst>
                <a:path w="2298" h="2298" extrusionOk="0">
                  <a:moveTo>
                    <a:pt x="1139" y="201"/>
                  </a:moveTo>
                  <a:lnTo>
                    <a:pt x="2087" y="1149"/>
                  </a:lnTo>
                  <a:lnTo>
                    <a:pt x="1139" y="2097"/>
                  </a:lnTo>
                  <a:lnTo>
                    <a:pt x="190" y="1149"/>
                  </a:lnTo>
                  <a:lnTo>
                    <a:pt x="1139" y="201"/>
                  </a:lnTo>
                  <a:close/>
                  <a:moveTo>
                    <a:pt x="1149" y="0"/>
                  </a:moveTo>
                  <a:lnTo>
                    <a:pt x="1" y="1149"/>
                  </a:lnTo>
                  <a:lnTo>
                    <a:pt x="1149" y="2298"/>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8"/>
            <p:cNvSpPr/>
            <p:nvPr/>
          </p:nvSpPr>
          <p:spPr>
            <a:xfrm>
              <a:off x="3188547" y="3413081"/>
              <a:ext cx="151576" cy="150851"/>
            </a:xfrm>
            <a:custGeom>
              <a:avLst/>
              <a:gdLst/>
              <a:ahLst/>
              <a:cxnLst/>
              <a:rect l="l" t="t" r="r" b="b"/>
              <a:pathLst>
                <a:path w="2298" h="2287" extrusionOk="0">
                  <a:moveTo>
                    <a:pt x="1139" y="211"/>
                  </a:moveTo>
                  <a:lnTo>
                    <a:pt x="2087" y="1159"/>
                  </a:lnTo>
                  <a:lnTo>
                    <a:pt x="1139" y="2108"/>
                  </a:lnTo>
                  <a:lnTo>
                    <a:pt x="190" y="1159"/>
                  </a:lnTo>
                  <a:lnTo>
                    <a:pt x="1139" y="211"/>
                  </a:lnTo>
                  <a:close/>
                  <a:moveTo>
                    <a:pt x="1149" y="0"/>
                  </a:moveTo>
                  <a:lnTo>
                    <a:pt x="1" y="1149"/>
                  </a:lnTo>
                  <a:lnTo>
                    <a:pt x="1149" y="2287"/>
                  </a:lnTo>
                  <a:lnTo>
                    <a:pt x="229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8"/>
            <p:cNvSpPr/>
            <p:nvPr/>
          </p:nvSpPr>
          <p:spPr>
            <a:xfrm>
              <a:off x="3188547" y="3586820"/>
              <a:ext cx="151576" cy="150916"/>
            </a:xfrm>
            <a:custGeom>
              <a:avLst/>
              <a:gdLst/>
              <a:ahLst/>
              <a:cxnLst/>
              <a:rect l="l" t="t" r="r" b="b"/>
              <a:pathLst>
                <a:path w="2298" h="2288" extrusionOk="0">
                  <a:moveTo>
                    <a:pt x="1139" y="211"/>
                  </a:moveTo>
                  <a:lnTo>
                    <a:pt x="2087" y="1160"/>
                  </a:lnTo>
                  <a:lnTo>
                    <a:pt x="1139" y="2108"/>
                  </a:lnTo>
                  <a:lnTo>
                    <a:pt x="190" y="1160"/>
                  </a:lnTo>
                  <a:lnTo>
                    <a:pt x="1139" y="211"/>
                  </a:lnTo>
                  <a:close/>
                  <a:moveTo>
                    <a:pt x="1149" y="1"/>
                  </a:moveTo>
                  <a:lnTo>
                    <a:pt x="1" y="1149"/>
                  </a:lnTo>
                  <a:lnTo>
                    <a:pt x="1149" y="2287"/>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8"/>
            <p:cNvSpPr/>
            <p:nvPr/>
          </p:nvSpPr>
          <p:spPr>
            <a:xfrm>
              <a:off x="3188547" y="3760558"/>
              <a:ext cx="151576" cy="150916"/>
            </a:xfrm>
            <a:custGeom>
              <a:avLst/>
              <a:gdLst/>
              <a:ahLst/>
              <a:cxnLst/>
              <a:rect l="l" t="t" r="r" b="b"/>
              <a:pathLst>
                <a:path w="2298" h="2288" extrusionOk="0">
                  <a:moveTo>
                    <a:pt x="1139" y="191"/>
                  </a:moveTo>
                  <a:lnTo>
                    <a:pt x="2087" y="1149"/>
                  </a:lnTo>
                  <a:lnTo>
                    <a:pt x="1139" y="2098"/>
                  </a:lnTo>
                  <a:lnTo>
                    <a:pt x="190" y="1149"/>
                  </a:lnTo>
                  <a:lnTo>
                    <a:pt x="1139" y="191"/>
                  </a:lnTo>
                  <a:close/>
                  <a:moveTo>
                    <a:pt x="1149" y="1"/>
                  </a:moveTo>
                  <a:lnTo>
                    <a:pt x="1" y="1149"/>
                  </a:lnTo>
                  <a:lnTo>
                    <a:pt x="1149" y="2287"/>
                  </a:lnTo>
                  <a:lnTo>
                    <a:pt x="229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3305297" y="2805589"/>
              <a:ext cx="150916" cy="151576"/>
            </a:xfrm>
            <a:custGeom>
              <a:avLst/>
              <a:gdLst/>
              <a:ahLst/>
              <a:cxnLst/>
              <a:rect l="l" t="t" r="r" b="b"/>
              <a:pathLst>
                <a:path w="2288" h="2298" extrusionOk="0">
                  <a:moveTo>
                    <a:pt x="1128" y="211"/>
                  </a:moveTo>
                  <a:lnTo>
                    <a:pt x="2077" y="1160"/>
                  </a:lnTo>
                  <a:lnTo>
                    <a:pt x="1128" y="2108"/>
                  </a:lnTo>
                  <a:lnTo>
                    <a:pt x="180" y="1160"/>
                  </a:lnTo>
                  <a:lnTo>
                    <a:pt x="1128" y="211"/>
                  </a:lnTo>
                  <a:close/>
                  <a:moveTo>
                    <a:pt x="1149" y="1"/>
                  </a:moveTo>
                  <a:lnTo>
                    <a:pt x="1" y="1149"/>
                  </a:lnTo>
                  <a:lnTo>
                    <a:pt x="1149" y="2298"/>
                  </a:lnTo>
                  <a:lnTo>
                    <a:pt x="228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3305297" y="2979328"/>
              <a:ext cx="150916" cy="151642"/>
            </a:xfrm>
            <a:custGeom>
              <a:avLst/>
              <a:gdLst/>
              <a:ahLst/>
              <a:cxnLst/>
              <a:rect l="l" t="t" r="r" b="b"/>
              <a:pathLst>
                <a:path w="2288" h="2299" extrusionOk="0">
                  <a:moveTo>
                    <a:pt x="1128" y="201"/>
                  </a:moveTo>
                  <a:lnTo>
                    <a:pt x="2077" y="1150"/>
                  </a:lnTo>
                  <a:lnTo>
                    <a:pt x="1128" y="2098"/>
                  </a:lnTo>
                  <a:lnTo>
                    <a:pt x="180" y="1150"/>
                  </a:lnTo>
                  <a:lnTo>
                    <a:pt x="1128" y="201"/>
                  </a:lnTo>
                  <a:close/>
                  <a:moveTo>
                    <a:pt x="1149" y="1"/>
                  </a:moveTo>
                  <a:lnTo>
                    <a:pt x="1" y="1150"/>
                  </a:lnTo>
                  <a:lnTo>
                    <a:pt x="1149" y="2298"/>
                  </a:lnTo>
                  <a:lnTo>
                    <a:pt x="2288" y="1150"/>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8"/>
            <p:cNvSpPr/>
            <p:nvPr/>
          </p:nvSpPr>
          <p:spPr>
            <a:xfrm>
              <a:off x="3305297" y="3153132"/>
              <a:ext cx="150916" cy="151576"/>
            </a:xfrm>
            <a:custGeom>
              <a:avLst/>
              <a:gdLst/>
              <a:ahLst/>
              <a:cxnLst/>
              <a:rect l="l" t="t" r="r" b="b"/>
              <a:pathLst>
                <a:path w="2288" h="2298" extrusionOk="0">
                  <a:moveTo>
                    <a:pt x="1128" y="200"/>
                  </a:moveTo>
                  <a:lnTo>
                    <a:pt x="2077" y="1149"/>
                  </a:lnTo>
                  <a:lnTo>
                    <a:pt x="1128" y="2097"/>
                  </a:lnTo>
                  <a:lnTo>
                    <a:pt x="180" y="1149"/>
                  </a:lnTo>
                  <a:lnTo>
                    <a:pt x="1128" y="200"/>
                  </a:lnTo>
                  <a:close/>
                  <a:moveTo>
                    <a:pt x="1149" y="0"/>
                  </a:moveTo>
                  <a:lnTo>
                    <a:pt x="1" y="1149"/>
                  </a:lnTo>
                  <a:lnTo>
                    <a:pt x="1149" y="2297"/>
                  </a:lnTo>
                  <a:lnTo>
                    <a:pt x="228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8"/>
            <p:cNvSpPr/>
            <p:nvPr/>
          </p:nvSpPr>
          <p:spPr>
            <a:xfrm>
              <a:off x="3305297" y="3326871"/>
              <a:ext cx="150916" cy="151576"/>
            </a:xfrm>
            <a:custGeom>
              <a:avLst/>
              <a:gdLst/>
              <a:ahLst/>
              <a:cxnLst/>
              <a:rect l="l" t="t" r="r" b="b"/>
              <a:pathLst>
                <a:path w="2288" h="2298" extrusionOk="0">
                  <a:moveTo>
                    <a:pt x="1128" y="201"/>
                  </a:moveTo>
                  <a:lnTo>
                    <a:pt x="2077" y="1149"/>
                  </a:lnTo>
                  <a:lnTo>
                    <a:pt x="1128" y="2098"/>
                  </a:lnTo>
                  <a:lnTo>
                    <a:pt x="180" y="1149"/>
                  </a:lnTo>
                  <a:lnTo>
                    <a:pt x="1128" y="201"/>
                  </a:lnTo>
                  <a:close/>
                  <a:moveTo>
                    <a:pt x="1149" y="1"/>
                  </a:moveTo>
                  <a:lnTo>
                    <a:pt x="1" y="1149"/>
                  </a:lnTo>
                  <a:lnTo>
                    <a:pt x="1149" y="2298"/>
                  </a:lnTo>
                  <a:lnTo>
                    <a:pt x="228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8"/>
            <p:cNvSpPr/>
            <p:nvPr/>
          </p:nvSpPr>
          <p:spPr>
            <a:xfrm>
              <a:off x="3305297" y="3499950"/>
              <a:ext cx="150916" cy="150851"/>
            </a:xfrm>
            <a:custGeom>
              <a:avLst/>
              <a:gdLst/>
              <a:ahLst/>
              <a:cxnLst/>
              <a:rect l="l" t="t" r="r" b="b"/>
              <a:pathLst>
                <a:path w="2288" h="2287" extrusionOk="0">
                  <a:moveTo>
                    <a:pt x="1128" y="211"/>
                  </a:moveTo>
                  <a:lnTo>
                    <a:pt x="2077" y="1159"/>
                  </a:lnTo>
                  <a:lnTo>
                    <a:pt x="1128" y="2108"/>
                  </a:lnTo>
                  <a:lnTo>
                    <a:pt x="180" y="1159"/>
                  </a:lnTo>
                  <a:lnTo>
                    <a:pt x="1128" y="211"/>
                  </a:lnTo>
                  <a:close/>
                  <a:moveTo>
                    <a:pt x="1149" y="0"/>
                  </a:moveTo>
                  <a:lnTo>
                    <a:pt x="1" y="1149"/>
                  </a:lnTo>
                  <a:lnTo>
                    <a:pt x="1149" y="2287"/>
                  </a:lnTo>
                  <a:lnTo>
                    <a:pt x="2288"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8"/>
            <p:cNvSpPr/>
            <p:nvPr/>
          </p:nvSpPr>
          <p:spPr>
            <a:xfrm>
              <a:off x="3305297" y="3673689"/>
              <a:ext cx="150916" cy="150916"/>
            </a:xfrm>
            <a:custGeom>
              <a:avLst/>
              <a:gdLst/>
              <a:ahLst/>
              <a:cxnLst/>
              <a:rect l="l" t="t" r="r" b="b"/>
              <a:pathLst>
                <a:path w="2288" h="2288" extrusionOk="0">
                  <a:moveTo>
                    <a:pt x="1128" y="211"/>
                  </a:moveTo>
                  <a:lnTo>
                    <a:pt x="2077" y="1160"/>
                  </a:lnTo>
                  <a:lnTo>
                    <a:pt x="1128" y="2108"/>
                  </a:lnTo>
                  <a:lnTo>
                    <a:pt x="180" y="1160"/>
                  </a:lnTo>
                  <a:lnTo>
                    <a:pt x="1128" y="211"/>
                  </a:lnTo>
                  <a:close/>
                  <a:moveTo>
                    <a:pt x="1149" y="1"/>
                  </a:moveTo>
                  <a:lnTo>
                    <a:pt x="1" y="1149"/>
                  </a:lnTo>
                  <a:lnTo>
                    <a:pt x="1149" y="2287"/>
                  </a:lnTo>
                  <a:lnTo>
                    <a:pt x="2288"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8"/>
            <p:cNvSpPr/>
            <p:nvPr/>
          </p:nvSpPr>
          <p:spPr>
            <a:xfrm>
              <a:off x="3431148" y="2892458"/>
              <a:ext cx="151576" cy="151576"/>
            </a:xfrm>
            <a:custGeom>
              <a:avLst/>
              <a:gdLst/>
              <a:ahLst/>
              <a:cxnLst/>
              <a:rect l="l" t="t" r="r" b="b"/>
              <a:pathLst>
                <a:path w="2298" h="2298" extrusionOk="0">
                  <a:moveTo>
                    <a:pt x="1138" y="201"/>
                  </a:moveTo>
                  <a:lnTo>
                    <a:pt x="2087" y="1149"/>
                  </a:lnTo>
                  <a:lnTo>
                    <a:pt x="1138" y="2098"/>
                  </a:lnTo>
                  <a:lnTo>
                    <a:pt x="190" y="1149"/>
                  </a:lnTo>
                  <a:lnTo>
                    <a:pt x="1138" y="201"/>
                  </a:lnTo>
                  <a:close/>
                  <a:moveTo>
                    <a:pt x="1149" y="1"/>
                  </a:moveTo>
                  <a:lnTo>
                    <a:pt x="0" y="1149"/>
                  </a:lnTo>
                  <a:lnTo>
                    <a:pt x="1149" y="2298"/>
                  </a:lnTo>
                  <a:lnTo>
                    <a:pt x="2297"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8"/>
            <p:cNvSpPr/>
            <p:nvPr/>
          </p:nvSpPr>
          <p:spPr>
            <a:xfrm>
              <a:off x="3431148" y="3066263"/>
              <a:ext cx="151576" cy="151576"/>
            </a:xfrm>
            <a:custGeom>
              <a:avLst/>
              <a:gdLst/>
              <a:ahLst/>
              <a:cxnLst/>
              <a:rect l="l" t="t" r="r" b="b"/>
              <a:pathLst>
                <a:path w="2298" h="2298" extrusionOk="0">
                  <a:moveTo>
                    <a:pt x="1138" y="200"/>
                  </a:moveTo>
                  <a:lnTo>
                    <a:pt x="2087" y="1149"/>
                  </a:lnTo>
                  <a:lnTo>
                    <a:pt x="1138" y="2097"/>
                  </a:lnTo>
                  <a:lnTo>
                    <a:pt x="190" y="1149"/>
                  </a:lnTo>
                  <a:lnTo>
                    <a:pt x="1138" y="200"/>
                  </a:lnTo>
                  <a:close/>
                  <a:moveTo>
                    <a:pt x="1149" y="0"/>
                  </a:moveTo>
                  <a:lnTo>
                    <a:pt x="0" y="1149"/>
                  </a:lnTo>
                  <a:lnTo>
                    <a:pt x="1149" y="2297"/>
                  </a:lnTo>
                  <a:lnTo>
                    <a:pt x="2297"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8"/>
            <p:cNvSpPr/>
            <p:nvPr/>
          </p:nvSpPr>
          <p:spPr>
            <a:xfrm>
              <a:off x="3431148" y="3240002"/>
              <a:ext cx="151576" cy="151576"/>
            </a:xfrm>
            <a:custGeom>
              <a:avLst/>
              <a:gdLst/>
              <a:ahLst/>
              <a:cxnLst/>
              <a:rect l="l" t="t" r="r" b="b"/>
              <a:pathLst>
                <a:path w="2298" h="2298" extrusionOk="0">
                  <a:moveTo>
                    <a:pt x="1138" y="201"/>
                  </a:moveTo>
                  <a:lnTo>
                    <a:pt x="2087" y="1149"/>
                  </a:lnTo>
                  <a:lnTo>
                    <a:pt x="1138" y="2097"/>
                  </a:lnTo>
                  <a:lnTo>
                    <a:pt x="190" y="1149"/>
                  </a:lnTo>
                  <a:lnTo>
                    <a:pt x="1138" y="201"/>
                  </a:lnTo>
                  <a:close/>
                  <a:moveTo>
                    <a:pt x="1149" y="0"/>
                  </a:moveTo>
                  <a:lnTo>
                    <a:pt x="0" y="1149"/>
                  </a:lnTo>
                  <a:lnTo>
                    <a:pt x="1149" y="2298"/>
                  </a:lnTo>
                  <a:lnTo>
                    <a:pt x="2297"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8"/>
            <p:cNvSpPr/>
            <p:nvPr/>
          </p:nvSpPr>
          <p:spPr>
            <a:xfrm>
              <a:off x="3431148" y="3413081"/>
              <a:ext cx="151576" cy="150851"/>
            </a:xfrm>
            <a:custGeom>
              <a:avLst/>
              <a:gdLst/>
              <a:ahLst/>
              <a:cxnLst/>
              <a:rect l="l" t="t" r="r" b="b"/>
              <a:pathLst>
                <a:path w="2298" h="2287" extrusionOk="0">
                  <a:moveTo>
                    <a:pt x="1138" y="211"/>
                  </a:moveTo>
                  <a:lnTo>
                    <a:pt x="2087" y="1159"/>
                  </a:lnTo>
                  <a:lnTo>
                    <a:pt x="1138" y="2108"/>
                  </a:lnTo>
                  <a:lnTo>
                    <a:pt x="190" y="1159"/>
                  </a:lnTo>
                  <a:lnTo>
                    <a:pt x="1138" y="211"/>
                  </a:lnTo>
                  <a:close/>
                  <a:moveTo>
                    <a:pt x="1149" y="0"/>
                  </a:moveTo>
                  <a:lnTo>
                    <a:pt x="0" y="1149"/>
                  </a:lnTo>
                  <a:lnTo>
                    <a:pt x="1149" y="2287"/>
                  </a:lnTo>
                  <a:lnTo>
                    <a:pt x="2297"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8"/>
            <p:cNvSpPr/>
            <p:nvPr/>
          </p:nvSpPr>
          <p:spPr>
            <a:xfrm>
              <a:off x="3431148" y="3586820"/>
              <a:ext cx="151576" cy="150916"/>
            </a:xfrm>
            <a:custGeom>
              <a:avLst/>
              <a:gdLst/>
              <a:ahLst/>
              <a:cxnLst/>
              <a:rect l="l" t="t" r="r" b="b"/>
              <a:pathLst>
                <a:path w="2298" h="2288" extrusionOk="0">
                  <a:moveTo>
                    <a:pt x="1138" y="211"/>
                  </a:moveTo>
                  <a:lnTo>
                    <a:pt x="2087" y="1160"/>
                  </a:lnTo>
                  <a:lnTo>
                    <a:pt x="1138" y="2108"/>
                  </a:lnTo>
                  <a:lnTo>
                    <a:pt x="190" y="1160"/>
                  </a:lnTo>
                  <a:lnTo>
                    <a:pt x="1138" y="211"/>
                  </a:lnTo>
                  <a:close/>
                  <a:moveTo>
                    <a:pt x="1149" y="1"/>
                  </a:moveTo>
                  <a:lnTo>
                    <a:pt x="0" y="1149"/>
                  </a:lnTo>
                  <a:lnTo>
                    <a:pt x="1149" y="2287"/>
                  </a:lnTo>
                  <a:lnTo>
                    <a:pt x="2297"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8"/>
            <p:cNvSpPr/>
            <p:nvPr/>
          </p:nvSpPr>
          <p:spPr>
            <a:xfrm>
              <a:off x="3431148" y="3760558"/>
              <a:ext cx="151576" cy="150916"/>
            </a:xfrm>
            <a:custGeom>
              <a:avLst/>
              <a:gdLst/>
              <a:ahLst/>
              <a:cxnLst/>
              <a:rect l="l" t="t" r="r" b="b"/>
              <a:pathLst>
                <a:path w="2298" h="2288" extrusionOk="0">
                  <a:moveTo>
                    <a:pt x="1138" y="191"/>
                  </a:moveTo>
                  <a:lnTo>
                    <a:pt x="2087" y="1149"/>
                  </a:lnTo>
                  <a:lnTo>
                    <a:pt x="1138" y="2098"/>
                  </a:lnTo>
                  <a:lnTo>
                    <a:pt x="190" y="1149"/>
                  </a:lnTo>
                  <a:lnTo>
                    <a:pt x="1138" y="191"/>
                  </a:lnTo>
                  <a:close/>
                  <a:moveTo>
                    <a:pt x="1149" y="1"/>
                  </a:moveTo>
                  <a:lnTo>
                    <a:pt x="0" y="1149"/>
                  </a:lnTo>
                  <a:lnTo>
                    <a:pt x="1149" y="2287"/>
                  </a:lnTo>
                  <a:lnTo>
                    <a:pt x="2297"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8"/>
            <p:cNvSpPr/>
            <p:nvPr/>
          </p:nvSpPr>
          <p:spPr>
            <a:xfrm>
              <a:off x="3547898" y="2805589"/>
              <a:ext cx="150916" cy="151576"/>
            </a:xfrm>
            <a:custGeom>
              <a:avLst/>
              <a:gdLst/>
              <a:ahLst/>
              <a:cxnLst/>
              <a:rect l="l" t="t" r="r" b="b"/>
              <a:pathLst>
                <a:path w="2288" h="2298" extrusionOk="0">
                  <a:moveTo>
                    <a:pt x="1128" y="211"/>
                  </a:moveTo>
                  <a:lnTo>
                    <a:pt x="2076" y="1160"/>
                  </a:lnTo>
                  <a:lnTo>
                    <a:pt x="1128" y="2108"/>
                  </a:lnTo>
                  <a:lnTo>
                    <a:pt x="180" y="1160"/>
                  </a:lnTo>
                  <a:lnTo>
                    <a:pt x="1128" y="211"/>
                  </a:lnTo>
                  <a:close/>
                  <a:moveTo>
                    <a:pt x="1138" y="1"/>
                  </a:moveTo>
                  <a:lnTo>
                    <a:pt x="0" y="1149"/>
                  </a:lnTo>
                  <a:lnTo>
                    <a:pt x="1138" y="2298"/>
                  </a:lnTo>
                  <a:lnTo>
                    <a:pt x="2287" y="1149"/>
                  </a:lnTo>
                  <a:lnTo>
                    <a:pt x="1138"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8"/>
            <p:cNvSpPr/>
            <p:nvPr/>
          </p:nvSpPr>
          <p:spPr>
            <a:xfrm>
              <a:off x="3547898" y="2979328"/>
              <a:ext cx="150916" cy="151642"/>
            </a:xfrm>
            <a:custGeom>
              <a:avLst/>
              <a:gdLst/>
              <a:ahLst/>
              <a:cxnLst/>
              <a:rect l="l" t="t" r="r" b="b"/>
              <a:pathLst>
                <a:path w="2288" h="2299" extrusionOk="0">
                  <a:moveTo>
                    <a:pt x="1128" y="201"/>
                  </a:moveTo>
                  <a:lnTo>
                    <a:pt x="2076" y="1150"/>
                  </a:lnTo>
                  <a:lnTo>
                    <a:pt x="1128" y="2098"/>
                  </a:lnTo>
                  <a:lnTo>
                    <a:pt x="180" y="1150"/>
                  </a:lnTo>
                  <a:lnTo>
                    <a:pt x="1128" y="201"/>
                  </a:lnTo>
                  <a:close/>
                  <a:moveTo>
                    <a:pt x="1138" y="1"/>
                  </a:moveTo>
                  <a:lnTo>
                    <a:pt x="0" y="1150"/>
                  </a:lnTo>
                  <a:lnTo>
                    <a:pt x="1138" y="2298"/>
                  </a:lnTo>
                  <a:lnTo>
                    <a:pt x="2287" y="1150"/>
                  </a:lnTo>
                  <a:lnTo>
                    <a:pt x="1138"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8"/>
            <p:cNvSpPr/>
            <p:nvPr/>
          </p:nvSpPr>
          <p:spPr>
            <a:xfrm>
              <a:off x="3547898" y="3153132"/>
              <a:ext cx="150916" cy="151576"/>
            </a:xfrm>
            <a:custGeom>
              <a:avLst/>
              <a:gdLst/>
              <a:ahLst/>
              <a:cxnLst/>
              <a:rect l="l" t="t" r="r" b="b"/>
              <a:pathLst>
                <a:path w="2288" h="2298" extrusionOk="0">
                  <a:moveTo>
                    <a:pt x="1128" y="200"/>
                  </a:moveTo>
                  <a:lnTo>
                    <a:pt x="2076" y="1149"/>
                  </a:lnTo>
                  <a:lnTo>
                    <a:pt x="1128" y="2097"/>
                  </a:lnTo>
                  <a:lnTo>
                    <a:pt x="180" y="1149"/>
                  </a:lnTo>
                  <a:lnTo>
                    <a:pt x="1128" y="200"/>
                  </a:lnTo>
                  <a:close/>
                  <a:moveTo>
                    <a:pt x="1138" y="0"/>
                  </a:moveTo>
                  <a:lnTo>
                    <a:pt x="0" y="1149"/>
                  </a:lnTo>
                  <a:lnTo>
                    <a:pt x="1138" y="2297"/>
                  </a:lnTo>
                  <a:lnTo>
                    <a:pt x="2287" y="1149"/>
                  </a:lnTo>
                  <a:lnTo>
                    <a:pt x="1138"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8"/>
            <p:cNvSpPr/>
            <p:nvPr/>
          </p:nvSpPr>
          <p:spPr>
            <a:xfrm>
              <a:off x="3547898" y="3326871"/>
              <a:ext cx="150916" cy="151576"/>
            </a:xfrm>
            <a:custGeom>
              <a:avLst/>
              <a:gdLst/>
              <a:ahLst/>
              <a:cxnLst/>
              <a:rect l="l" t="t" r="r" b="b"/>
              <a:pathLst>
                <a:path w="2288" h="2298" extrusionOk="0">
                  <a:moveTo>
                    <a:pt x="1128" y="201"/>
                  </a:moveTo>
                  <a:lnTo>
                    <a:pt x="2076" y="1149"/>
                  </a:lnTo>
                  <a:lnTo>
                    <a:pt x="1128" y="2098"/>
                  </a:lnTo>
                  <a:lnTo>
                    <a:pt x="180" y="1149"/>
                  </a:lnTo>
                  <a:lnTo>
                    <a:pt x="1128" y="201"/>
                  </a:lnTo>
                  <a:close/>
                  <a:moveTo>
                    <a:pt x="1138" y="1"/>
                  </a:moveTo>
                  <a:lnTo>
                    <a:pt x="0" y="1149"/>
                  </a:lnTo>
                  <a:lnTo>
                    <a:pt x="1138" y="2298"/>
                  </a:lnTo>
                  <a:lnTo>
                    <a:pt x="2287" y="1149"/>
                  </a:lnTo>
                  <a:lnTo>
                    <a:pt x="1138"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8"/>
            <p:cNvSpPr/>
            <p:nvPr/>
          </p:nvSpPr>
          <p:spPr>
            <a:xfrm>
              <a:off x="3547898" y="3499950"/>
              <a:ext cx="150916" cy="150851"/>
            </a:xfrm>
            <a:custGeom>
              <a:avLst/>
              <a:gdLst/>
              <a:ahLst/>
              <a:cxnLst/>
              <a:rect l="l" t="t" r="r" b="b"/>
              <a:pathLst>
                <a:path w="2288" h="2287" extrusionOk="0">
                  <a:moveTo>
                    <a:pt x="1128" y="211"/>
                  </a:moveTo>
                  <a:lnTo>
                    <a:pt x="2076" y="1159"/>
                  </a:lnTo>
                  <a:lnTo>
                    <a:pt x="1128" y="2108"/>
                  </a:lnTo>
                  <a:lnTo>
                    <a:pt x="180" y="1159"/>
                  </a:lnTo>
                  <a:lnTo>
                    <a:pt x="1128" y="211"/>
                  </a:lnTo>
                  <a:close/>
                  <a:moveTo>
                    <a:pt x="1138" y="0"/>
                  </a:moveTo>
                  <a:lnTo>
                    <a:pt x="0" y="1149"/>
                  </a:lnTo>
                  <a:lnTo>
                    <a:pt x="1138" y="2287"/>
                  </a:lnTo>
                  <a:lnTo>
                    <a:pt x="2287" y="1149"/>
                  </a:lnTo>
                  <a:lnTo>
                    <a:pt x="1138"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8"/>
            <p:cNvSpPr/>
            <p:nvPr/>
          </p:nvSpPr>
          <p:spPr>
            <a:xfrm>
              <a:off x="3547898" y="3673689"/>
              <a:ext cx="150916" cy="150916"/>
            </a:xfrm>
            <a:custGeom>
              <a:avLst/>
              <a:gdLst/>
              <a:ahLst/>
              <a:cxnLst/>
              <a:rect l="l" t="t" r="r" b="b"/>
              <a:pathLst>
                <a:path w="2288" h="2288" extrusionOk="0">
                  <a:moveTo>
                    <a:pt x="1128" y="211"/>
                  </a:moveTo>
                  <a:lnTo>
                    <a:pt x="2076" y="1160"/>
                  </a:lnTo>
                  <a:lnTo>
                    <a:pt x="1128" y="2108"/>
                  </a:lnTo>
                  <a:lnTo>
                    <a:pt x="180" y="1160"/>
                  </a:lnTo>
                  <a:lnTo>
                    <a:pt x="1128" y="211"/>
                  </a:lnTo>
                  <a:close/>
                  <a:moveTo>
                    <a:pt x="1138" y="1"/>
                  </a:moveTo>
                  <a:lnTo>
                    <a:pt x="0" y="1149"/>
                  </a:lnTo>
                  <a:lnTo>
                    <a:pt x="1138" y="2287"/>
                  </a:lnTo>
                  <a:lnTo>
                    <a:pt x="2287" y="1149"/>
                  </a:lnTo>
                  <a:lnTo>
                    <a:pt x="1138"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8"/>
            <p:cNvSpPr/>
            <p:nvPr/>
          </p:nvSpPr>
          <p:spPr>
            <a:xfrm>
              <a:off x="3673683" y="2892458"/>
              <a:ext cx="150916" cy="151576"/>
            </a:xfrm>
            <a:custGeom>
              <a:avLst/>
              <a:gdLst/>
              <a:ahLst/>
              <a:cxnLst/>
              <a:rect l="l" t="t" r="r" b="b"/>
              <a:pathLst>
                <a:path w="2288" h="2298" extrusionOk="0">
                  <a:moveTo>
                    <a:pt x="1149" y="201"/>
                  </a:moveTo>
                  <a:lnTo>
                    <a:pt x="2098" y="1149"/>
                  </a:lnTo>
                  <a:lnTo>
                    <a:pt x="1149" y="2098"/>
                  </a:lnTo>
                  <a:lnTo>
                    <a:pt x="201" y="1149"/>
                  </a:lnTo>
                  <a:lnTo>
                    <a:pt x="1149" y="201"/>
                  </a:lnTo>
                  <a:close/>
                  <a:moveTo>
                    <a:pt x="1149" y="1"/>
                  </a:moveTo>
                  <a:lnTo>
                    <a:pt x="1" y="1149"/>
                  </a:lnTo>
                  <a:lnTo>
                    <a:pt x="1149" y="2298"/>
                  </a:lnTo>
                  <a:lnTo>
                    <a:pt x="2287"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8"/>
            <p:cNvSpPr/>
            <p:nvPr/>
          </p:nvSpPr>
          <p:spPr>
            <a:xfrm>
              <a:off x="3673683" y="3066263"/>
              <a:ext cx="150916" cy="151576"/>
            </a:xfrm>
            <a:custGeom>
              <a:avLst/>
              <a:gdLst/>
              <a:ahLst/>
              <a:cxnLst/>
              <a:rect l="l" t="t" r="r" b="b"/>
              <a:pathLst>
                <a:path w="2288" h="2298" extrusionOk="0">
                  <a:moveTo>
                    <a:pt x="1149" y="200"/>
                  </a:moveTo>
                  <a:lnTo>
                    <a:pt x="2098" y="1149"/>
                  </a:lnTo>
                  <a:lnTo>
                    <a:pt x="1149" y="2097"/>
                  </a:lnTo>
                  <a:lnTo>
                    <a:pt x="201" y="1149"/>
                  </a:lnTo>
                  <a:lnTo>
                    <a:pt x="1149" y="200"/>
                  </a:lnTo>
                  <a:close/>
                  <a:moveTo>
                    <a:pt x="1149" y="0"/>
                  </a:moveTo>
                  <a:lnTo>
                    <a:pt x="1" y="1149"/>
                  </a:lnTo>
                  <a:lnTo>
                    <a:pt x="1149" y="2297"/>
                  </a:lnTo>
                  <a:lnTo>
                    <a:pt x="2287"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8"/>
            <p:cNvSpPr/>
            <p:nvPr/>
          </p:nvSpPr>
          <p:spPr>
            <a:xfrm>
              <a:off x="3673683" y="3240002"/>
              <a:ext cx="150916" cy="151576"/>
            </a:xfrm>
            <a:custGeom>
              <a:avLst/>
              <a:gdLst/>
              <a:ahLst/>
              <a:cxnLst/>
              <a:rect l="l" t="t" r="r" b="b"/>
              <a:pathLst>
                <a:path w="2288" h="2298" extrusionOk="0">
                  <a:moveTo>
                    <a:pt x="1149" y="201"/>
                  </a:moveTo>
                  <a:lnTo>
                    <a:pt x="2098" y="1149"/>
                  </a:lnTo>
                  <a:lnTo>
                    <a:pt x="1149" y="2097"/>
                  </a:lnTo>
                  <a:lnTo>
                    <a:pt x="201" y="1149"/>
                  </a:lnTo>
                  <a:lnTo>
                    <a:pt x="1149" y="201"/>
                  </a:lnTo>
                  <a:close/>
                  <a:moveTo>
                    <a:pt x="1149" y="0"/>
                  </a:moveTo>
                  <a:lnTo>
                    <a:pt x="1" y="1149"/>
                  </a:lnTo>
                  <a:lnTo>
                    <a:pt x="1149" y="2298"/>
                  </a:lnTo>
                  <a:lnTo>
                    <a:pt x="2287"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8"/>
            <p:cNvSpPr/>
            <p:nvPr/>
          </p:nvSpPr>
          <p:spPr>
            <a:xfrm>
              <a:off x="3673683" y="3413081"/>
              <a:ext cx="150916" cy="150851"/>
            </a:xfrm>
            <a:custGeom>
              <a:avLst/>
              <a:gdLst/>
              <a:ahLst/>
              <a:cxnLst/>
              <a:rect l="l" t="t" r="r" b="b"/>
              <a:pathLst>
                <a:path w="2288" h="2287" extrusionOk="0">
                  <a:moveTo>
                    <a:pt x="1149" y="211"/>
                  </a:moveTo>
                  <a:lnTo>
                    <a:pt x="2098" y="1159"/>
                  </a:lnTo>
                  <a:lnTo>
                    <a:pt x="1149" y="2108"/>
                  </a:lnTo>
                  <a:lnTo>
                    <a:pt x="201" y="1159"/>
                  </a:lnTo>
                  <a:lnTo>
                    <a:pt x="1149" y="211"/>
                  </a:lnTo>
                  <a:close/>
                  <a:moveTo>
                    <a:pt x="1149" y="0"/>
                  </a:moveTo>
                  <a:lnTo>
                    <a:pt x="1" y="1149"/>
                  </a:lnTo>
                  <a:lnTo>
                    <a:pt x="1149" y="2287"/>
                  </a:lnTo>
                  <a:lnTo>
                    <a:pt x="2287" y="1149"/>
                  </a:lnTo>
                  <a:lnTo>
                    <a:pt x="114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8"/>
            <p:cNvSpPr/>
            <p:nvPr/>
          </p:nvSpPr>
          <p:spPr>
            <a:xfrm>
              <a:off x="3673683" y="3586820"/>
              <a:ext cx="150916" cy="150916"/>
            </a:xfrm>
            <a:custGeom>
              <a:avLst/>
              <a:gdLst/>
              <a:ahLst/>
              <a:cxnLst/>
              <a:rect l="l" t="t" r="r" b="b"/>
              <a:pathLst>
                <a:path w="2288" h="2288" extrusionOk="0">
                  <a:moveTo>
                    <a:pt x="1149" y="211"/>
                  </a:moveTo>
                  <a:lnTo>
                    <a:pt x="2098" y="1160"/>
                  </a:lnTo>
                  <a:lnTo>
                    <a:pt x="1149" y="2108"/>
                  </a:lnTo>
                  <a:lnTo>
                    <a:pt x="201" y="1160"/>
                  </a:lnTo>
                  <a:lnTo>
                    <a:pt x="1149" y="211"/>
                  </a:lnTo>
                  <a:close/>
                  <a:moveTo>
                    <a:pt x="1149" y="1"/>
                  </a:moveTo>
                  <a:lnTo>
                    <a:pt x="1" y="1149"/>
                  </a:lnTo>
                  <a:lnTo>
                    <a:pt x="1149" y="2287"/>
                  </a:lnTo>
                  <a:lnTo>
                    <a:pt x="2287"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8"/>
            <p:cNvSpPr/>
            <p:nvPr/>
          </p:nvSpPr>
          <p:spPr>
            <a:xfrm>
              <a:off x="3673683" y="3760558"/>
              <a:ext cx="150916" cy="150916"/>
            </a:xfrm>
            <a:custGeom>
              <a:avLst/>
              <a:gdLst/>
              <a:ahLst/>
              <a:cxnLst/>
              <a:rect l="l" t="t" r="r" b="b"/>
              <a:pathLst>
                <a:path w="2288" h="2288" extrusionOk="0">
                  <a:moveTo>
                    <a:pt x="1149" y="191"/>
                  </a:moveTo>
                  <a:lnTo>
                    <a:pt x="2098" y="1149"/>
                  </a:lnTo>
                  <a:lnTo>
                    <a:pt x="1149" y="2098"/>
                  </a:lnTo>
                  <a:lnTo>
                    <a:pt x="201" y="1149"/>
                  </a:lnTo>
                  <a:lnTo>
                    <a:pt x="1149" y="191"/>
                  </a:lnTo>
                  <a:close/>
                  <a:moveTo>
                    <a:pt x="1149" y="1"/>
                  </a:moveTo>
                  <a:lnTo>
                    <a:pt x="1" y="1149"/>
                  </a:lnTo>
                  <a:lnTo>
                    <a:pt x="1149" y="2287"/>
                  </a:lnTo>
                  <a:lnTo>
                    <a:pt x="2287" y="1149"/>
                  </a:lnTo>
                  <a:lnTo>
                    <a:pt x="1149"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2335;p48"/>
          <p:cNvGrpSpPr/>
          <p:nvPr/>
        </p:nvGrpSpPr>
        <p:grpSpPr>
          <a:xfrm>
            <a:off x="6617500" y="3848462"/>
            <a:ext cx="728950" cy="727425"/>
            <a:chOff x="6786400" y="3701825"/>
            <a:chExt cx="728950" cy="727425"/>
          </a:xfrm>
        </p:grpSpPr>
        <p:sp>
          <p:nvSpPr>
            <p:cNvPr id="2336" name="Google Shape;2336;p48"/>
            <p:cNvSpPr/>
            <p:nvPr/>
          </p:nvSpPr>
          <p:spPr>
            <a:xfrm>
              <a:off x="6996671" y="3701825"/>
              <a:ext cx="518679" cy="517154"/>
            </a:xfrm>
            <a:custGeom>
              <a:avLst/>
              <a:gdLst/>
              <a:ahLst/>
              <a:cxnLst/>
              <a:rect l="l" t="t" r="r" b="b"/>
              <a:pathLst>
                <a:path w="3742" h="3731" extrusionOk="0">
                  <a:moveTo>
                    <a:pt x="3478" y="264"/>
                  </a:moveTo>
                  <a:lnTo>
                    <a:pt x="3478" y="3467"/>
                  </a:lnTo>
                  <a:lnTo>
                    <a:pt x="264" y="3467"/>
                  </a:lnTo>
                  <a:lnTo>
                    <a:pt x="264" y="264"/>
                  </a:lnTo>
                  <a:close/>
                  <a:moveTo>
                    <a:pt x="1" y="0"/>
                  </a:moveTo>
                  <a:lnTo>
                    <a:pt x="1" y="3731"/>
                  </a:lnTo>
                  <a:lnTo>
                    <a:pt x="3741" y="3731"/>
                  </a:lnTo>
                  <a:lnTo>
                    <a:pt x="3741"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8"/>
            <p:cNvSpPr/>
            <p:nvPr/>
          </p:nvSpPr>
          <p:spPr>
            <a:xfrm>
              <a:off x="6786400" y="3910710"/>
              <a:ext cx="518679" cy="518540"/>
            </a:xfrm>
            <a:custGeom>
              <a:avLst/>
              <a:gdLst/>
              <a:ahLst/>
              <a:cxnLst/>
              <a:rect l="l" t="t" r="r" b="b"/>
              <a:pathLst>
                <a:path w="3742" h="3741" extrusionOk="0">
                  <a:moveTo>
                    <a:pt x="3488" y="264"/>
                  </a:moveTo>
                  <a:lnTo>
                    <a:pt x="3488" y="3477"/>
                  </a:lnTo>
                  <a:lnTo>
                    <a:pt x="274" y="3477"/>
                  </a:lnTo>
                  <a:lnTo>
                    <a:pt x="274" y="264"/>
                  </a:lnTo>
                  <a:close/>
                  <a:moveTo>
                    <a:pt x="0" y="0"/>
                  </a:moveTo>
                  <a:lnTo>
                    <a:pt x="0" y="3741"/>
                  </a:lnTo>
                  <a:lnTo>
                    <a:pt x="3741" y="3741"/>
                  </a:lnTo>
                  <a:lnTo>
                    <a:pt x="3741" y="0"/>
                  </a:lnTo>
                  <a:close/>
                </a:path>
              </a:pathLst>
            </a:custGeom>
            <a:gradFill>
              <a:gsLst>
                <a:gs pos="0">
                  <a:schemeClr val="accent1"/>
                </a:gs>
                <a:gs pos="100000">
                  <a:srgbClr val="D9D378">
                    <a:alpha val="5215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8" name="Google Shape;2338;p48"/>
          <p:cNvGrpSpPr/>
          <p:nvPr/>
        </p:nvGrpSpPr>
        <p:grpSpPr>
          <a:xfrm>
            <a:off x="4396154" y="4261702"/>
            <a:ext cx="1925092" cy="283202"/>
            <a:chOff x="5854650" y="4141300"/>
            <a:chExt cx="548225" cy="80650"/>
          </a:xfrm>
        </p:grpSpPr>
        <p:sp>
          <p:nvSpPr>
            <p:cNvPr id="2339" name="Google Shape;2339;p48"/>
            <p:cNvSpPr/>
            <p:nvPr/>
          </p:nvSpPr>
          <p:spPr>
            <a:xfrm>
              <a:off x="6333550" y="4141300"/>
              <a:ext cx="69325" cy="80650"/>
            </a:xfrm>
            <a:custGeom>
              <a:avLst/>
              <a:gdLst/>
              <a:ahLst/>
              <a:cxnLst/>
              <a:rect l="l" t="t" r="r" b="b"/>
              <a:pathLst>
                <a:path w="2773" h="3226" extrusionOk="0">
                  <a:moveTo>
                    <a:pt x="1655" y="1"/>
                  </a:moveTo>
                  <a:lnTo>
                    <a:pt x="1" y="1644"/>
                  </a:lnTo>
                  <a:lnTo>
                    <a:pt x="1581" y="3225"/>
                  </a:lnTo>
                  <a:lnTo>
                    <a:pt x="2688" y="3225"/>
                  </a:lnTo>
                  <a:lnTo>
                    <a:pt x="1107" y="1644"/>
                  </a:lnTo>
                  <a:lnTo>
                    <a:pt x="2772"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8"/>
            <p:cNvSpPr/>
            <p:nvPr/>
          </p:nvSpPr>
          <p:spPr>
            <a:xfrm>
              <a:off x="6265075" y="4141300"/>
              <a:ext cx="69300" cy="80650"/>
            </a:xfrm>
            <a:custGeom>
              <a:avLst/>
              <a:gdLst/>
              <a:ahLst/>
              <a:cxnLst/>
              <a:rect l="l" t="t" r="r" b="b"/>
              <a:pathLst>
                <a:path w="2772" h="3226" extrusionOk="0">
                  <a:moveTo>
                    <a:pt x="1654" y="1"/>
                  </a:moveTo>
                  <a:lnTo>
                    <a:pt x="0" y="1644"/>
                  </a:lnTo>
                  <a:lnTo>
                    <a:pt x="1581" y="3225"/>
                  </a:lnTo>
                  <a:lnTo>
                    <a:pt x="2708" y="3225"/>
                  </a:lnTo>
                  <a:lnTo>
                    <a:pt x="1128" y="1644"/>
                  </a:lnTo>
                  <a:lnTo>
                    <a:pt x="2771"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8"/>
            <p:cNvSpPr/>
            <p:nvPr/>
          </p:nvSpPr>
          <p:spPr>
            <a:xfrm>
              <a:off x="6197100" y="4141300"/>
              <a:ext cx="69050" cy="80650"/>
            </a:xfrm>
            <a:custGeom>
              <a:avLst/>
              <a:gdLst/>
              <a:ahLst/>
              <a:cxnLst/>
              <a:rect l="l" t="t" r="r" b="b"/>
              <a:pathLst>
                <a:path w="2762" h="3226" extrusionOk="0">
                  <a:moveTo>
                    <a:pt x="1644" y="1"/>
                  </a:moveTo>
                  <a:lnTo>
                    <a:pt x="0" y="1644"/>
                  </a:lnTo>
                  <a:lnTo>
                    <a:pt x="1581" y="3225"/>
                  </a:lnTo>
                  <a:lnTo>
                    <a:pt x="2688" y="3225"/>
                  </a:lnTo>
                  <a:lnTo>
                    <a:pt x="1107" y="1644"/>
                  </a:lnTo>
                  <a:lnTo>
                    <a:pt x="2761"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8"/>
            <p:cNvSpPr/>
            <p:nvPr/>
          </p:nvSpPr>
          <p:spPr>
            <a:xfrm>
              <a:off x="6128600" y="4141300"/>
              <a:ext cx="69050" cy="80650"/>
            </a:xfrm>
            <a:custGeom>
              <a:avLst/>
              <a:gdLst/>
              <a:ahLst/>
              <a:cxnLst/>
              <a:rect l="l" t="t" r="r" b="b"/>
              <a:pathLst>
                <a:path w="2762" h="3226" extrusionOk="0">
                  <a:moveTo>
                    <a:pt x="1645" y="1"/>
                  </a:moveTo>
                  <a:lnTo>
                    <a:pt x="1" y="1644"/>
                  </a:lnTo>
                  <a:lnTo>
                    <a:pt x="1581" y="3225"/>
                  </a:lnTo>
                  <a:lnTo>
                    <a:pt x="2698" y="3225"/>
                  </a:lnTo>
                  <a:lnTo>
                    <a:pt x="1118" y="1644"/>
                  </a:lnTo>
                  <a:lnTo>
                    <a:pt x="2762"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8"/>
            <p:cNvSpPr/>
            <p:nvPr/>
          </p:nvSpPr>
          <p:spPr>
            <a:xfrm>
              <a:off x="6059325" y="4141300"/>
              <a:ext cx="69300" cy="80650"/>
            </a:xfrm>
            <a:custGeom>
              <a:avLst/>
              <a:gdLst/>
              <a:ahLst/>
              <a:cxnLst/>
              <a:rect l="l" t="t" r="r" b="b"/>
              <a:pathLst>
                <a:path w="2772" h="3226" extrusionOk="0">
                  <a:moveTo>
                    <a:pt x="1644" y="1"/>
                  </a:moveTo>
                  <a:lnTo>
                    <a:pt x="0" y="1644"/>
                  </a:lnTo>
                  <a:lnTo>
                    <a:pt x="1581" y="3225"/>
                  </a:lnTo>
                  <a:lnTo>
                    <a:pt x="2698" y="3225"/>
                  </a:lnTo>
                  <a:lnTo>
                    <a:pt x="1117" y="1644"/>
                  </a:lnTo>
                  <a:lnTo>
                    <a:pt x="2772"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8"/>
            <p:cNvSpPr/>
            <p:nvPr/>
          </p:nvSpPr>
          <p:spPr>
            <a:xfrm>
              <a:off x="5991100" y="4141300"/>
              <a:ext cx="69300" cy="80650"/>
            </a:xfrm>
            <a:custGeom>
              <a:avLst/>
              <a:gdLst/>
              <a:ahLst/>
              <a:cxnLst/>
              <a:rect l="l" t="t" r="r" b="b"/>
              <a:pathLst>
                <a:path w="2772" h="3226" extrusionOk="0">
                  <a:moveTo>
                    <a:pt x="1655" y="1"/>
                  </a:moveTo>
                  <a:lnTo>
                    <a:pt x="0" y="1644"/>
                  </a:lnTo>
                  <a:lnTo>
                    <a:pt x="1581" y="3225"/>
                  </a:lnTo>
                  <a:lnTo>
                    <a:pt x="2708" y="3225"/>
                  </a:lnTo>
                  <a:lnTo>
                    <a:pt x="1128" y="1644"/>
                  </a:lnTo>
                  <a:lnTo>
                    <a:pt x="2772"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8"/>
            <p:cNvSpPr/>
            <p:nvPr/>
          </p:nvSpPr>
          <p:spPr>
            <a:xfrm>
              <a:off x="5922600" y="4141300"/>
              <a:ext cx="69300" cy="80650"/>
            </a:xfrm>
            <a:custGeom>
              <a:avLst/>
              <a:gdLst/>
              <a:ahLst/>
              <a:cxnLst/>
              <a:rect l="l" t="t" r="r" b="b"/>
              <a:pathLst>
                <a:path w="2772" h="3226" extrusionOk="0">
                  <a:moveTo>
                    <a:pt x="1655" y="1"/>
                  </a:moveTo>
                  <a:lnTo>
                    <a:pt x="1" y="1644"/>
                  </a:lnTo>
                  <a:lnTo>
                    <a:pt x="1581" y="3225"/>
                  </a:lnTo>
                  <a:lnTo>
                    <a:pt x="2709" y="3225"/>
                  </a:lnTo>
                  <a:lnTo>
                    <a:pt x="1128" y="1644"/>
                  </a:lnTo>
                  <a:lnTo>
                    <a:pt x="2772"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8"/>
            <p:cNvSpPr/>
            <p:nvPr/>
          </p:nvSpPr>
          <p:spPr>
            <a:xfrm>
              <a:off x="5854650" y="4141300"/>
              <a:ext cx="69025" cy="80650"/>
            </a:xfrm>
            <a:custGeom>
              <a:avLst/>
              <a:gdLst/>
              <a:ahLst/>
              <a:cxnLst/>
              <a:rect l="l" t="t" r="r" b="b"/>
              <a:pathLst>
                <a:path w="2761" h="3226" extrusionOk="0">
                  <a:moveTo>
                    <a:pt x="1644" y="1"/>
                  </a:moveTo>
                  <a:lnTo>
                    <a:pt x="0" y="1644"/>
                  </a:lnTo>
                  <a:lnTo>
                    <a:pt x="1581" y="3225"/>
                  </a:lnTo>
                  <a:lnTo>
                    <a:pt x="2698" y="3225"/>
                  </a:lnTo>
                  <a:lnTo>
                    <a:pt x="1117" y="1644"/>
                  </a:lnTo>
                  <a:lnTo>
                    <a:pt x="2761"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50"/>
        <p:cNvGrpSpPr/>
        <p:nvPr/>
      </p:nvGrpSpPr>
      <p:grpSpPr>
        <a:xfrm>
          <a:off x="0" y="0"/>
          <a:ext cx="0" cy="0"/>
          <a:chOff x="0" y="0"/>
          <a:chExt cx="0" cy="0"/>
        </a:xfrm>
      </p:grpSpPr>
      <p:sp>
        <p:nvSpPr>
          <p:cNvPr id="2351" name="Google Shape;235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352" name="Google Shape;2352;p49"/>
          <p:cNvSpPr txBox="1">
            <a:spLocks noGrp="1"/>
          </p:cNvSpPr>
          <p:nvPr>
            <p:ph type="body" idx="1"/>
          </p:nvPr>
        </p:nvSpPr>
        <p:spPr>
          <a:xfrm>
            <a:off x="720000" y="1152475"/>
            <a:ext cx="7704000" cy="3184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rPr>
              <a:t>Did you like the resources in this template? Get them for free at our other websites:</a:t>
            </a:r>
            <a:endParaRPr>
              <a:solidFill>
                <a:schemeClr val="dk1"/>
              </a:solidFill>
            </a:endParaRPr>
          </a:p>
          <a:p>
            <a:pPr marL="0" lvl="0" indent="0" algn="l" rtl="0">
              <a:lnSpc>
                <a:spcPct val="100000"/>
              </a:lnSpc>
              <a:spcBef>
                <a:spcPts val="1000"/>
              </a:spcBef>
              <a:spcAft>
                <a:spcPts val="0"/>
              </a:spcAft>
              <a:buNone/>
            </a:pPr>
            <a:r>
              <a:rPr lang="en" sz="2200">
                <a:solidFill>
                  <a:schemeClr val="dk1"/>
                </a:solidFill>
                <a:latin typeface="Outfit Medium"/>
                <a:ea typeface="Outfit Medium"/>
                <a:cs typeface="Outfit Medium"/>
                <a:sym typeface="Outfit Medium"/>
              </a:rPr>
              <a:t>Photos</a:t>
            </a:r>
            <a:endParaRPr sz="2200">
              <a:solidFill>
                <a:schemeClr val="dk1"/>
              </a:solidFill>
              <a:latin typeface="Outfit Medium"/>
              <a:ea typeface="Outfit Medium"/>
              <a:cs typeface="Outfit Medium"/>
              <a:sym typeface="Outfit Medium"/>
            </a:endParaRPr>
          </a:p>
          <a:p>
            <a:pPr marL="457200" lvl="0" indent="-304800" algn="l" rtl="0">
              <a:spcBef>
                <a:spcPts val="1000"/>
              </a:spcBef>
              <a:spcAft>
                <a:spcPts val="0"/>
              </a:spcAft>
              <a:buSzPts val="1200"/>
              <a:buChar char="◤"/>
            </a:pPr>
            <a:r>
              <a:rPr lang="en" u="sng">
                <a:solidFill>
                  <a:schemeClr val="dk1"/>
                </a:solidFill>
                <a:hlinkClick r:id="rId3">
                  <a:extLst>
                    <a:ext uri="{A12FA001-AC4F-418D-AE19-62706E023703}">
                      <ahyp:hlinkClr xmlns:ahyp="http://schemas.microsoft.com/office/drawing/2018/hyperlinkcolor" val="tx"/>
                    </a:ext>
                  </a:extLst>
                </a:hlinkClick>
              </a:rPr>
              <a:t>Old patient close-up</a:t>
            </a:r>
            <a:endParaRPr>
              <a:solidFill>
                <a:schemeClr val="dk1"/>
              </a:solidFill>
            </a:endParaRPr>
          </a:p>
          <a:p>
            <a:pPr marL="457200" lvl="0" indent="-304800" algn="l" rtl="0">
              <a:lnSpc>
                <a:spcPct val="100000"/>
              </a:lnSpc>
              <a:spcBef>
                <a:spcPts val="0"/>
              </a:spcBef>
              <a:spcAft>
                <a:spcPts val="0"/>
              </a:spcAft>
              <a:buClr>
                <a:schemeClr val="accent1"/>
              </a:buClr>
              <a:buSzPts val="1200"/>
              <a:buChar char="◤"/>
            </a:pPr>
            <a:r>
              <a:rPr lang="en" u="sng">
                <a:solidFill>
                  <a:schemeClr val="dk1"/>
                </a:solidFill>
                <a:hlinkClick r:id="rId4">
                  <a:extLst>
                    <a:ext uri="{A12FA001-AC4F-418D-AE19-62706E023703}">
                      <ahyp:hlinkClr xmlns:ahyp="http://schemas.microsoft.com/office/drawing/2018/hyperlinkcolor" val="tx"/>
                    </a:ext>
                  </a:extLst>
                </a:hlinkClick>
              </a:rPr>
              <a:t>Person suffering from std</a:t>
            </a:r>
            <a:endParaRPr>
              <a:solidFill>
                <a:schemeClr val="dk1"/>
              </a:solidFill>
            </a:endParaRPr>
          </a:p>
          <a:p>
            <a:pPr marL="457200" lvl="0" indent="-304800" algn="l" rtl="0">
              <a:lnSpc>
                <a:spcPct val="100000"/>
              </a:lnSpc>
              <a:spcBef>
                <a:spcPts val="0"/>
              </a:spcBef>
              <a:spcAft>
                <a:spcPts val="0"/>
              </a:spcAft>
              <a:buSzPts val="1200"/>
              <a:buChar char="◤"/>
            </a:pPr>
            <a:r>
              <a:rPr lang="en" u="sng">
                <a:solidFill>
                  <a:schemeClr val="dk1"/>
                </a:solidFill>
                <a:hlinkClick r:id="rId5">
                  <a:extLst>
                    <a:ext uri="{A12FA001-AC4F-418D-AE19-62706E023703}">
                      <ahyp:hlinkClr xmlns:ahyp="http://schemas.microsoft.com/office/drawing/2018/hyperlinkcolor" val="tx"/>
                    </a:ext>
                  </a:extLst>
                </a:hlinkClick>
              </a:rPr>
              <a:t>Person with eating disorder having belly pain</a:t>
            </a:r>
            <a:endParaRPr>
              <a:solidFill>
                <a:schemeClr val="dk1"/>
              </a:solidFill>
            </a:endParaRPr>
          </a:p>
          <a:p>
            <a:pPr marL="0" lvl="0" indent="0" algn="l" rtl="0">
              <a:lnSpc>
                <a:spcPct val="100000"/>
              </a:lnSpc>
              <a:spcBef>
                <a:spcPts val="2400"/>
              </a:spcBef>
              <a:spcAft>
                <a:spcPts val="0"/>
              </a:spcAft>
              <a:buNone/>
            </a:pPr>
            <a:r>
              <a:rPr lang="en" sz="2200">
                <a:solidFill>
                  <a:schemeClr val="dk1"/>
                </a:solidFill>
                <a:latin typeface="Outfit Medium"/>
                <a:ea typeface="Outfit Medium"/>
                <a:cs typeface="Outfit Medium"/>
                <a:sym typeface="Outfit Medium"/>
              </a:rPr>
              <a:t>Vectors</a:t>
            </a:r>
            <a:endParaRPr sz="2200">
              <a:solidFill>
                <a:schemeClr val="dk1"/>
              </a:solidFill>
              <a:latin typeface="Outfit Medium"/>
              <a:ea typeface="Outfit Medium"/>
              <a:cs typeface="Outfit Medium"/>
              <a:sym typeface="Outfit Medium"/>
            </a:endParaRPr>
          </a:p>
          <a:p>
            <a:pPr marL="457200" lvl="0" indent="-304800" algn="l" rtl="0">
              <a:lnSpc>
                <a:spcPct val="100000"/>
              </a:lnSpc>
              <a:spcBef>
                <a:spcPts val="600"/>
              </a:spcBef>
              <a:spcAft>
                <a:spcPts val="0"/>
              </a:spcAft>
              <a:buSzPts val="1200"/>
              <a:buChar char="◤"/>
            </a:pPr>
            <a:r>
              <a:rPr lang="en" u="sng">
                <a:solidFill>
                  <a:schemeClr val="dk1"/>
                </a:solidFill>
                <a:hlinkClick r:id="rId6">
                  <a:extLst>
                    <a:ext uri="{A12FA001-AC4F-418D-AE19-62706E023703}">
                      <ahyp:hlinkClr xmlns:ahyp="http://schemas.microsoft.com/office/drawing/2018/hyperlinkcolor" val="tx"/>
                    </a:ext>
                  </a:extLst>
                </a:hlinkClick>
              </a:rPr>
              <a:t>Flat geometric background</a:t>
            </a:r>
            <a:endParaRPr>
              <a:solidFill>
                <a:schemeClr val="dk1"/>
              </a:solidFill>
            </a:endParaRPr>
          </a:p>
          <a:p>
            <a:pPr marL="457200" lvl="0" indent="-304800" algn="l" rtl="0">
              <a:lnSpc>
                <a:spcPct val="100000"/>
              </a:lnSpc>
              <a:spcBef>
                <a:spcPts val="0"/>
              </a:spcBef>
              <a:spcAft>
                <a:spcPts val="0"/>
              </a:spcAft>
              <a:buClr>
                <a:schemeClr val="accent1"/>
              </a:buClr>
              <a:buSzPts val="1200"/>
              <a:buChar char="◤"/>
            </a:pPr>
            <a:r>
              <a:rPr lang="en" u="sng">
                <a:solidFill>
                  <a:schemeClr val="dk1"/>
                </a:solidFill>
                <a:hlinkClick r:id="rId7">
                  <a:extLst>
                    <a:ext uri="{A12FA001-AC4F-418D-AE19-62706E023703}">
                      <ahyp:hlinkClr xmlns:ahyp="http://schemas.microsoft.com/office/drawing/2018/hyperlinkcolor" val="tx"/>
                    </a:ext>
                  </a:extLst>
                </a:hlinkClick>
              </a:rPr>
              <a:t>Hand drawn flat design fatty liver illustration</a:t>
            </a:r>
            <a:endParaRPr>
              <a:solidFill>
                <a:schemeClr val="dk1"/>
              </a:solidFill>
            </a:endParaRPr>
          </a:p>
          <a:p>
            <a:pPr marL="457200" lvl="0" indent="-304800" algn="l" rtl="0">
              <a:lnSpc>
                <a:spcPct val="100000"/>
              </a:lnSpc>
              <a:spcBef>
                <a:spcPts val="0"/>
              </a:spcBef>
              <a:spcAft>
                <a:spcPts val="0"/>
              </a:spcAft>
              <a:buSzPts val="1200"/>
              <a:buChar char="◤"/>
            </a:pPr>
            <a:r>
              <a:rPr lang="en" u="sng">
                <a:solidFill>
                  <a:schemeClr val="dk1"/>
                </a:solidFill>
                <a:hlinkClick r:id="rId8">
                  <a:extLst>
                    <a:ext uri="{A12FA001-AC4F-418D-AE19-62706E023703}">
                      <ahyp:hlinkClr xmlns:ahyp="http://schemas.microsoft.com/office/drawing/2018/hyperlinkcolor" val="tx"/>
                    </a:ext>
                  </a:extLst>
                </a:hlinkClick>
              </a:rPr>
              <a:t>Human anatomy internal organs layout</a:t>
            </a:r>
            <a:endParaRPr>
              <a:solidFill>
                <a:schemeClr val="dk1"/>
              </a:solidFill>
            </a:endParaRPr>
          </a:p>
          <a:p>
            <a:pPr marL="457200" lvl="0" indent="-304800" algn="l" rtl="0">
              <a:lnSpc>
                <a:spcPct val="100000"/>
              </a:lnSpc>
              <a:spcBef>
                <a:spcPts val="0"/>
              </a:spcBef>
              <a:spcAft>
                <a:spcPts val="0"/>
              </a:spcAft>
              <a:buClr>
                <a:schemeClr val="accent1"/>
              </a:buClr>
              <a:buSzPts val="1200"/>
              <a:buChar char="◤"/>
            </a:pPr>
            <a:r>
              <a:rPr lang="en" u="sng">
                <a:solidFill>
                  <a:schemeClr val="dk1"/>
                </a:solidFill>
                <a:hlinkClick r:id="rId9">
                  <a:extLst>
                    <a:ext uri="{A12FA001-AC4F-418D-AE19-62706E023703}">
                      <ahyp:hlinkClr xmlns:ahyp="http://schemas.microsoft.com/office/drawing/2018/hyperlinkcolor" val="tx"/>
                    </a:ext>
                  </a:extLst>
                </a:hlinkClick>
              </a:rPr>
              <a:t>Human anatomy with body organs names realistic illustration</a:t>
            </a:r>
            <a:endParaRPr>
              <a:solidFill>
                <a:schemeClr val="dk1"/>
              </a:solidFill>
            </a:endParaRPr>
          </a:p>
          <a:p>
            <a:pPr marL="457200" lvl="0" indent="-304800" algn="l" rtl="0">
              <a:lnSpc>
                <a:spcPct val="100000"/>
              </a:lnSpc>
              <a:spcBef>
                <a:spcPts val="0"/>
              </a:spcBef>
              <a:spcAft>
                <a:spcPts val="0"/>
              </a:spcAft>
              <a:buSzPts val="1200"/>
              <a:buChar char="◤"/>
            </a:pPr>
            <a:r>
              <a:rPr lang="en" u="sng">
                <a:solidFill>
                  <a:schemeClr val="dk1"/>
                </a:solidFill>
                <a:hlinkClick r:id="rId10">
                  <a:extLst>
                    <a:ext uri="{A12FA001-AC4F-418D-AE19-62706E023703}">
                      <ahyp:hlinkClr xmlns:ahyp="http://schemas.microsoft.com/office/drawing/2018/hyperlinkcolor" val="tx"/>
                    </a:ext>
                  </a:extLst>
                </a:hlinkClick>
              </a:rPr>
              <a:t>Human liver structure. organ human, medical science, health internal</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56"/>
        <p:cNvGrpSpPr/>
        <p:nvPr/>
      </p:nvGrpSpPr>
      <p:grpSpPr>
        <a:xfrm>
          <a:off x="0" y="0"/>
          <a:ext cx="0" cy="0"/>
          <a:chOff x="0" y="0"/>
          <a:chExt cx="0" cy="0"/>
        </a:xfrm>
      </p:grpSpPr>
      <p:sp>
        <p:nvSpPr>
          <p:cNvPr id="2357" name="Google Shape;2357;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358" name="Google Shape;2358;p50"/>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62"/>
        <p:cNvGrpSpPr/>
        <p:nvPr/>
      </p:nvGrpSpPr>
      <p:grpSpPr>
        <a:xfrm>
          <a:off x="0" y="0"/>
          <a:ext cx="0" cy="0"/>
          <a:chOff x="0" y="0"/>
          <a:chExt cx="0" cy="0"/>
        </a:xfrm>
      </p:grpSpPr>
      <p:sp>
        <p:nvSpPr>
          <p:cNvPr id="2363" name="Google Shape;2363;p51"/>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364" name="Google Shape;2364;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68"/>
        <p:cNvGrpSpPr/>
        <p:nvPr/>
      </p:nvGrpSpPr>
      <p:grpSpPr>
        <a:xfrm>
          <a:off x="0" y="0"/>
          <a:ext cx="0" cy="0"/>
          <a:chOff x="0" y="0"/>
          <a:chExt cx="0" cy="0"/>
        </a:xfrm>
      </p:grpSpPr>
      <p:sp>
        <p:nvSpPr>
          <p:cNvPr id="2369" name="Google Shape;2369;p52"/>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Outfit</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https://fonts.google.com/specimen/Outfit</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Questrial</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https://fonts.google.com/specimen/Questrial</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2370" name="Google Shape;2370;p52"/>
          <p:cNvSpPr/>
          <p:nvPr/>
        </p:nvSpPr>
        <p:spPr>
          <a:xfrm>
            <a:off x="2583563" y="2947175"/>
            <a:ext cx="791400" cy="754200"/>
          </a:xfrm>
          <a:prstGeom prst="roundRect">
            <a:avLst>
              <a:gd name="adj" fmla="val 16667"/>
            </a:avLst>
          </a:prstGeom>
          <a:solidFill>
            <a:srgbClr val="5A151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2"/>
          <p:cNvSpPr/>
          <p:nvPr/>
        </p:nvSpPr>
        <p:spPr>
          <a:xfrm>
            <a:off x="3645382" y="2947175"/>
            <a:ext cx="791400" cy="754200"/>
          </a:xfrm>
          <a:prstGeom prst="roundRect">
            <a:avLst>
              <a:gd name="adj" fmla="val 16667"/>
            </a:avLst>
          </a:prstGeom>
          <a:solidFill>
            <a:srgbClr val="FFEDE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2"/>
          <p:cNvSpPr/>
          <p:nvPr/>
        </p:nvSpPr>
        <p:spPr>
          <a:xfrm>
            <a:off x="4707202" y="2947175"/>
            <a:ext cx="791400" cy="754200"/>
          </a:xfrm>
          <a:prstGeom prst="roundRect">
            <a:avLst>
              <a:gd name="adj" fmla="val 16667"/>
            </a:avLst>
          </a:prstGeom>
          <a:solidFill>
            <a:srgbClr val="C5585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#5a1517</a:t>
            </a:r>
            <a:endParaRPr sz="1000">
              <a:solidFill>
                <a:srgbClr val="FFFFFF"/>
              </a:solidFill>
            </a:endParaRPr>
          </a:p>
        </p:txBody>
      </p:sp>
      <p:sp>
        <p:nvSpPr>
          <p:cNvPr id="2374" name="Google Shape;2374;p52"/>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#ffeded</a:t>
            </a:r>
            <a:endParaRPr sz="1000"/>
          </a:p>
        </p:txBody>
      </p:sp>
      <p:sp>
        <p:nvSpPr>
          <p:cNvPr id="2375" name="Google Shape;2375;p52"/>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#c5585a</a:t>
            </a:r>
            <a:endParaRPr sz="1000">
              <a:solidFill>
                <a:srgbClr val="FFFFFF"/>
              </a:solidFill>
            </a:endParaRPr>
          </a:p>
        </p:txBody>
      </p:sp>
      <p:sp>
        <p:nvSpPr>
          <p:cNvPr id="2376" name="Google Shape;2376;p52"/>
          <p:cNvSpPr/>
          <p:nvPr/>
        </p:nvSpPr>
        <p:spPr>
          <a:xfrm>
            <a:off x="5769038" y="2947175"/>
            <a:ext cx="791400" cy="754200"/>
          </a:xfrm>
          <a:prstGeom prst="roundRect">
            <a:avLst>
              <a:gd name="adj" fmla="val 16667"/>
            </a:avLst>
          </a:prstGeom>
          <a:solidFill>
            <a:srgbClr val="CA8E3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#ca8e39</a:t>
            </a:r>
            <a:endParaRPr sz="1000">
              <a:solidFill>
                <a:srgbClr val="FFFFFF"/>
              </a:solidFill>
            </a:endParaRPr>
          </a:p>
        </p:txBody>
      </p:sp>
      <p:sp>
        <p:nvSpPr>
          <p:cNvPr id="2378" name="Google Shape;2378;p52"/>
          <p:cNvSpPr/>
          <p:nvPr/>
        </p:nvSpPr>
        <p:spPr>
          <a:xfrm>
            <a:off x="2583563" y="3878275"/>
            <a:ext cx="791400" cy="754200"/>
          </a:xfrm>
          <a:prstGeom prst="roundRect">
            <a:avLst>
              <a:gd name="adj" fmla="val 16667"/>
            </a:avLst>
          </a:prstGeom>
          <a:solidFill>
            <a:srgbClr val="D9D3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2"/>
          <p:cNvSpPr/>
          <p:nvPr/>
        </p:nvSpPr>
        <p:spPr>
          <a:xfrm>
            <a:off x="3645382" y="3878275"/>
            <a:ext cx="791400" cy="754200"/>
          </a:xfrm>
          <a:prstGeom prst="roundRect">
            <a:avLst>
              <a:gd name="adj" fmla="val 16667"/>
            </a:avLst>
          </a:prstGeom>
          <a:solidFill>
            <a:srgbClr val="3084B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2"/>
          <p:cNvSpPr/>
          <p:nvPr/>
        </p:nvSpPr>
        <p:spPr>
          <a:xfrm>
            <a:off x="4707202" y="3878275"/>
            <a:ext cx="791400" cy="754200"/>
          </a:xfrm>
          <a:prstGeom prst="roundRect">
            <a:avLst>
              <a:gd name="adj" fmla="val 16667"/>
            </a:avLst>
          </a:prstGeom>
          <a:solidFill>
            <a:srgbClr val="A29F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2"/>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#d9d378</a:t>
            </a:r>
            <a:endParaRPr sz="1000"/>
          </a:p>
        </p:txBody>
      </p:sp>
      <p:sp>
        <p:nvSpPr>
          <p:cNvPr id="2382" name="Google Shape;2382;p52"/>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#3084b3</a:t>
            </a:r>
            <a:endParaRPr sz="1000">
              <a:solidFill>
                <a:srgbClr val="FFFFFF"/>
              </a:solidFill>
            </a:endParaRPr>
          </a:p>
        </p:txBody>
      </p:sp>
      <p:sp>
        <p:nvSpPr>
          <p:cNvPr id="2383" name="Google Shape;2383;p52"/>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#a29fac</a:t>
            </a:r>
            <a:endParaRPr sz="1000"/>
          </a:p>
        </p:txBody>
      </p:sp>
      <p:sp>
        <p:nvSpPr>
          <p:cNvPr id="2384" name="Google Shape;2384;p52"/>
          <p:cNvSpPr/>
          <p:nvPr/>
        </p:nvSpPr>
        <p:spPr>
          <a:xfrm>
            <a:off x="5769038" y="3878275"/>
            <a:ext cx="791400" cy="754200"/>
          </a:xfrm>
          <a:prstGeom prst="roundRect">
            <a:avLst>
              <a:gd name="adj" fmla="val 16667"/>
            </a:avLst>
          </a:prstGeom>
          <a:solidFill>
            <a:srgbClr val="8080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2"/>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#808080</a:t>
            </a:r>
            <a:endParaRPr sz="1000"/>
          </a:p>
        </p:txBody>
      </p:sp>
      <p:sp>
        <p:nvSpPr>
          <p:cNvPr id="2386" name="Google Shape;2386;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90"/>
        <p:cNvGrpSpPr/>
        <p:nvPr/>
      </p:nvGrpSpPr>
      <p:grpSpPr>
        <a:xfrm>
          <a:off x="0" y="0"/>
          <a:ext cx="0" cy="0"/>
          <a:chOff x="0" y="0"/>
          <a:chExt cx="0" cy="0"/>
        </a:xfrm>
      </p:grpSpPr>
      <p:sp>
        <p:nvSpPr>
          <p:cNvPr id="2391" name="Google Shape;2391;p53"/>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392" name="Google Shape;2392;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393" name="Google Shape;2393;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394" name="Google Shape;2394;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395" name="Google Shape;2395;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396" name="Google Shape;2396;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397" name="Google Shape;2397;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398" name="Google Shape;2398;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399" name="Google Shape;2399;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400" name="Google Shape;2400;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401" name="Google Shape;2401;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402" name="Google Shape;2402;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06"/>
        <p:cNvGrpSpPr/>
        <p:nvPr/>
      </p:nvGrpSpPr>
      <p:grpSpPr>
        <a:xfrm>
          <a:off x="0" y="0"/>
          <a:ext cx="0" cy="0"/>
          <a:chOff x="0" y="0"/>
          <a:chExt cx="0" cy="0"/>
        </a:xfrm>
      </p:grpSpPr>
      <p:grpSp>
        <p:nvGrpSpPr>
          <p:cNvPr id="2407" name="Google Shape;2407;p54"/>
          <p:cNvGrpSpPr/>
          <p:nvPr/>
        </p:nvGrpSpPr>
        <p:grpSpPr>
          <a:xfrm>
            <a:off x="5048544" y="3019584"/>
            <a:ext cx="442841" cy="514271"/>
            <a:chOff x="4727025" y="1332775"/>
            <a:chExt cx="59900" cy="69625"/>
          </a:xfrm>
        </p:grpSpPr>
        <p:sp>
          <p:nvSpPr>
            <p:cNvPr id="2408" name="Google Shape;2408;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54"/>
          <p:cNvGrpSpPr/>
          <p:nvPr/>
        </p:nvGrpSpPr>
        <p:grpSpPr>
          <a:xfrm>
            <a:off x="5723860" y="2267072"/>
            <a:ext cx="500909" cy="500899"/>
            <a:chOff x="4820425" y="1329900"/>
            <a:chExt cx="70175" cy="70350"/>
          </a:xfrm>
        </p:grpSpPr>
        <p:sp>
          <p:nvSpPr>
            <p:cNvPr id="2411" name="Google Shape;2411;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5" name="Google Shape;2415;p54"/>
          <p:cNvGrpSpPr/>
          <p:nvPr/>
        </p:nvGrpSpPr>
        <p:grpSpPr>
          <a:xfrm>
            <a:off x="6376484" y="2278862"/>
            <a:ext cx="538135" cy="493119"/>
            <a:chOff x="4903200" y="1331525"/>
            <a:chExt cx="73575" cy="67425"/>
          </a:xfrm>
        </p:grpSpPr>
        <p:sp>
          <p:nvSpPr>
            <p:cNvPr id="2416" name="Google Shape;2416;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17" name="Google Shape;2417;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8" name="Google Shape;2418;p54"/>
          <p:cNvGrpSpPr/>
          <p:nvPr/>
        </p:nvGrpSpPr>
        <p:grpSpPr>
          <a:xfrm>
            <a:off x="5636435" y="3020840"/>
            <a:ext cx="544563" cy="511895"/>
            <a:chOff x="4815575" y="1416800"/>
            <a:chExt cx="73750" cy="71400"/>
          </a:xfrm>
        </p:grpSpPr>
        <p:sp>
          <p:nvSpPr>
            <p:cNvPr id="2419" name="Google Shape;2419;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2" name="Google Shape;2422;p54"/>
          <p:cNvGrpSpPr/>
          <p:nvPr/>
        </p:nvGrpSpPr>
        <p:grpSpPr>
          <a:xfrm>
            <a:off x="6333060" y="3020546"/>
            <a:ext cx="602914" cy="512477"/>
            <a:chOff x="4902475" y="1418875"/>
            <a:chExt cx="74500" cy="63775"/>
          </a:xfrm>
        </p:grpSpPr>
        <p:sp>
          <p:nvSpPr>
            <p:cNvPr id="2423" name="Google Shape;2423;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5" name="Google Shape;2425;p54"/>
          <p:cNvGrpSpPr/>
          <p:nvPr/>
        </p:nvGrpSpPr>
        <p:grpSpPr>
          <a:xfrm>
            <a:off x="5748932" y="3759785"/>
            <a:ext cx="515391" cy="525699"/>
            <a:chOff x="4818100" y="1507675"/>
            <a:chExt cx="71225" cy="71625"/>
          </a:xfrm>
        </p:grpSpPr>
        <p:sp>
          <p:nvSpPr>
            <p:cNvPr id="2426" name="Google Shape;2426;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0" name="Google Shape;2430;p54"/>
          <p:cNvGrpSpPr/>
          <p:nvPr/>
        </p:nvGrpSpPr>
        <p:grpSpPr>
          <a:xfrm>
            <a:off x="5087034" y="3781317"/>
            <a:ext cx="522956" cy="489869"/>
            <a:chOff x="4721450" y="1509475"/>
            <a:chExt cx="79350" cy="74325"/>
          </a:xfrm>
        </p:grpSpPr>
        <p:sp>
          <p:nvSpPr>
            <p:cNvPr id="2431" name="Google Shape;2431;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 name="Google Shape;2435;p54"/>
          <p:cNvGrpSpPr/>
          <p:nvPr/>
        </p:nvGrpSpPr>
        <p:grpSpPr>
          <a:xfrm>
            <a:off x="6410277" y="3761069"/>
            <a:ext cx="525704" cy="535436"/>
            <a:chOff x="4906800" y="1507500"/>
            <a:chExt cx="70350" cy="71075"/>
          </a:xfrm>
        </p:grpSpPr>
        <p:sp>
          <p:nvSpPr>
            <p:cNvPr id="2436" name="Google Shape;2436;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54"/>
          <p:cNvGrpSpPr/>
          <p:nvPr/>
        </p:nvGrpSpPr>
        <p:grpSpPr>
          <a:xfrm>
            <a:off x="4443099" y="2267050"/>
            <a:ext cx="508054" cy="508095"/>
            <a:chOff x="3736598" y="2170606"/>
            <a:chExt cx="404889" cy="404889"/>
          </a:xfrm>
        </p:grpSpPr>
        <p:sp>
          <p:nvSpPr>
            <p:cNvPr id="2442" name="Google Shape;2442;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 name="Google Shape;2446;p54"/>
          <p:cNvGrpSpPr/>
          <p:nvPr/>
        </p:nvGrpSpPr>
        <p:grpSpPr>
          <a:xfrm>
            <a:off x="3731139" y="2267145"/>
            <a:ext cx="575790" cy="507904"/>
            <a:chOff x="3161917" y="2170682"/>
            <a:chExt cx="458870" cy="404737"/>
          </a:xfrm>
        </p:grpSpPr>
        <p:sp>
          <p:nvSpPr>
            <p:cNvPr id="2447" name="Google Shape;2447;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48" name="Google Shape;2448;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54"/>
          <p:cNvGrpSpPr/>
          <p:nvPr/>
        </p:nvGrpSpPr>
        <p:grpSpPr>
          <a:xfrm>
            <a:off x="3758669" y="3027517"/>
            <a:ext cx="520730" cy="498567"/>
            <a:chOff x="3179914" y="2889488"/>
            <a:chExt cx="422876" cy="404911"/>
          </a:xfrm>
        </p:grpSpPr>
        <p:sp>
          <p:nvSpPr>
            <p:cNvPr id="2451" name="Google Shape;2451;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54"/>
          <p:cNvGrpSpPr/>
          <p:nvPr/>
        </p:nvGrpSpPr>
        <p:grpSpPr>
          <a:xfrm>
            <a:off x="4387349" y="3027477"/>
            <a:ext cx="516145" cy="498648"/>
            <a:chOff x="3729467" y="2889422"/>
            <a:chExt cx="419153" cy="404977"/>
          </a:xfrm>
        </p:grpSpPr>
        <p:sp>
          <p:nvSpPr>
            <p:cNvPr id="2458" name="Google Shape;2458;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5" name="Google Shape;2465;p5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9" name="Google Shape;2469;p54"/>
          <p:cNvGrpSpPr/>
          <p:nvPr/>
        </p:nvGrpSpPr>
        <p:grpSpPr>
          <a:xfrm>
            <a:off x="7107677" y="2474362"/>
            <a:ext cx="166473" cy="141497"/>
            <a:chOff x="4660325" y="1866850"/>
            <a:chExt cx="68350" cy="58100"/>
          </a:xfrm>
        </p:grpSpPr>
        <p:sp>
          <p:nvSpPr>
            <p:cNvPr id="2470" name="Google Shape;2470;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 name="Google Shape;2472;p54"/>
          <p:cNvGrpSpPr/>
          <p:nvPr/>
        </p:nvGrpSpPr>
        <p:grpSpPr>
          <a:xfrm>
            <a:off x="7417022" y="2500086"/>
            <a:ext cx="162515" cy="90049"/>
            <a:chOff x="4791775" y="1877500"/>
            <a:chExt cx="66725" cy="36975"/>
          </a:xfrm>
        </p:grpSpPr>
        <p:sp>
          <p:nvSpPr>
            <p:cNvPr id="2473" name="Google Shape;2473;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4"/>
          <p:cNvGrpSpPr/>
          <p:nvPr/>
        </p:nvGrpSpPr>
        <p:grpSpPr>
          <a:xfrm>
            <a:off x="7738734" y="2500086"/>
            <a:ext cx="144979" cy="90049"/>
            <a:chOff x="4923925" y="1877500"/>
            <a:chExt cx="59525" cy="36975"/>
          </a:xfrm>
        </p:grpSpPr>
        <p:sp>
          <p:nvSpPr>
            <p:cNvPr id="2476" name="Google Shape;2476;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54"/>
          <p:cNvGrpSpPr/>
          <p:nvPr/>
        </p:nvGrpSpPr>
        <p:grpSpPr>
          <a:xfrm>
            <a:off x="8033226" y="2482277"/>
            <a:ext cx="141447" cy="125667"/>
            <a:chOff x="5058450" y="1870100"/>
            <a:chExt cx="58075" cy="51600"/>
          </a:xfrm>
        </p:grpSpPr>
        <p:sp>
          <p:nvSpPr>
            <p:cNvPr id="2479" name="Google Shape;2479;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54"/>
          <p:cNvGrpSpPr/>
          <p:nvPr/>
        </p:nvGrpSpPr>
        <p:grpSpPr>
          <a:xfrm>
            <a:off x="7447741" y="2904685"/>
            <a:ext cx="101077" cy="107645"/>
            <a:chOff x="4811425" y="2065025"/>
            <a:chExt cx="41500" cy="44200"/>
          </a:xfrm>
        </p:grpSpPr>
        <p:sp>
          <p:nvSpPr>
            <p:cNvPr id="2482" name="Google Shape;2482;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54"/>
          <p:cNvGrpSpPr/>
          <p:nvPr/>
        </p:nvGrpSpPr>
        <p:grpSpPr>
          <a:xfrm>
            <a:off x="7740178" y="2904898"/>
            <a:ext cx="120867" cy="107218"/>
            <a:chOff x="4929875" y="2065025"/>
            <a:chExt cx="49625" cy="44025"/>
          </a:xfrm>
        </p:grpSpPr>
        <p:sp>
          <p:nvSpPr>
            <p:cNvPr id="2485" name="Google Shape;2485;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54"/>
          <p:cNvGrpSpPr/>
          <p:nvPr/>
        </p:nvGrpSpPr>
        <p:grpSpPr>
          <a:xfrm>
            <a:off x="8068847" y="2907912"/>
            <a:ext cx="70206" cy="101191"/>
            <a:chOff x="5083925" y="2066350"/>
            <a:chExt cx="28825" cy="41550"/>
          </a:xfrm>
        </p:grpSpPr>
        <p:sp>
          <p:nvSpPr>
            <p:cNvPr id="2488" name="Google Shape;2488;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54"/>
          <p:cNvGrpSpPr/>
          <p:nvPr/>
        </p:nvGrpSpPr>
        <p:grpSpPr>
          <a:xfrm>
            <a:off x="7100401" y="2923559"/>
            <a:ext cx="181026" cy="69896"/>
            <a:chOff x="4659775" y="2072775"/>
            <a:chExt cx="74325" cy="28700"/>
          </a:xfrm>
        </p:grpSpPr>
        <p:sp>
          <p:nvSpPr>
            <p:cNvPr id="2491" name="Google Shape;2491;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54"/>
          <p:cNvGrpSpPr/>
          <p:nvPr/>
        </p:nvGrpSpPr>
        <p:grpSpPr>
          <a:xfrm>
            <a:off x="8020257" y="2714124"/>
            <a:ext cx="167387" cy="89197"/>
            <a:chOff x="4662475" y="1976500"/>
            <a:chExt cx="68725" cy="36625"/>
          </a:xfrm>
        </p:grpSpPr>
        <p:sp>
          <p:nvSpPr>
            <p:cNvPr id="2495" name="Google Shape;2495;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54"/>
          <p:cNvGrpSpPr/>
          <p:nvPr/>
        </p:nvGrpSpPr>
        <p:grpSpPr>
          <a:xfrm>
            <a:off x="7717162" y="2717564"/>
            <a:ext cx="166899" cy="82317"/>
            <a:chOff x="4920150" y="1977875"/>
            <a:chExt cx="68525" cy="33800"/>
          </a:xfrm>
        </p:grpSpPr>
        <p:sp>
          <p:nvSpPr>
            <p:cNvPr id="2499" name="Google Shape;2499;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54"/>
          <p:cNvGrpSpPr/>
          <p:nvPr/>
        </p:nvGrpSpPr>
        <p:grpSpPr>
          <a:xfrm>
            <a:off x="7128319" y="3121482"/>
            <a:ext cx="125190" cy="127858"/>
            <a:chOff x="4676550" y="2160575"/>
            <a:chExt cx="51400" cy="52500"/>
          </a:xfrm>
        </p:grpSpPr>
        <p:sp>
          <p:nvSpPr>
            <p:cNvPr id="2503" name="Google Shape;2503;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6" name="Google Shape;2506;p54"/>
          <p:cNvGrpSpPr/>
          <p:nvPr/>
        </p:nvGrpSpPr>
        <p:grpSpPr>
          <a:xfrm>
            <a:off x="7425577" y="3128514"/>
            <a:ext cx="145405" cy="113794"/>
            <a:chOff x="4768325" y="2163475"/>
            <a:chExt cx="59700" cy="46725"/>
          </a:xfrm>
        </p:grpSpPr>
        <p:sp>
          <p:nvSpPr>
            <p:cNvPr id="2507" name="Google Shape;2507;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9" name="Google Shape;2509;p5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5" name="Google Shape;2515;p54"/>
          <p:cNvGrpSpPr/>
          <p:nvPr/>
        </p:nvGrpSpPr>
        <p:grpSpPr>
          <a:xfrm>
            <a:off x="7441895" y="3383608"/>
            <a:ext cx="112768" cy="106853"/>
            <a:chOff x="4768575" y="2253950"/>
            <a:chExt cx="46300" cy="43875"/>
          </a:xfrm>
        </p:grpSpPr>
        <p:sp>
          <p:nvSpPr>
            <p:cNvPr id="2516" name="Google Shape;2516;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54"/>
          <p:cNvGrpSpPr/>
          <p:nvPr/>
        </p:nvGrpSpPr>
        <p:grpSpPr>
          <a:xfrm>
            <a:off x="7741518" y="3872634"/>
            <a:ext cx="118187" cy="146246"/>
            <a:chOff x="4960900" y="2433225"/>
            <a:chExt cx="48525" cy="60050"/>
          </a:xfrm>
        </p:grpSpPr>
        <p:sp>
          <p:nvSpPr>
            <p:cNvPr id="2519" name="Google Shape;2519;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54"/>
          <p:cNvGrpSpPr/>
          <p:nvPr/>
        </p:nvGrpSpPr>
        <p:grpSpPr>
          <a:xfrm>
            <a:off x="7430083" y="4136695"/>
            <a:ext cx="136394" cy="143810"/>
            <a:chOff x="4854075" y="2527625"/>
            <a:chExt cx="56000" cy="59050"/>
          </a:xfrm>
        </p:grpSpPr>
        <p:sp>
          <p:nvSpPr>
            <p:cNvPr id="2522" name="Google Shape;2522;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4" name="Google Shape;2524;p5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7" name="Google Shape;2527;p54"/>
          <p:cNvGrpSpPr/>
          <p:nvPr/>
        </p:nvGrpSpPr>
        <p:grpSpPr>
          <a:xfrm>
            <a:off x="8054294" y="3600439"/>
            <a:ext cx="99312" cy="160797"/>
            <a:chOff x="5059700" y="2334775"/>
            <a:chExt cx="40775" cy="66025"/>
          </a:xfrm>
        </p:grpSpPr>
        <p:sp>
          <p:nvSpPr>
            <p:cNvPr id="2528" name="Google Shape;2528;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 name="Google Shape;2537;p54"/>
          <p:cNvGrpSpPr/>
          <p:nvPr/>
        </p:nvGrpSpPr>
        <p:grpSpPr>
          <a:xfrm>
            <a:off x="8011458" y="3865571"/>
            <a:ext cx="184984" cy="160371"/>
            <a:chOff x="5037700" y="2430325"/>
            <a:chExt cx="75950" cy="65850"/>
          </a:xfrm>
        </p:grpSpPr>
        <p:sp>
          <p:nvSpPr>
            <p:cNvPr id="2538" name="Google Shape;2538;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54"/>
          <p:cNvGrpSpPr/>
          <p:nvPr/>
        </p:nvGrpSpPr>
        <p:grpSpPr>
          <a:xfrm>
            <a:off x="7430964" y="3632023"/>
            <a:ext cx="173014" cy="97629"/>
            <a:chOff x="4756975" y="2341800"/>
            <a:chExt cx="91975" cy="51925"/>
          </a:xfrm>
        </p:grpSpPr>
        <p:sp>
          <p:nvSpPr>
            <p:cNvPr id="2541" name="Google Shape;2541;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54"/>
          <p:cNvGrpSpPr/>
          <p:nvPr/>
        </p:nvGrpSpPr>
        <p:grpSpPr>
          <a:xfrm>
            <a:off x="7697901" y="4120720"/>
            <a:ext cx="212497" cy="175761"/>
            <a:chOff x="4943575" y="2516350"/>
            <a:chExt cx="98675" cy="81700"/>
          </a:xfrm>
        </p:grpSpPr>
        <p:sp>
          <p:nvSpPr>
            <p:cNvPr id="2562" name="Google Shape;2562;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0" name="Google Shape;2640;p54"/>
          <p:cNvGrpSpPr/>
          <p:nvPr/>
        </p:nvGrpSpPr>
        <p:grpSpPr>
          <a:xfrm>
            <a:off x="1955962" y="3346963"/>
            <a:ext cx="965351" cy="134611"/>
            <a:chOff x="4411970" y="2962952"/>
            <a:chExt cx="706544" cy="104212"/>
          </a:xfrm>
        </p:grpSpPr>
        <p:sp>
          <p:nvSpPr>
            <p:cNvPr id="2641" name="Google Shape;2641;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5" name="Google Shape;2645;p54"/>
          <p:cNvGrpSpPr/>
          <p:nvPr/>
        </p:nvGrpSpPr>
        <p:grpSpPr>
          <a:xfrm>
            <a:off x="1955962" y="2935877"/>
            <a:ext cx="960158" cy="289172"/>
            <a:chOff x="4411970" y="2726085"/>
            <a:chExt cx="643107" cy="193659"/>
          </a:xfrm>
        </p:grpSpPr>
        <p:sp>
          <p:nvSpPr>
            <p:cNvPr id="2646" name="Google Shape;2646;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54"/>
          <p:cNvGrpSpPr/>
          <p:nvPr/>
        </p:nvGrpSpPr>
        <p:grpSpPr>
          <a:xfrm>
            <a:off x="958854" y="3201987"/>
            <a:ext cx="833173" cy="259209"/>
            <a:chOff x="4411970" y="4340222"/>
            <a:chExt cx="779467" cy="242683"/>
          </a:xfrm>
        </p:grpSpPr>
        <p:sp>
          <p:nvSpPr>
            <p:cNvPr id="2650" name="Google Shape;2650;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54"/>
          <p:cNvGrpSpPr/>
          <p:nvPr/>
        </p:nvGrpSpPr>
        <p:grpSpPr>
          <a:xfrm>
            <a:off x="1955962" y="2597733"/>
            <a:ext cx="965160" cy="216230"/>
            <a:chOff x="4411970" y="2468674"/>
            <a:chExt cx="747317" cy="167425"/>
          </a:xfrm>
        </p:grpSpPr>
        <p:sp>
          <p:nvSpPr>
            <p:cNvPr id="2654" name="Google Shape;2654;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54"/>
          <p:cNvGrpSpPr/>
          <p:nvPr/>
        </p:nvGrpSpPr>
        <p:grpSpPr>
          <a:xfrm>
            <a:off x="954709" y="2502450"/>
            <a:ext cx="810451" cy="319148"/>
            <a:chOff x="4411970" y="3686602"/>
            <a:chExt cx="797845" cy="314215"/>
          </a:xfrm>
        </p:grpSpPr>
        <p:sp>
          <p:nvSpPr>
            <p:cNvPr id="2657" name="Google Shape;2657;p5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2" name="Google Shape;2662;p5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3" name="Google Shape;2663;p54"/>
          <p:cNvGrpSpPr/>
          <p:nvPr/>
        </p:nvGrpSpPr>
        <p:grpSpPr>
          <a:xfrm>
            <a:off x="954806" y="2256974"/>
            <a:ext cx="1970333" cy="208784"/>
            <a:chOff x="6336019" y="3733725"/>
            <a:chExt cx="2566206" cy="351310"/>
          </a:xfrm>
        </p:grpSpPr>
        <p:sp>
          <p:nvSpPr>
            <p:cNvPr id="2664" name="Google Shape;2664;p5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 name="Google Shape;2668;p54"/>
          <p:cNvGrpSpPr/>
          <p:nvPr/>
        </p:nvGrpSpPr>
        <p:grpSpPr>
          <a:xfrm>
            <a:off x="1955962" y="3864529"/>
            <a:ext cx="946551" cy="153200"/>
            <a:chOff x="4404545" y="3301592"/>
            <a:chExt cx="782403" cy="129272"/>
          </a:xfrm>
        </p:grpSpPr>
        <p:sp>
          <p:nvSpPr>
            <p:cNvPr id="2669" name="Google Shape;2669;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54"/>
          <p:cNvGrpSpPr/>
          <p:nvPr/>
        </p:nvGrpSpPr>
        <p:grpSpPr>
          <a:xfrm>
            <a:off x="1955962" y="3603488"/>
            <a:ext cx="962257" cy="139127"/>
            <a:chOff x="4411970" y="3131459"/>
            <a:chExt cx="710520" cy="117397"/>
          </a:xfrm>
        </p:grpSpPr>
        <p:sp>
          <p:nvSpPr>
            <p:cNvPr id="2672" name="Google Shape;2672;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4" name="Google Shape;2674;p5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5" name="Google Shape;2675;p54"/>
          <p:cNvGrpSpPr/>
          <p:nvPr/>
        </p:nvGrpSpPr>
        <p:grpSpPr>
          <a:xfrm>
            <a:off x="956107" y="3538282"/>
            <a:ext cx="823838" cy="458988"/>
            <a:chOff x="4411970" y="1801825"/>
            <a:chExt cx="734586" cy="409262"/>
          </a:xfrm>
        </p:grpSpPr>
        <p:sp>
          <p:nvSpPr>
            <p:cNvPr id="2676" name="Google Shape;2676;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 name="Google Shape;2678;p54"/>
          <p:cNvGrpSpPr/>
          <p:nvPr/>
        </p:nvGrpSpPr>
        <p:grpSpPr>
          <a:xfrm>
            <a:off x="956107" y="4086708"/>
            <a:ext cx="856348" cy="212039"/>
            <a:chOff x="4411970" y="2233974"/>
            <a:chExt cx="763574" cy="189068"/>
          </a:xfrm>
        </p:grpSpPr>
        <p:sp>
          <p:nvSpPr>
            <p:cNvPr id="2679" name="Google Shape;2679;p5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54"/>
          <p:cNvGrpSpPr/>
          <p:nvPr/>
        </p:nvGrpSpPr>
        <p:grpSpPr>
          <a:xfrm>
            <a:off x="3066303" y="2262044"/>
            <a:ext cx="511602" cy="511602"/>
            <a:chOff x="5681300" y="2527788"/>
            <a:chExt cx="805800" cy="805800"/>
          </a:xfrm>
        </p:grpSpPr>
        <p:sp>
          <p:nvSpPr>
            <p:cNvPr id="2682" name="Google Shape;2682;p5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4" name="Google Shape;2684;p54"/>
          <p:cNvGrpSpPr/>
          <p:nvPr/>
        </p:nvGrpSpPr>
        <p:grpSpPr>
          <a:xfrm>
            <a:off x="3063497" y="3028627"/>
            <a:ext cx="513021" cy="512935"/>
            <a:chOff x="4049800" y="640400"/>
            <a:chExt cx="858900" cy="858900"/>
          </a:xfrm>
        </p:grpSpPr>
        <p:sp>
          <p:nvSpPr>
            <p:cNvPr id="2685" name="Google Shape;2685;p5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2687;p54"/>
          <p:cNvGrpSpPr/>
          <p:nvPr/>
        </p:nvGrpSpPr>
        <p:grpSpPr>
          <a:xfrm>
            <a:off x="2980696" y="3680519"/>
            <a:ext cx="686489" cy="686585"/>
            <a:chOff x="5080188" y="927900"/>
            <a:chExt cx="961200" cy="961200"/>
          </a:xfrm>
        </p:grpSpPr>
        <p:sp>
          <p:nvSpPr>
            <p:cNvPr id="2688" name="Google Shape;2688;p5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2696;p54"/>
          <p:cNvGrpSpPr/>
          <p:nvPr/>
        </p:nvGrpSpPr>
        <p:grpSpPr>
          <a:xfrm>
            <a:off x="3763848" y="3773248"/>
            <a:ext cx="510373" cy="510937"/>
            <a:chOff x="7508249" y="1522825"/>
            <a:chExt cx="1326332" cy="1322987"/>
          </a:xfrm>
        </p:grpSpPr>
        <p:sp>
          <p:nvSpPr>
            <p:cNvPr id="2697" name="Google Shape;2697;p5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 name="Google Shape;2707;p54"/>
          <p:cNvGrpSpPr/>
          <p:nvPr/>
        </p:nvGrpSpPr>
        <p:grpSpPr>
          <a:xfrm>
            <a:off x="4455441" y="3774653"/>
            <a:ext cx="492652" cy="503348"/>
            <a:chOff x="6039282" y="1042577"/>
            <a:chExt cx="734315" cy="731929"/>
          </a:xfrm>
        </p:grpSpPr>
        <p:sp>
          <p:nvSpPr>
            <p:cNvPr id="2708" name="Google Shape;2708;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54"/>
          <p:cNvGrpSpPr/>
          <p:nvPr/>
        </p:nvGrpSpPr>
        <p:grpSpPr>
          <a:xfrm>
            <a:off x="5095855" y="2270694"/>
            <a:ext cx="483304" cy="504902"/>
            <a:chOff x="1825800" y="1651625"/>
            <a:chExt cx="568125" cy="591775"/>
          </a:xfrm>
        </p:grpSpPr>
        <p:sp>
          <p:nvSpPr>
            <p:cNvPr id="2730" name="Google Shape;2730;p5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6" name="Google Shape;2736;p5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741" name="Google Shape;2741;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45"/>
        <p:cNvGrpSpPr/>
        <p:nvPr/>
      </p:nvGrpSpPr>
      <p:grpSpPr>
        <a:xfrm>
          <a:off x="0" y="0"/>
          <a:ext cx="0" cy="0"/>
          <a:chOff x="0" y="0"/>
          <a:chExt cx="0" cy="0"/>
        </a:xfrm>
      </p:grpSpPr>
      <p:grpSp>
        <p:nvGrpSpPr>
          <p:cNvPr id="2746" name="Google Shape;2746;p55"/>
          <p:cNvGrpSpPr/>
          <p:nvPr/>
        </p:nvGrpSpPr>
        <p:grpSpPr>
          <a:xfrm>
            <a:off x="722059" y="955168"/>
            <a:ext cx="2492868" cy="1379876"/>
            <a:chOff x="2654821" y="2311071"/>
            <a:chExt cx="2279715" cy="1262120"/>
          </a:xfrm>
        </p:grpSpPr>
        <p:grpSp>
          <p:nvGrpSpPr>
            <p:cNvPr id="2747" name="Google Shape;2747;p55"/>
            <p:cNvGrpSpPr/>
            <p:nvPr/>
          </p:nvGrpSpPr>
          <p:grpSpPr>
            <a:xfrm>
              <a:off x="4034269" y="2840745"/>
              <a:ext cx="40212" cy="36437"/>
              <a:chOff x="4293400" y="2574725"/>
              <a:chExt cx="84425" cy="80100"/>
            </a:xfrm>
          </p:grpSpPr>
          <p:sp>
            <p:nvSpPr>
              <p:cNvPr id="2748" name="Google Shape;2748;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2749" name="Google Shape;2749;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55"/>
            <p:cNvGrpSpPr/>
            <p:nvPr/>
          </p:nvGrpSpPr>
          <p:grpSpPr>
            <a:xfrm>
              <a:off x="3894606" y="2334874"/>
              <a:ext cx="913198" cy="518984"/>
              <a:chOff x="4000175" y="1462675"/>
              <a:chExt cx="1917275" cy="1140875"/>
            </a:xfrm>
          </p:grpSpPr>
          <p:sp>
            <p:nvSpPr>
              <p:cNvPr id="2751" name="Google Shape;2751;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2752" name="Google Shape;2752;p55"/>
              <p:cNvGrpSpPr/>
              <p:nvPr/>
            </p:nvGrpSpPr>
            <p:grpSpPr>
              <a:xfrm>
                <a:off x="4000175" y="1462675"/>
                <a:ext cx="1917275" cy="1140875"/>
                <a:chOff x="4000175" y="1462675"/>
                <a:chExt cx="1917275" cy="1140875"/>
              </a:xfrm>
            </p:grpSpPr>
            <p:sp>
              <p:nvSpPr>
                <p:cNvPr id="2753" name="Google Shape;2753;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2754" name="Google Shape;2754;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58" name="Google Shape;2758;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59" name="Google Shape;2759;p55"/>
            <p:cNvGrpSpPr/>
            <p:nvPr/>
          </p:nvGrpSpPr>
          <p:grpSpPr>
            <a:xfrm>
              <a:off x="3875768" y="2846704"/>
              <a:ext cx="44796" cy="47366"/>
              <a:chOff x="3960625" y="2587825"/>
              <a:chExt cx="94050" cy="104125"/>
            </a:xfrm>
          </p:grpSpPr>
          <p:sp>
            <p:nvSpPr>
              <p:cNvPr id="2760" name="Google Shape;2760;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2761" name="Google Shape;2761;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2" name="Google Shape;2762;p55"/>
            <p:cNvGrpSpPr/>
            <p:nvPr/>
          </p:nvGrpSpPr>
          <p:grpSpPr>
            <a:xfrm>
              <a:off x="3782759" y="2807162"/>
              <a:ext cx="82686" cy="85487"/>
              <a:chOff x="3765350" y="2500900"/>
              <a:chExt cx="173600" cy="187925"/>
            </a:xfrm>
          </p:grpSpPr>
          <p:sp>
            <p:nvSpPr>
              <p:cNvPr id="2763" name="Google Shape;2763;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2764" name="Google Shape;2764;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9" name="Google Shape;2769;p55"/>
            <p:cNvGrpSpPr/>
            <p:nvPr/>
          </p:nvGrpSpPr>
          <p:grpSpPr>
            <a:xfrm>
              <a:off x="3775674" y="2798496"/>
              <a:ext cx="40545" cy="23564"/>
              <a:chOff x="3750475" y="2481850"/>
              <a:chExt cx="85125" cy="51800"/>
            </a:xfrm>
          </p:grpSpPr>
          <p:sp>
            <p:nvSpPr>
              <p:cNvPr id="2770" name="Google Shape;2770;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2772" name="Google Shape;2772;p55"/>
            <p:cNvGrpSpPr/>
            <p:nvPr/>
          </p:nvGrpSpPr>
          <p:grpSpPr>
            <a:xfrm>
              <a:off x="3716946" y="2776024"/>
              <a:ext cx="81971" cy="76912"/>
              <a:chOff x="3627175" y="2432450"/>
              <a:chExt cx="172100" cy="169075"/>
            </a:xfrm>
          </p:grpSpPr>
          <p:sp>
            <p:nvSpPr>
              <p:cNvPr id="2773" name="Google Shape;2773;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2775" name="Google Shape;2775;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2776" name="Google Shape;2776;p55"/>
            <p:cNvGrpSpPr/>
            <p:nvPr/>
          </p:nvGrpSpPr>
          <p:grpSpPr>
            <a:xfrm>
              <a:off x="3685682" y="2845624"/>
              <a:ext cx="29311" cy="45055"/>
              <a:chOff x="3561536" y="2585450"/>
              <a:chExt cx="61539" cy="99045"/>
            </a:xfrm>
          </p:grpSpPr>
          <p:sp>
            <p:nvSpPr>
              <p:cNvPr id="2777" name="Google Shape;2777;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2779" name="Google Shape;2779;p55"/>
            <p:cNvGrpSpPr/>
            <p:nvPr/>
          </p:nvGrpSpPr>
          <p:grpSpPr>
            <a:xfrm>
              <a:off x="3849905" y="2572252"/>
              <a:ext cx="74339" cy="119559"/>
              <a:chOff x="3906325" y="1984500"/>
              <a:chExt cx="156075" cy="262825"/>
            </a:xfrm>
          </p:grpSpPr>
          <p:sp>
            <p:nvSpPr>
              <p:cNvPr id="2780" name="Google Shape;2780;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2781" name="Google Shape;2781;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2" name="Google Shape;2782;p55"/>
            <p:cNvGrpSpPr/>
            <p:nvPr/>
          </p:nvGrpSpPr>
          <p:grpSpPr>
            <a:xfrm>
              <a:off x="2654821" y="2414345"/>
              <a:ext cx="667570" cy="558731"/>
              <a:chOff x="1397225" y="1637375"/>
              <a:chExt cx="1401575" cy="1228250"/>
            </a:xfrm>
          </p:grpSpPr>
          <p:sp>
            <p:nvSpPr>
              <p:cNvPr id="2783" name="Google Shape;2783;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2784" name="Google Shape;2784;p55"/>
              <p:cNvGrpSpPr/>
              <p:nvPr/>
            </p:nvGrpSpPr>
            <p:grpSpPr>
              <a:xfrm>
                <a:off x="1397225" y="1637375"/>
                <a:ext cx="1398775" cy="1228250"/>
                <a:chOff x="1397225" y="1637375"/>
                <a:chExt cx="1398775" cy="1228250"/>
              </a:xfrm>
            </p:grpSpPr>
            <p:sp>
              <p:nvSpPr>
                <p:cNvPr id="2785" name="Google Shape;2785;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87" name="Google Shape;2787;p55"/>
            <p:cNvGrpSpPr/>
            <p:nvPr/>
          </p:nvGrpSpPr>
          <p:grpSpPr>
            <a:xfrm>
              <a:off x="3230417" y="3103734"/>
              <a:ext cx="282982" cy="280332"/>
              <a:chOff x="2605700" y="3152850"/>
              <a:chExt cx="594125" cy="616250"/>
            </a:xfrm>
          </p:grpSpPr>
          <p:sp>
            <p:nvSpPr>
              <p:cNvPr id="2788" name="Google Shape;2788;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2789" name="Google Shape;2789;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90" name="Google Shape;2790;p55"/>
            <p:cNvGrpSpPr/>
            <p:nvPr/>
          </p:nvGrpSpPr>
          <p:grpSpPr>
            <a:xfrm>
              <a:off x="3265985" y="3226989"/>
              <a:ext cx="87151" cy="346202"/>
              <a:chOff x="2680375" y="3423800"/>
              <a:chExt cx="182975" cy="761050"/>
            </a:xfrm>
          </p:grpSpPr>
          <p:sp>
            <p:nvSpPr>
              <p:cNvPr id="2791" name="Google Shape;2791;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2792" name="Google Shape;2792;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 name="Google Shape;2793;p55"/>
            <p:cNvGrpSpPr/>
            <p:nvPr/>
          </p:nvGrpSpPr>
          <p:grpSpPr>
            <a:xfrm>
              <a:off x="3855466" y="3289811"/>
              <a:ext cx="112514" cy="94210"/>
              <a:chOff x="3918000" y="3561900"/>
              <a:chExt cx="236225" cy="207100"/>
            </a:xfrm>
          </p:grpSpPr>
          <p:sp>
            <p:nvSpPr>
              <p:cNvPr id="2794" name="Google Shape;2794;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2795" name="Google Shape;2795;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6" name="Google Shape;2796;p5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799" name="Google Shape;2799;p55"/>
            <p:cNvGrpSpPr/>
            <p:nvPr/>
          </p:nvGrpSpPr>
          <p:grpSpPr>
            <a:xfrm>
              <a:off x="2905224" y="2311071"/>
              <a:ext cx="596721" cy="528992"/>
              <a:chOff x="1922950" y="1410350"/>
              <a:chExt cx="1252825" cy="1162875"/>
            </a:xfrm>
          </p:grpSpPr>
          <p:sp>
            <p:nvSpPr>
              <p:cNvPr id="2800" name="Google Shape;2800;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816" name="Google Shape;2816;p5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36" name="Google Shape;2836;p5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37" name="Google Shape;2837;p5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8" name="Google Shape;2838;p55"/>
            <p:cNvGrpSpPr/>
            <p:nvPr/>
          </p:nvGrpSpPr>
          <p:grpSpPr>
            <a:xfrm>
              <a:off x="3280929" y="3294542"/>
              <a:ext cx="109894" cy="272224"/>
              <a:chOff x="2711750" y="3572300"/>
              <a:chExt cx="230725" cy="598425"/>
            </a:xfrm>
          </p:grpSpPr>
          <p:sp>
            <p:nvSpPr>
              <p:cNvPr id="2839" name="Google Shape;2839;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1" name="Google Shape;2841;p5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2" name="Google Shape;2842;p55"/>
            <p:cNvGrpSpPr/>
            <p:nvPr/>
          </p:nvGrpSpPr>
          <p:grpSpPr>
            <a:xfrm>
              <a:off x="3790439" y="2408636"/>
              <a:ext cx="73017" cy="75684"/>
              <a:chOff x="3781475" y="1624825"/>
              <a:chExt cx="153300" cy="166375"/>
            </a:xfrm>
          </p:grpSpPr>
          <p:sp>
            <p:nvSpPr>
              <p:cNvPr id="2843" name="Google Shape;2843;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7" name="Google Shape;2847;p5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4" name="Google Shape;2854;p55"/>
            <p:cNvGrpSpPr/>
            <p:nvPr/>
          </p:nvGrpSpPr>
          <p:grpSpPr>
            <a:xfrm>
              <a:off x="4403342" y="3107749"/>
              <a:ext cx="316680" cy="101374"/>
              <a:chOff x="5068275" y="3161675"/>
              <a:chExt cx="664875" cy="222850"/>
            </a:xfrm>
          </p:grpSpPr>
          <p:sp>
            <p:nvSpPr>
              <p:cNvPr id="2855" name="Google Shape;2855;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9" name="Google Shape;2859;p5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8" name="Google Shape;2888;p55"/>
            <p:cNvGrpSpPr/>
            <p:nvPr/>
          </p:nvGrpSpPr>
          <p:grpSpPr>
            <a:xfrm>
              <a:off x="3697513" y="2707266"/>
              <a:ext cx="59549" cy="79733"/>
              <a:chOff x="3586375" y="2281300"/>
              <a:chExt cx="125025" cy="175275"/>
            </a:xfrm>
          </p:grpSpPr>
          <p:sp>
            <p:nvSpPr>
              <p:cNvPr id="2889" name="Google Shape;2889;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1" name="Google Shape;2891;p5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2" name="Google Shape;2892;p55"/>
            <p:cNvGrpSpPr/>
            <p:nvPr/>
          </p:nvGrpSpPr>
          <p:grpSpPr>
            <a:xfrm>
              <a:off x="4513224" y="3221724"/>
              <a:ext cx="274563" cy="280321"/>
              <a:chOff x="5298975" y="3412225"/>
              <a:chExt cx="576450" cy="616225"/>
            </a:xfrm>
          </p:grpSpPr>
          <p:sp>
            <p:nvSpPr>
              <p:cNvPr id="2893" name="Google Shape;2893;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94" name="Google Shape;2894;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55"/>
            <p:cNvGrpSpPr/>
            <p:nvPr/>
          </p:nvGrpSpPr>
          <p:grpSpPr>
            <a:xfrm>
              <a:off x="4824403" y="3421846"/>
              <a:ext cx="110132" cy="130647"/>
              <a:chOff x="5952300" y="3852150"/>
              <a:chExt cx="231225" cy="287200"/>
            </a:xfrm>
          </p:grpSpPr>
          <p:sp>
            <p:nvSpPr>
              <p:cNvPr id="2896" name="Google Shape;2896;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8" name="Google Shape;2898;p5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6" name="Google Shape;2906;p55"/>
            <p:cNvGrpSpPr/>
            <p:nvPr/>
          </p:nvGrpSpPr>
          <p:grpSpPr>
            <a:xfrm>
              <a:off x="4295710" y="3079670"/>
              <a:ext cx="14968" cy="27135"/>
              <a:chOff x="4842300" y="3099950"/>
              <a:chExt cx="31425" cy="59650"/>
            </a:xfrm>
          </p:grpSpPr>
          <p:sp>
            <p:nvSpPr>
              <p:cNvPr id="2907" name="Google Shape;2907;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1" name="Google Shape;2911;p5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9" name="Google Shape;2919;p55"/>
            <p:cNvGrpSpPr/>
            <p:nvPr/>
          </p:nvGrpSpPr>
          <p:grpSpPr>
            <a:xfrm>
              <a:off x="3831056" y="2816010"/>
              <a:ext cx="37378" cy="27612"/>
              <a:chOff x="3866750" y="2520350"/>
              <a:chExt cx="78475" cy="60700"/>
            </a:xfrm>
          </p:grpSpPr>
          <p:sp>
            <p:nvSpPr>
              <p:cNvPr id="2920" name="Google Shape;2920;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4" name="Google Shape;2924;p5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41" name="Google Shape;2941;p5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53" name="Google Shape;2953;p5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6" name="Google Shape;2966;p55"/>
            <p:cNvGrpSpPr/>
            <p:nvPr/>
          </p:nvGrpSpPr>
          <p:grpSpPr>
            <a:xfrm>
              <a:off x="3632736" y="3051591"/>
              <a:ext cx="63288" cy="45217"/>
              <a:chOff x="3450375" y="3038225"/>
              <a:chExt cx="132875" cy="99400"/>
            </a:xfrm>
          </p:grpSpPr>
          <p:sp>
            <p:nvSpPr>
              <p:cNvPr id="2967" name="Google Shape;2967;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9" name="Google Shape;2969;p5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78" name="Google Shape;2978;p5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88" name="Google Shape;2988;p5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94" name="Google Shape;2994;p5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55"/>
          <p:cNvGrpSpPr/>
          <p:nvPr/>
        </p:nvGrpSpPr>
        <p:grpSpPr>
          <a:xfrm>
            <a:off x="719116" y="2850945"/>
            <a:ext cx="2622876" cy="1333540"/>
            <a:chOff x="238125" y="1038125"/>
            <a:chExt cx="7146800" cy="3633625"/>
          </a:xfrm>
        </p:grpSpPr>
        <p:sp>
          <p:nvSpPr>
            <p:cNvPr id="3005" name="Google Shape;3005;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55"/>
          <p:cNvGrpSpPr/>
          <p:nvPr/>
        </p:nvGrpSpPr>
        <p:grpSpPr>
          <a:xfrm>
            <a:off x="5834044" y="993055"/>
            <a:ext cx="2590840" cy="1380235"/>
            <a:chOff x="233350" y="949250"/>
            <a:chExt cx="7137300" cy="3802300"/>
          </a:xfrm>
        </p:grpSpPr>
        <p:sp>
          <p:nvSpPr>
            <p:cNvPr id="4578" name="Google Shape;4578;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9" name="Google Shape;4629;p55"/>
          <p:cNvGrpSpPr/>
          <p:nvPr/>
        </p:nvGrpSpPr>
        <p:grpSpPr>
          <a:xfrm>
            <a:off x="7648473" y="3037828"/>
            <a:ext cx="104231" cy="320340"/>
            <a:chOff x="7564426" y="3224343"/>
            <a:chExt cx="119985" cy="368801"/>
          </a:xfrm>
        </p:grpSpPr>
        <p:sp>
          <p:nvSpPr>
            <p:cNvPr id="4630" name="Google Shape;4630;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2" name="Google Shape;4632;p55"/>
          <p:cNvGrpSpPr/>
          <p:nvPr/>
        </p:nvGrpSpPr>
        <p:grpSpPr>
          <a:xfrm>
            <a:off x="7347962" y="3031929"/>
            <a:ext cx="189489" cy="332132"/>
            <a:chOff x="8370831" y="3202002"/>
            <a:chExt cx="218129" cy="382376"/>
          </a:xfrm>
        </p:grpSpPr>
        <p:sp>
          <p:nvSpPr>
            <p:cNvPr id="4633" name="Google Shape;4633;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55"/>
          <p:cNvGrpSpPr/>
          <p:nvPr/>
        </p:nvGrpSpPr>
        <p:grpSpPr>
          <a:xfrm>
            <a:off x="8071351" y="3443061"/>
            <a:ext cx="309429" cy="267000"/>
            <a:chOff x="6742064" y="3750480"/>
            <a:chExt cx="399315" cy="344560"/>
          </a:xfrm>
        </p:grpSpPr>
        <p:sp>
          <p:nvSpPr>
            <p:cNvPr id="4636" name="Google Shape;4636;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55"/>
          <p:cNvGrpSpPr/>
          <p:nvPr/>
        </p:nvGrpSpPr>
        <p:grpSpPr>
          <a:xfrm>
            <a:off x="7610370" y="3794109"/>
            <a:ext cx="180437" cy="281608"/>
            <a:chOff x="7248525" y="3739696"/>
            <a:chExt cx="230531" cy="359790"/>
          </a:xfrm>
        </p:grpSpPr>
        <p:sp>
          <p:nvSpPr>
            <p:cNvPr id="4639" name="Google Shape;4639;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55"/>
          <p:cNvGrpSpPr/>
          <p:nvPr/>
        </p:nvGrpSpPr>
        <p:grpSpPr>
          <a:xfrm>
            <a:off x="7856289" y="3437333"/>
            <a:ext cx="162896" cy="278710"/>
            <a:chOff x="7601242" y="3729267"/>
            <a:chExt cx="222566" cy="380803"/>
          </a:xfrm>
        </p:grpSpPr>
        <p:sp>
          <p:nvSpPr>
            <p:cNvPr id="4642" name="Google Shape;4642;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4" name="Google Shape;4644;p55"/>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5" name="Google Shape;4645;p55"/>
          <p:cNvGrpSpPr/>
          <p:nvPr/>
        </p:nvGrpSpPr>
        <p:grpSpPr>
          <a:xfrm>
            <a:off x="7345935" y="3438473"/>
            <a:ext cx="193543" cy="275990"/>
            <a:chOff x="8304647" y="3738687"/>
            <a:chExt cx="225076" cy="320956"/>
          </a:xfrm>
        </p:grpSpPr>
        <p:sp>
          <p:nvSpPr>
            <p:cNvPr id="4646" name="Google Shape;4646;p5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55"/>
          <p:cNvGrpSpPr/>
          <p:nvPr/>
        </p:nvGrpSpPr>
        <p:grpSpPr>
          <a:xfrm>
            <a:off x="7618427" y="3438473"/>
            <a:ext cx="178492" cy="275990"/>
            <a:chOff x="8615101" y="3738687"/>
            <a:chExt cx="207573" cy="320956"/>
          </a:xfrm>
        </p:grpSpPr>
        <p:sp>
          <p:nvSpPr>
            <p:cNvPr id="4650" name="Google Shape;4650;p5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3" name="Google Shape;4653;p55"/>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4" name="Google Shape;4654;p55"/>
          <p:cNvGrpSpPr/>
          <p:nvPr/>
        </p:nvGrpSpPr>
        <p:grpSpPr>
          <a:xfrm>
            <a:off x="6013132" y="3559961"/>
            <a:ext cx="557671" cy="511283"/>
            <a:chOff x="6015419" y="3716859"/>
            <a:chExt cx="557671" cy="511283"/>
          </a:xfrm>
        </p:grpSpPr>
        <p:sp>
          <p:nvSpPr>
            <p:cNvPr id="4655" name="Google Shape;4655;p5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6" name="Google Shape;4656;p55"/>
            <p:cNvGrpSpPr/>
            <p:nvPr/>
          </p:nvGrpSpPr>
          <p:grpSpPr>
            <a:xfrm>
              <a:off x="6036094" y="3716980"/>
              <a:ext cx="529860" cy="510468"/>
              <a:chOff x="6036094" y="3716980"/>
              <a:chExt cx="529860" cy="510468"/>
            </a:xfrm>
          </p:grpSpPr>
          <p:sp>
            <p:nvSpPr>
              <p:cNvPr id="4657" name="Google Shape;4657;p5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67" name="Google Shape;4667;p55"/>
          <p:cNvGrpSpPr/>
          <p:nvPr/>
        </p:nvGrpSpPr>
        <p:grpSpPr>
          <a:xfrm>
            <a:off x="6642017" y="2916730"/>
            <a:ext cx="576302" cy="511871"/>
            <a:chOff x="6644304" y="3073628"/>
            <a:chExt cx="576302" cy="511871"/>
          </a:xfrm>
        </p:grpSpPr>
        <p:sp>
          <p:nvSpPr>
            <p:cNvPr id="4668" name="Google Shape;4668;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9" name="Google Shape;4669;p55"/>
            <p:cNvGrpSpPr/>
            <p:nvPr/>
          </p:nvGrpSpPr>
          <p:grpSpPr>
            <a:xfrm>
              <a:off x="6712169" y="3085440"/>
              <a:ext cx="481622" cy="494913"/>
              <a:chOff x="6712169" y="3085440"/>
              <a:chExt cx="481622" cy="494913"/>
            </a:xfrm>
          </p:grpSpPr>
          <p:sp>
            <p:nvSpPr>
              <p:cNvPr id="4670" name="Google Shape;4670;p5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5" name="Google Shape;4675;p5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8" name="Google Shape;4678;p55"/>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9" name="Google Shape;4679;p55"/>
          <p:cNvGrpSpPr/>
          <p:nvPr/>
        </p:nvGrpSpPr>
        <p:grpSpPr>
          <a:xfrm>
            <a:off x="6649868" y="3559725"/>
            <a:ext cx="560631" cy="511352"/>
            <a:chOff x="6652154" y="3716623"/>
            <a:chExt cx="560631" cy="511352"/>
          </a:xfrm>
        </p:grpSpPr>
        <p:sp>
          <p:nvSpPr>
            <p:cNvPr id="4680" name="Google Shape;4680;p5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1" name="Google Shape;4681;p55"/>
            <p:cNvGrpSpPr/>
            <p:nvPr/>
          </p:nvGrpSpPr>
          <p:grpSpPr>
            <a:xfrm>
              <a:off x="6669657" y="3716715"/>
              <a:ext cx="466779" cy="464290"/>
              <a:chOff x="6669657" y="3716715"/>
              <a:chExt cx="466779" cy="464290"/>
            </a:xfrm>
          </p:grpSpPr>
          <p:sp>
            <p:nvSpPr>
              <p:cNvPr id="4682" name="Google Shape;4682;p5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5" name="Google Shape;4695;p55"/>
          <p:cNvGrpSpPr/>
          <p:nvPr/>
        </p:nvGrpSpPr>
        <p:grpSpPr>
          <a:xfrm>
            <a:off x="7843959" y="3841134"/>
            <a:ext cx="187557" cy="187557"/>
            <a:chOff x="8565775" y="671075"/>
            <a:chExt cx="441000" cy="441000"/>
          </a:xfrm>
        </p:grpSpPr>
        <p:sp>
          <p:nvSpPr>
            <p:cNvPr id="4696" name="Google Shape;4696;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8" name="Google Shape;4698;p55"/>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0" name="Google Shape;4700;p55"/>
          <p:cNvGrpSpPr/>
          <p:nvPr/>
        </p:nvGrpSpPr>
        <p:grpSpPr>
          <a:xfrm>
            <a:off x="5997814" y="2919352"/>
            <a:ext cx="587871" cy="512373"/>
            <a:chOff x="6000100" y="3076250"/>
            <a:chExt cx="587871" cy="512373"/>
          </a:xfrm>
        </p:grpSpPr>
        <p:sp>
          <p:nvSpPr>
            <p:cNvPr id="4701" name="Google Shape;4701;p5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2" name="Google Shape;4702;p55"/>
            <p:cNvGrpSpPr/>
            <p:nvPr/>
          </p:nvGrpSpPr>
          <p:grpSpPr>
            <a:xfrm>
              <a:off x="6031360" y="3076713"/>
              <a:ext cx="539107" cy="480965"/>
              <a:chOff x="6031360" y="3076713"/>
              <a:chExt cx="539107" cy="480965"/>
            </a:xfrm>
          </p:grpSpPr>
          <p:sp>
            <p:nvSpPr>
              <p:cNvPr id="4703" name="Google Shape;4703;p5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0" name="Google Shape;4710;p55"/>
          <p:cNvGrpSpPr/>
          <p:nvPr/>
        </p:nvGrpSpPr>
        <p:grpSpPr>
          <a:xfrm>
            <a:off x="3369305" y="938716"/>
            <a:ext cx="2310381" cy="1488888"/>
            <a:chOff x="229225" y="549050"/>
            <a:chExt cx="7161750" cy="4615275"/>
          </a:xfrm>
        </p:grpSpPr>
        <p:sp>
          <p:nvSpPr>
            <p:cNvPr id="4711" name="Google Shape;4711;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55"/>
          <p:cNvGrpSpPr/>
          <p:nvPr/>
        </p:nvGrpSpPr>
        <p:grpSpPr>
          <a:xfrm>
            <a:off x="3514723" y="2830563"/>
            <a:ext cx="2310282" cy="1374222"/>
            <a:chOff x="238125" y="732525"/>
            <a:chExt cx="7130500" cy="4241425"/>
          </a:xfrm>
        </p:grpSpPr>
        <p:sp>
          <p:nvSpPr>
            <p:cNvPr id="4829" name="Google Shape;4829;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946"/>
        <p:cNvGrpSpPr/>
        <p:nvPr/>
      </p:nvGrpSpPr>
      <p:grpSpPr>
        <a:xfrm>
          <a:off x="0" y="0"/>
          <a:ext cx="0" cy="0"/>
          <a:chOff x="0" y="0"/>
          <a:chExt cx="0" cy="0"/>
        </a:xfrm>
      </p:grpSpPr>
      <p:grpSp>
        <p:nvGrpSpPr>
          <p:cNvPr id="4947" name="Google Shape;4947;p56"/>
          <p:cNvGrpSpPr/>
          <p:nvPr/>
        </p:nvGrpSpPr>
        <p:grpSpPr>
          <a:xfrm>
            <a:off x="725414" y="969763"/>
            <a:ext cx="2507799" cy="206239"/>
            <a:chOff x="106648" y="895722"/>
            <a:chExt cx="4481413" cy="374300"/>
          </a:xfrm>
        </p:grpSpPr>
        <p:grpSp>
          <p:nvGrpSpPr>
            <p:cNvPr id="4948" name="Google Shape;4948;p56"/>
            <p:cNvGrpSpPr/>
            <p:nvPr/>
          </p:nvGrpSpPr>
          <p:grpSpPr>
            <a:xfrm>
              <a:off x="2233276" y="895722"/>
              <a:ext cx="1082667" cy="223591"/>
              <a:chOff x="4808316" y="2800065"/>
              <a:chExt cx="1999386" cy="412910"/>
            </a:xfrm>
          </p:grpSpPr>
          <p:sp>
            <p:nvSpPr>
              <p:cNvPr id="4949" name="Google Shape;4949;p5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0" name="Google Shape;4950;p56"/>
              <p:cNvGrpSpPr/>
              <p:nvPr/>
            </p:nvGrpSpPr>
            <p:grpSpPr>
              <a:xfrm>
                <a:off x="4808316" y="2800065"/>
                <a:ext cx="92400" cy="411825"/>
                <a:chOff x="845575" y="2563700"/>
                <a:chExt cx="92400" cy="411825"/>
              </a:xfrm>
            </p:grpSpPr>
            <p:cxnSp>
              <p:nvCxnSpPr>
                <p:cNvPr id="4951" name="Google Shape;4951;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52" name="Google Shape;4952;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3" name="Google Shape;4953;p56"/>
            <p:cNvGrpSpPr/>
            <p:nvPr/>
          </p:nvGrpSpPr>
          <p:grpSpPr>
            <a:xfrm>
              <a:off x="106648" y="895722"/>
              <a:ext cx="1088401" cy="223591"/>
              <a:chOff x="881025" y="2800065"/>
              <a:chExt cx="2009975" cy="412910"/>
            </a:xfrm>
          </p:grpSpPr>
          <p:sp>
            <p:nvSpPr>
              <p:cNvPr id="4954" name="Google Shape;4954;p5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5" name="Google Shape;4955;p56"/>
              <p:cNvGrpSpPr/>
              <p:nvPr/>
            </p:nvGrpSpPr>
            <p:grpSpPr>
              <a:xfrm>
                <a:off x="881025" y="2800065"/>
                <a:ext cx="92400" cy="411825"/>
                <a:chOff x="845575" y="2563700"/>
                <a:chExt cx="92400" cy="411825"/>
              </a:xfrm>
            </p:grpSpPr>
            <p:cxnSp>
              <p:nvCxnSpPr>
                <p:cNvPr id="4956" name="Google Shape;495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57" name="Google Shape;495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8" name="Google Shape;4958;p56"/>
            <p:cNvGrpSpPr/>
            <p:nvPr/>
          </p:nvGrpSpPr>
          <p:grpSpPr>
            <a:xfrm>
              <a:off x="1172346" y="1047018"/>
              <a:ext cx="1083151" cy="223003"/>
              <a:chOff x="2849073" y="3079467"/>
              <a:chExt cx="2000279" cy="411825"/>
            </a:xfrm>
          </p:grpSpPr>
          <p:sp>
            <p:nvSpPr>
              <p:cNvPr id="4959" name="Google Shape;4959;p5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0" name="Google Shape;4960;p56"/>
              <p:cNvGrpSpPr/>
              <p:nvPr/>
            </p:nvGrpSpPr>
            <p:grpSpPr>
              <a:xfrm rot="10800000">
                <a:off x="2849073" y="3079467"/>
                <a:ext cx="92400" cy="411825"/>
                <a:chOff x="2070100" y="2563700"/>
                <a:chExt cx="92400" cy="411825"/>
              </a:xfrm>
            </p:grpSpPr>
            <p:cxnSp>
              <p:nvCxnSpPr>
                <p:cNvPr id="4961" name="Google Shape;4961;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62" name="Google Shape;4962;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3" name="Google Shape;4963;p56"/>
            <p:cNvGrpSpPr/>
            <p:nvPr/>
          </p:nvGrpSpPr>
          <p:grpSpPr>
            <a:xfrm>
              <a:off x="3290132" y="1047018"/>
              <a:ext cx="1297929" cy="223003"/>
              <a:chOff x="6760035" y="3079467"/>
              <a:chExt cx="2396914" cy="411825"/>
            </a:xfrm>
          </p:grpSpPr>
          <p:sp>
            <p:nvSpPr>
              <p:cNvPr id="4964" name="Google Shape;4964;p5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5" name="Google Shape;4965;p56"/>
              <p:cNvGrpSpPr/>
              <p:nvPr/>
            </p:nvGrpSpPr>
            <p:grpSpPr>
              <a:xfrm rot="10800000">
                <a:off x="6760035" y="3079467"/>
                <a:ext cx="92400" cy="411825"/>
                <a:chOff x="2070100" y="2563700"/>
                <a:chExt cx="92400" cy="411825"/>
              </a:xfrm>
            </p:grpSpPr>
            <p:cxnSp>
              <p:nvCxnSpPr>
                <p:cNvPr id="4966" name="Google Shape;4966;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967" name="Google Shape;4967;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68" name="Google Shape;4968;p56"/>
          <p:cNvGrpSpPr/>
          <p:nvPr/>
        </p:nvGrpSpPr>
        <p:grpSpPr>
          <a:xfrm>
            <a:off x="2143176" y="3369134"/>
            <a:ext cx="1086701" cy="799429"/>
            <a:chOff x="2183288" y="3555572"/>
            <a:chExt cx="1136241" cy="835873"/>
          </a:xfrm>
        </p:grpSpPr>
        <p:sp>
          <p:nvSpPr>
            <p:cNvPr id="4969" name="Google Shape;4969;p5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0" name="Google Shape;4970;p56"/>
            <p:cNvGrpSpPr/>
            <p:nvPr/>
          </p:nvGrpSpPr>
          <p:grpSpPr>
            <a:xfrm>
              <a:off x="2205895" y="3637269"/>
              <a:ext cx="1089848" cy="724993"/>
              <a:chOff x="2205895" y="3637269"/>
              <a:chExt cx="1089848" cy="724993"/>
            </a:xfrm>
          </p:grpSpPr>
          <p:sp>
            <p:nvSpPr>
              <p:cNvPr id="4971" name="Google Shape;4971;p5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7" name="Google Shape;4977;p5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78" name="Google Shape;4978;p5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79" name="Google Shape;4979;p56"/>
            <p:cNvGrpSpPr/>
            <p:nvPr/>
          </p:nvGrpSpPr>
          <p:grpSpPr>
            <a:xfrm>
              <a:off x="3173850" y="3779426"/>
              <a:ext cx="145679" cy="70048"/>
              <a:chOff x="3173850" y="3779426"/>
              <a:chExt cx="145679" cy="70048"/>
            </a:xfrm>
          </p:grpSpPr>
          <p:cxnSp>
            <p:nvCxnSpPr>
              <p:cNvPr id="4980" name="Google Shape;4980;p5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981" name="Google Shape;4981;p5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56"/>
            <p:cNvGrpSpPr/>
            <p:nvPr/>
          </p:nvGrpSpPr>
          <p:grpSpPr>
            <a:xfrm>
              <a:off x="2183288" y="4139483"/>
              <a:ext cx="145133" cy="70048"/>
              <a:chOff x="2183288" y="4139483"/>
              <a:chExt cx="145133" cy="70048"/>
            </a:xfrm>
          </p:grpSpPr>
          <p:cxnSp>
            <p:nvCxnSpPr>
              <p:cNvPr id="4983" name="Google Shape;4983;p5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984" name="Google Shape;4984;p5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5" name="Google Shape;4985;p5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6" name="Google Shape;4986;p5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987" name="Google Shape;4987;p56"/>
            <p:cNvGrpSpPr/>
            <p:nvPr/>
          </p:nvGrpSpPr>
          <p:grpSpPr>
            <a:xfrm>
              <a:off x="2943836" y="4268886"/>
              <a:ext cx="60717" cy="122559"/>
              <a:chOff x="2943836" y="4268886"/>
              <a:chExt cx="60717" cy="122559"/>
            </a:xfrm>
          </p:grpSpPr>
          <p:sp>
            <p:nvSpPr>
              <p:cNvPr id="4988" name="Google Shape;4988;p5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9" name="Google Shape;4989;p5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990" name="Google Shape;4990;p56"/>
          <p:cNvGrpSpPr/>
          <p:nvPr/>
        </p:nvGrpSpPr>
        <p:grpSpPr>
          <a:xfrm>
            <a:off x="3406121" y="1290134"/>
            <a:ext cx="1675870" cy="758251"/>
            <a:chOff x="3530532" y="1496185"/>
            <a:chExt cx="1562000" cy="706730"/>
          </a:xfrm>
        </p:grpSpPr>
        <p:cxnSp>
          <p:nvCxnSpPr>
            <p:cNvPr id="4991" name="Google Shape;4991;p5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992" name="Google Shape;4992;p56"/>
            <p:cNvGrpSpPr/>
            <p:nvPr/>
          </p:nvGrpSpPr>
          <p:grpSpPr>
            <a:xfrm>
              <a:off x="3530532" y="1496185"/>
              <a:ext cx="323430" cy="463587"/>
              <a:chOff x="3530532" y="1496185"/>
              <a:chExt cx="323430" cy="463587"/>
            </a:xfrm>
          </p:grpSpPr>
          <p:grpSp>
            <p:nvGrpSpPr>
              <p:cNvPr id="4993" name="Google Shape;4993;p56"/>
              <p:cNvGrpSpPr/>
              <p:nvPr/>
            </p:nvGrpSpPr>
            <p:grpSpPr>
              <a:xfrm>
                <a:off x="3567462" y="1496185"/>
                <a:ext cx="286500" cy="361376"/>
                <a:chOff x="3567462" y="1496185"/>
                <a:chExt cx="286500" cy="361376"/>
              </a:xfrm>
            </p:grpSpPr>
            <p:cxnSp>
              <p:nvCxnSpPr>
                <p:cNvPr id="4994" name="Google Shape;4994;p5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995" name="Google Shape;4995;p5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6" name="Google Shape;4996;p5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7" name="Google Shape;4997;p56"/>
            <p:cNvGrpSpPr/>
            <p:nvPr/>
          </p:nvGrpSpPr>
          <p:grpSpPr>
            <a:xfrm>
              <a:off x="3891569" y="1779209"/>
              <a:ext cx="323945" cy="423706"/>
              <a:chOff x="3891569" y="1779209"/>
              <a:chExt cx="323945" cy="423706"/>
            </a:xfrm>
          </p:grpSpPr>
          <p:grpSp>
            <p:nvGrpSpPr>
              <p:cNvPr id="4998" name="Google Shape;4998;p56"/>
              <p:cNvGrpSpPr/>
              <p:nvPr/>
            </p:nvGrpSpPr>
            <p:grpSpPr>
              <a:xfrm>
                <a:off x="3929014" y="1881638"/>
                <a:ext cx="286500" cy="321278"/>
                <a:chOff x="3929014" y="1881638"/>
                <a:chExt cx="286500" cy="321278"/>
              </a:xfrm>
            </p:grpSpPr>
            <p:cxnSp>
              <p:nvCxnSpPr>
                <p:cNvPr id="4999" name="Google Shape;4999;p5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000" name="Google Shape;5000;p5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1" name="Google Shape;5001;p5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56"/>
            <p:cNvGrpSpPr/>
            <p:nvPr/>
          </p:nvGrpSpPr>
          <p:grpSpPr>
            <a:xfrm>
              <a:off x="4252606" y="1496185"/>
              <a:ext cx="324721" cy="463587"/>
              <a:chOff x="4252606" y="1496185"/>
              <a:chExt cx="324721" cy="463587"/>
            </a:xfrm>
          </p:grpSpPr>
          <p:grpSp>
            <p:nvGrpSpPr>
              <p:cNvPr id="5003" name="Google Shape;5003;p56"/>
              <p:cNvGrpSpPr/>
              <p:nvPr/>
            </p:nvGrpSpPr>
            <p:grpSpPr>
              <a:xfrm>
                <a:off x="4290828" y="1496185"/>
                <a:ext cx="286500" cy="361376"/>
                <a:chOff x="4290828" y="1496185"/>
                <a:chExt cx="286500" cy="361376"/>
              </a:xfrm>
            </p:grpSpPr>
            <p:cxnSp>
              <p:nvCxnSpPr>
                <p:cNvPr id="5004" name="Google Shape;5004;p5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005" name="Google Shape;5005;p5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6" name="Google Shape;5006;p5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56"/>
            <p:cNvGrpSpPr/>
            <p:nvPr/>
          </p:nvGrpSpPr>
          <p:grpSpPr>
            <a:xfrm>
              <a:off x="4613643" y="1763716"/>
              <a:ext cx="325308" cy="439200"/>
              <a:chOff x="4613643" y="1763716"/>
              <a:chExt cx="325308" cy="439200"/>
            </a:xfrm>
          </p:grpSpPr>
          <p:grpSp>
            <p:nvGrpSpPr>
              <p:cNvPr id="5008" name="Google Shape;5008;p56"/>
              <p:cNvGrpSpPr/>
              <p:nvPr/>
            </p:nvGrpSpPr>
            <p:grpSpPr>
              <a:xfrm>
                <a:off x="4652451" y="1879538"/>
                <a:ext cx="286500" cy="323378"/>
                <a:chOff x="4652451" y="1879538"/>
                <a:chExt cx="286500" cy="323378"/>
              </a:xfrm>
            </p:grpSpPr>
            <p:cxnSp>
              <p:nvCxnSpPr>
                <p:cNvPr id="5009" name="Google Shape;5009;p5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010" name="Google Shape;5010;p5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1" name="Google Shape;5011;p5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2" name="Google Shape;5012;p56"/>
          <p:cNvGrpSpPr/>
          <p:nvPr/>
        </p:nvGrpSpPr>
        <p:grpSpPr>
          <a:xfrm>
            <a:off x="3417981" y="2143759"/>
            <a:ext cx="1652173" cy="391517"/>
            <a:chOff x="3512551" y="2358270"/>
            <a:chExt cx="1597383" cy="378533"/>
          </a:xfrm>
        </p:grpSpPr>
        <p:cxnSp>
          <p:nvCxnSpPr>
            <p:cNvPr id="5013" name="Google Shape;5013;p56"/>
            <p:cNvCxnSpPr>
              <a:stCxn id="5014" idx="6"/>
              <a:endCxn id="501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016" name="Google Shape;5016;p56"/>
            <p:cNvGrpSpPr/>
            <p:nvPr/>
          </p:nvGrpSpPr>
          <p:grpSpPr>
            <a:xfrm>
              <a:off x="3512551" y="2358270"/>
              <a:ext cx="225647" cy="307714"/>
              <a:chOff x="2182679" y="2004714"/>
              <a:chExt cx="792300" cy="1080458"/>
            </a:xfrm>
          </p:grpSpPr>
          <p:cxnSp>
            <p:nvCxnSpPr>
              <p:cNvPr id="5017" name="Google Shape;5017;p56"/>
              <p:cNvCxnSpPr>
                <a:stCxn id="501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014" name="Google Shape;5014;p5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56"/>
            <p:cNvGrpSpPr/>
            <p:nvPr/>
          </p:nvGrpSpPr>
          <p:grpSpPr>
            <a:xfrm>
              <a:off x="3969644" y="2440153"/>
              <a:ext cx="225853" cy="296651"/>
              <a:chOff x="3775710" y="1729289"/>
              <a:chExt cx="136500" cy="179289"/>
            </a:xfrm>
          </p:grpSpPr>
          <p:cxnSp>
            <p:nvCxnSpPr>
              <p:cNvPr id="5020" name="Google Shape;5020;p5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021" name="Google Shape;5021;p5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56"/>
            <p:cNvGrpSpPr/>
            <p:nvPr/>
          </p:nvGrpSpPr>
          <p:grpSpPr>
            <a:xfrm>
              <a:off x="4427051" y="2358270"/>
              <a:ext cx="225647" cy="307714"/>
              <a:chOff x="5393704" y="2004714"/>
              <a:chExt cx="792300" cy="1080458"/>
            </a:xfrm>
          </p:grpSpPr>
          <p:cxnSp>
            <p:nvCxnSpPr>
              <p:cNvPr id="5024" name="Google Shape;5024;p56"/>
              <p:cNvCxnSpPr>
                <a:stCxn id="502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026" name="Google Shape;5026;p5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56"/>
            <p:cNvGrpSpPr/>
            <p:nvPr/>
          </p:nvGrpSpPr>
          <p:grpSpPr>
            <a:xfrm>
              <a:off x="4884287" y="2440252"/>
              <a:ext cx="225647" cy="296532"/>
              <a:chOff x="6999166" y="2292572"/>
              <a:chExt cx="792300" cy="1041192"/>
            </a:xfrm>
          </p:grpSpPr>
          <p:cxnSp>
            <p:nvCxnSpPr>
              <p:cNvPr id="5028" name="Google Shape;5028;p5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015" name="Google Shape;5015;p5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0" name="Google Shape;5030;p56"/>
          <p:cNvGrpSpPr/>
          <p:nvPr/>
        </p:nvGrpSpPr>
        <p:grpSpPr>
          <a:xfrm>
            <a:off x="6838789" y="979959"/>
            <a:ext cx="1581844" cy="732818"/>
            <a:chOff x="634175" y="2986275"/>
            <a:chExt cx="3147949" cy="1458344"/>
          </a:xfrm>
        </p:grpSpPr>
        <p:cxnSp>
          <p:nvCxnSpPr>
            <p:cNvPr id="5031" name="Google Shape;5031;p56"/>
            <p:cNvCxnSpPr>
              <a:stCxn id="5032" idx="4"/>
              <a:endCxn id="503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034" name="Google Shape;5034;p56"/>
            <p:cNvCxnSpPr>
              <a:stCxn id="5033" idx="0"/>
              <a:endCxn id="503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36" name="Google Shape;5036;p56"/>
            <p:cNvCxnSpPr>
              <a:stCxn id="5035" idx="4"/>
              <a:endCxn id="503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038" name="Google Shape;5038;p56"/>
            <p:cNvCxnSpPr>
              <a:stCxn id="5037" idx="0"/>
              <a:endCxn id="503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039" name="Google Shape;5039;p5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35" name="Google Shape;5035;p5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32" name="Google Shape;5032;p5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37" name="Google Shape;5037;p5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033" name="Google Shape;5033;p5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040" name="Google Shape;5040;p56"/>
          <p:cNvGrpSpPr/>
          <p:nvPr/>
        </p:nvGrpSpPr>
        <p:grpSpPr>
          <a:xfrm>
            <a:off x="3406504" y="2674269"/>
            <a:ext cx="1675128" cy="313674"/>
            <a:chOff x="998425" y="1182125"/>
            <a:chExt cx="1065400" cy="199500"/>
          </a:xfrm>
        </p:grpSpPr>
        <p:sp>
          <p:nvSpPr>
            <p:cNvPr id="5041" name="Google Shape;5041;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56"/>
          <p:cNvGrpSpPr/>
          <p:nvPr/>
        </p:nvGrpSpPr>
        <p:grpSpPr>
          <a:xfrm>
            <a:off x="3406503" y="3630235"/>
            <a:ext cx="1675129" cy="525345"/>
            <a:chOff x="5194708" y="3484366"/>
            <a:chExt cx="3148148" cy="987304"/>
          </a:xfrm>
        </p:grpSpPr>
        <p:grpSp>
          <p:nvGrpSpPr>
            <p:cNvPr id="5047" name="Google Shape;5047;p56"/>
            <p:cNvGrpSpPr/>
            <p:nvPr/>
          </p:nvGrpSpPr>
          <p:grpSpPr>
            <a:xfrm>
              <a:off x="7531521" y="3484366"/>
              <a:ext cx="811335" cy="987304"/>
              <a:chOff x="3379425" y="1617275"/>
              <a:chExt cx="1090650" cy="1327200"/>
            </a:xfrm>
          </p:grpSpPr>
          <p:sp>
            <p:nvSpPr>
              <p:cNvPr id="5048" name="Google Shape;5048;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56"/>
            <p:cNvGrpSpPr/>
            <p:nvPr/>
          </p:nvGrpSpPr>
          <p:grpSpPr>
            <a:xfrm>
              <a:off x="6752546" y="3484366"/>
              <a:ext cx="811428" cy="987304"/>
              <a:chOff x="2332275" y="1617275"/>
              <a:chExt cx="1090775" cy="1327200"/>
            </a:xfrm>
          </p:grpSpPr>
          <p:sp>
            <p:nvSpPr>
              <p:cNvPr id="5052" name="Google Shape;5052;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56"/>
            <p:cNvGrpSpPr/>
            <p:nvPr/>
          </p:nvGrpSpPr>
          <p:grpSpPr>
            <a:xfrm>
              <a:off x="5973664" y="3484366"/>
              <a:ext cx="811335" cy="987304"/>
              <a:chOff x="1285250" y="1617275"/>
              <a:chExt cx="1090650" cy="1327200"/>
            </a:xfrm>
          </p:grpSpPr>
          <p:sp>
            <p:nvSpPr>
              <p:cNvPr id="5056" name="Google Shape;5056;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56"/>
            <p:cNvGrpSpPr/>
            <p:nvPr/>
          </p:nvGrpSpPr>
          <p:grpSpPr>
            <a:xfrm>
              <a:off x="5194708" y="3484366"/>
              <a:ext cx="811409" cy="987304"/>
              <a:chOff x="238125" y="1617275"/>
              <a:chExt cx="1090750" cy="1327200"/>
            </a:xfrm>
          </p:grpSpPr>
          <p:sp>
            <p:nvSpPr>
              <p:cNvPr id="5060" name="Google Shape;5060;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3" name="Google Shape;5063;p56"/>
          <p:cNvGrpSpPr/>
          <p:nvPr/>
        </p:nvGrpSpPr>
        <p:grpSpPr>
          <a:xfrm>
            <a:off x="6840188" y="2276124"/>
            <a:ext cx="1579046" cy="522230"/>
            <a:chOff x="6853641" y="2534077"/>
            <a:chExt cx="1515545" cy="501229"/>
          </a:xfrm>
        </p:grpSpPr>
        <p:grpSp>
          <p:nvGrpSpPr>
            <p:cNvPr id="5064" name="Google Shape;5064;p56"/>
            <p:cNvGrpSpPr/>
            <p:nvPr/>
          </p:nvGrpSpPr>
          <p:grpSpPr>
            <a:xfrm>
              <a:off x="6853641" y="2618923"/>
              <a:ext cx="1515545" cy="324556"/>
              <a:chOff x="6853641" y="2618923"/>
              <a:chExt cx="1515545" cy="324556"/>
            </a:xfrm>
          </p:grpSpPr>
          <p:sp>
            <p:nvSpPr>
              <p:cNvPr id="5065" name="Google Shape;5065;p5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0" name="Google Shape;5070;p5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56"/>
          <p:cNvGrpSpPr/>
          <p:nvPr/>
        </p:nvGrpSpPr>
        <p:grpSpPr>
          <a:xfrm>
            <a:off x="3435080" y="3151165"/>
            <a:ext cx="1617976" cy="346616"/>
            <a:chOff x="1808063" y="4294338"/>
            <a:chExt cx="3370782" cy="721817"/>
          </a:xfrm>
        </p:grpSpPr>
        <p:sp>
          <p:nvSpPr>
            <p:cNvPr id="5076" name="Google Shape;5076;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56"/>
          <p:cNvGrpSpPr/>
          <p:nvPr/>
        </p:nvGrpSpPr>
        <p:grpSpPr>
          <a:xfrm>
            <a:off x="5261076" y="3817915"/>
            <a:ext cx="1417067" cy="350605"/>
            <a:chOff x="4234950" y="2101012"/>
            <a:chExt cx="4219974" cy="1044090"/>
          </a:xfrm>
        </p:grpSpPr>
        <p:sp>
          <p:nvSpPr>
            <p:cNvPr id="5087" name="Google Shape;5087;p5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6"/>
          <p:cNvGrpSpPr/>
          <p:nvPr/>
        </p:nvGrpSpPr>
        <p:grpSpPr>
          <a:xfrm>
            <a:off x="6836548" y="1808672"/>
            <a:ext cx="1586327" cy="371557"/>
            <a:chOff x="1247650" y="2075423"/>
            <a:chExt cx="6648477" cy="1557238"/>
          </a:xfrm>
        </p:grpSpPr>
        <p:sp>
          <p:nvSpPr>
            <p:cNvPr id="5104" name="Google Shape;5104;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56"/>
          <p:cNvGrpSpPr/>
          <p:nvPr/>
        </p:nvGrpSpPr>
        <p:grpSpPr>
          <a:xfrm>
            <a:off x="5267818" y="961862"/>
            <a:ext cx="1415601" cy="1648533"/>
            <a:chOff x="1839112" y="2209163"/>
            <a:chExt cx="1918159" cy="2233784"/>
          </a:xfrm>
        </p:grpSpPr>
        <p:sp>
          <p:nvSpPr>
            <p:cNvPr id="5111" name="Google Shape;5111;p5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14" name="Google Shape;5114;p56"/>
            <p:cNvCxnSpPr>
              <a:stCxn id="5111" idx="6"/>
              <a:endCxn id="511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115" name="Google Shape;5115;p56"/>
            <p:cNvCxnSpPr>
              <a:stCxn id="5112" idx="4"/>
              <a:endCxn id="511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117" name="Google Shape;5117;p56"/>
            <p:cNvCxnSpPr>
              <a:stCxn id="5116" idx="6"/>
              <a:endCxn id="511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118" name="Google Shape;5118;p56"/>
            <p:cNvCxnSpPr>
              <a:stCxn id="5113" idx="4"/>
              <a:endCxn id="511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116" name="Google Shape;5116;p5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21" name="Google Shape;5121;p56"/>
            <p:cNvCxnSpPr>
              <a:endCxn id="512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122" name="Google Shape;5122;p56"/>
          <p:cNvGrpSpPr/>
          <p:nvPr/>
        </p:nvGrpSpPr>
        <p:grpSpPr>
          <a:xfrm>
            <a:off x="3425084" y="979946"/>
            <a:ext cx="1637968" cy="154942"/>
            <a:chOff x="238125" y="2506075"/>
            <a:chExt cx="7115411" cy="673075"/>
          </a:xfrm>
        </p:grpSpPr>
        <p:sp>
          <p:nvSpPr>
            <p:cNvPr id="5123" name="Google Shape;5123;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6"/>
          <p:cNvGrpSpPr/>
          <p:nvPr/>
        </p:nvGrpSpPr>
        <p:grpSpPr>
          <a:xfrm>
            <a:off x="1965820" y="1294664"/>
            <a:ext cx="1262932" cy="785408"/>
            <a:chOff x="548861" y="389676"/>
            <a:chExt cx="3843371" cy="2390163"/>
          </a:xfrm>
        </p:grpSpPr>
        <p:cxnSp>
          <p:nvCxnSpPr>
            <p:cNvPr id="5129" name="Google Shape;5129;p5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30" name="Google Shape;5130;p5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31" name="Google Shape;5131;p5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132" name="Google Shape;5132;p5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133" name="Google Shape;5133;p5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134" name="Google Shape;5134;p5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35" name="Google Shape;5135;p5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136" name="Google Shape;5136;p5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56"/>
          <p:cNvGrpSpPr/>
          <p:nvPr/>
        </p:nvGrpSpPr>
        <p:grpSpPr>
          <a:xfrm>
            <a:off x="753952" y="2401541"/>
            <a:ext cx="1412054" cy="633562"/>
            <a:chOff x="1187400" y="2529299"/>
            <a:chExt cx="6769193" cy="2241903"/>
          </a:xfrm>
        </p:grpSpPr>
        <p:sp>
          <p:nvSpPr>
            <p:cNvPr id="5143" name="Google Shape;5143;p5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144" name="Google Shape;5144;p5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45" name="Google Shape;5145;p5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46" name="Google Shape;5146;p5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47" name="Google Shape;5147;p5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48" name="Google Shape;5148;p5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149" name="Google Shape;5149;p5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150" name="Google Shape;5150;p56"/>
            <p:cNvCxnSpPr>
              <a:stCxn id="5143" idx="2"/>
              <a:endCxn id="514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51" name="Google Shape;5151;p56"/>
            <p:cNvCxnSpPr>
              <a:stCxn id="5145" idx="0"/>
              <a:endCxn id="514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52" name="Google Shape;5152;p56"/>
            <p:cNvCxnSpPr>
              <a:stCxn id="5145" idx="2"/>
              <a:endCxn id="514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53" name="Google Shape;5153;p56"/>
            <p:cNvCxnSpPr>
              <a:stCxn id="5146" idx="0"/>
              <a:endCxn id="514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54" name="Google Shape;5154;p56"/>
            <p:cNvCxnSpPr>
              <a:stCxn id="5144" idx="2"/>
              <a:endCxn id="514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155" name="Google Shape;5155;p56"/>
            <p:cNvCxnSpPr>
              <a:stCxn id="5148" idx="0"/>
              <a:endCxn id="514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156" name="Google Shape;5156;p56"/>
          <p:cNvGrpSpPr/>
          <p:nvPr/>
        </p:nvGrpSpPr>
        <p:grpSpPr>
          <a:xfrm>
            <a:off x="6840198" y="2894250"/>
            <a:ext cx="1579035" cy="540873"/>
            <a:chOff x="6895650" y="3126697"/>
            <a:chExt cx="1436662" cy="492105"/>
          </a:xfrm>
        </p:grpSpPr>
        <p:sp>
          <p:nvSpPr>
            <p:cNvPr id="5157" name="Google Shape;5157;p5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2" name="Google Shape;5162;p56"/>
            <p:cNvGrpSpPr/>
            <p:nvPr/>
          </p:nvGrpSpPr>
          <p:grpSpPr>
            <a:xfrm>
              <a:off x="6995957" y="3335810"/>
              <a:ext cx="1230393" cy="71754"/>
              <a:chOff x="6995957" y="3287964"/>
              <a:chExt cx="1230393" cy="71754"/>
            </a:xfrm>
          </p:grpSpPr>
          <p:sp>
            <p:nvSpPr>
              <p:cNvPr id="5163" name="Google Shape;5163;p5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8" name="Google Shape;5168;p56"/>
          <p:cNvGrpSpPr/>
          <p:nvPr/>
        </p:nvGrpSpPr>
        <p:grpSpPr>
          <a:xfrm>
            <a:off x="6838780" y="3531013"/>
            <a:ext cx="1581862" cy="650625"/>
            <a:chOff x="6777990" y="3710194"/>
            <a:chExt cx="1646915" cy="677382"/>
          </a:xfrm>
        </p:grpSpPr>
        <p:grpSp>
          <p:nvGrpSpPr>
            <p:cNvPr id="5169" name="Google Shape;5169;p56"/>
            <p:cNvGrpSpPr/>
            <p:nvPr/>
          </p:nvGrpSpPr>
          <p:grpSpPr>
            <a:xfrm>
              <a:off x="6777990" y="3874492"/>
              <a:ext cx="411129" cy="513083"/>
              <a:chOff x="6777990" y="3874492"/>
              <a:chExt cx="411129" cy="513083"/>
            </a:xfrm>
          </p:grpSpPr>
          <p:cxnSp>
            <p:nvCxnSpPr>
              <p:cNvPr id="5170" name="Google Shape;5170;p5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71" name="Google Shape;5171;p5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56"/>
            <p:cNvGrpSpPr/>
            <p:nvPr/>
          </p:nvGrpSpPr>
          <p:grpSpPr>
            <a:xfrm>
              <a:off x="7188425" y="3710194"/>
              <a:ext cx="411123" cy="520535"/>
              <a:chOff x="7188425" y="3710194"/>
              <a:chExt cx="411123" cy="520535"/>
            </a:xfrm>
          </p:grpSpPr>
          <p:cxnSp>
            <p:nvCxnSpPr>
              <p:cNvPr id="5173" name="Google Shape;5173;p5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74" name="Google Shape;5174;p5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56"/>
            <p:cNvGrpSpPr/>
            <p:nvPr/>
          </p:nvGrpSpPr>
          <p:grpSpPr>
            <a:xfrm>
              <a:off x="7603341" y="3874492"/>
              <a:ext cx="411474" cy="513083"/>
              <a:chOff x="7603341" y="3874492"/>
              <a:chExt cx="411474" cy="513083"/>
            </a:xfrm>
          </p:grpSpPr>
          <p:cxnSp>
            <p:nvCxnSpPr>
              <p:cNvPr id="5176" name="Google Shape;5176;p5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177" name="Google Shape;5177;p5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56"/>
            <p:cNvGrpSpPr/>
            <p:nvPr/>
          </p:nvGrpSpPr>
          <p:grpSpPr>
            <a:xfrm>
              <a:off x="8013776" y="3722847"/>
              <a:ext cx="411129" cy="507881"/>
              <a:chOff x="8013776" y="3722847"/>
              <a:chExt cx="411129" cy="507881"/>
            </a:xfrm>
          </p:grpSpPr>
          <p:cxnSp>
            <p:nvCxnSpPr>
              <p:cNvPr id="5179" name="Google Shape;5179;p5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180" name="Google Shape;5180;p5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1" name="Google Shape;5181;p56"/>
          <p:cNvGrpSpPr/>
          <p:nvPr/>
        </p:nvGrpSpPr>
        <p:grpSpPr>
          <a:xfrm>
            <a:off x="5258295" y="2703853"/>
            <a:ext cx="1421889" cy="1020603"/>
            <a:chOff x="5190863" y="2824811"/>
            <a:chExt cx="1544860" cy="1108869"/>
          </a:xfrm>
        </p:grpSpPr>
        <p:grpSp>
          <p:nvGrpSpPr>
            <p:cNvPr id="5182" name="Google Shape;5182;p56"/>
            <p:cNvGrpSpPr/>
            <p:nvPr/>
          </p:nvGrpSpPr>
          <p:grpSpPr>
            <a:xfrm>
              <a:off x="5938695" y="3176919"/>
              <a:ext cx="685761" cy="404739"/>
              <a:chOff x="5938695" y="3176919"/>
              <a:chExt cx="685761" cy="404739"/>
            </a:xfrm>
          </p:grpSpPr>
          <p:grpSp>
            <p:nvGrpSpPr>
              <p:cNvPr id="5183" name="Google Shape;5183;p56"/>
              <p:cNvGrpSpPr/>
              <p:nvPr/>
            </p:nvGrpSpPr>
            <p:grpSpPr>
              <a:xfrm>
                <a:off x="5938695" y="3176919"/>
                <a:ext cx="685761" cy="404739"/>
                <a:chOff x="5938695" y="3176919"/>
                <a:chExt cx="685761" cy="404739"/>
              </a:xfrm>
            </p:grpSpPr>
            <p:sp>
              <p:nvSpPr>
                <p:cNvPr id="5184" name="Google Shape;5184;p5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6" name="Google Shape;5186;p5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56"/>
            <p:cNvGrpSpPr/>
            <p:nvPr/>
          </p:nvGrpSpPr>
          <p:grpSpPr>
            <a:xfrm>
              <a:off x="5305233" y="3176835"/>
              <a:ext cx="685971" cy="404655"/>
              <a:chOff x="5305233" y="3176835"/>
              <a:chExt cx="685971" cy="404655"/>
            </a:xfrm>
          </p:grpSpPr>
          <p:grpSp>
            <p:nvGrpSpPr>
              <p:cNvPr id="5188" name="Google Shape;5188;p56"/>
              <p:cNvGrpSpPr/>
              <p:nvPr/>
            </p:nvGrpSpPr>
            <p:grpSpPr>
              <a:xfrm>
                <a:off x="5305233" y="3176835"/>
                <a:ext cx="685971" cy="404655"/>
                <a:chOff x="5305233" y="3176835"/>
                <a:chExt cx="685971" cy="404655"/>
              </a:xfrm>
            </p:grpSpPr>
            <p:sp>
              <p:nvSpPr>
                <p:cNvPr id="5189" name="Google Shape;5189;p5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1" name="Google Shape;5191;p5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2" name="Google Shape;5192;p5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3" name="Google Shape;5193;p56"/>
            <p:cNvGrpSpPr/>
            <p:nvPr/>
          </p:nvGrpSpPr>
          <p:grpSpPr>
            <a:xfrm>
              <a:off x="5657361" y="2824811"/>
              <a:ext cx="1078361" cy="404655"/>
              <a:chOff x="5657361" y="2824811"/>
              <a:chExt cx="1078361" cy="404655"/>
            </a:xfrm>
          </p:grpSpPr>
          <p:grpSp>
            <p:nvGrpSpPr>
              <p:cNvPr id="5194" name="Google Shape;5194;p56"/>
              <p:cNvGrpSpPr/>
              <p:nvPr/>
            </p:nvGrpSpPr>
            <p:grpSpPr>
              <a:xfrm>
                <a:off x="5657361" y="2824811"/>
                <a:ext cx="1078361" cy="404655"/>
                <a:chOff x="5657361" y="2824811"/>
                <a:chExt cx="1078361" cy="404655"/>
              </a:xfrm>
            </p:grpSpPr>
            <p:grpSp>
              <p:nvGrpSpPr>
                <p:cNvPr id="5195" name="Google Shape;5195;p56"/>
                <p:cNvGrpSpPr/>
                <p:nvPr/>
              </p:nvGrpSpPr>
              <p:grpSpPr>
                <a:xfrm>
                  <a:off x="5938485" y="2824811"/>
                  <a:ext cx="797237" cy="404655"/>
                  <a:chOff x="5938485" y="2824811"/>
                  <a:chExt cx="797237" cy="404655"/>
                </a:xfrm>
              </p:grpSpPr>
              <p:sp>
                <p:nvSpPr>
                  <p:cNvPr id="5196" name="Google Shape;5196;p5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8" name="Google Shape;5198;p5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9" name="Google Shape;5199;p5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56"/>
            <p:cNvGrpSpPr/>
            <p:nvPr/>
          </p:nvGrpSpPr>
          <p:grpSpPr>
            <a:xfrm>
              <a:off x="5190863" y="3528942"/>
              <a:ext cx="1078026" cy="404739"/>
              <a:chOff x="5190863" y="3528942"/>
              <a:chExt cx="1078026" cy="404739"/>
            </a:xfrm>
          </p:grpSpPr>
          <p:sp>
            <p:nvSpPr>
              <p:cNvPr id="5201" name="Google Shape;5201;p5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2" name="Google Shape;5202;p56"/>
              <p:cNvGrpSpPr/>
              <p:nvPr/>
            </p:nvGrpSpPr>
            <p:grpSpPr>
              <a:xfrm>
                <a:off x="5190863" y="3528942"/>
                <a:ext cx="1078026" cy="404739"/>
                <a:chOff x="5190863" y="3528942"/>
                <a:chExt cx="1078026" cy="404739"/>
              </a:xfrm>
            </p:grpSpPr>
            <p:sp>
              <p:nvSpPr>
                <p:cNvPr id="5203" name="Google Shape;5203;p5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05" name="Google Shape;5205;p56"/>
          <p:cNvGrpSpPr/>
          <p:nvPr/>
        </p:nvGrpSpPr>
        <p:grpSpPr>
          <a:xfrm>
            <a:off x="724302" y="1268321"/>
            <a:ext cx="1086719" cy="879487"/>
            <a:chOff x="803162" y="1474292"/>
            <a:chExt cx="1086719" cy="879487"/>
          </a:xfrm>
        </p:grpSpPr>
        <p:grpSp>
          <p:nvGrpSpPr>
            <p:cNvPr id="5206" name="Google Shape;5206;p56"/>
            <p:cNvGrpSpPr/>
            <p:nvPr/>
          </p:nvGrpSpPr>
          <p:grpSpPr>
            <a:xfrm>
              <a:off x="803162" y="1625948"/>
              <a:ext cx="445856" cy="576579"/>
              <a:chOff x="803162" y="1625948"/>
              <a:chExt cx="445856" cy="576579"/>
            </a:xfrm>
          </p:grpSpPr>
          <p:sp>
            <p:nvSpPr>
              <p:cNvPr id="5207" name="Google Shape;5207;p5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8" name="Google Shape;5208;p56"/>
              <p:cNvGrpSpPr/>
              <p:nvPr/>
            </p:nvGrpSpPr>
            <p:grpSpPr>
              <a:xfrm>
                <a:off x="1056023" y="1625948"/>
                <a:ext cx="192995" cy="576579"/>
                <a:chOff x="1056023" y="1625948"/>
                <a:chExt cx="192995" cy="576579"/>
              </a:xfrm>
            </p:grpSpPr>
            <p:sp>
              <p:nvSpPr>
                <p:cNvPr id="5209" name="Google Shape;5209;p5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4" name="Google Shape;5214;p56"/>
            <p:cNvGrpSpPr/>
            <p:nvPr/>
          </p:nvGrpSpPr>
          <p:grpSpPr>
            <a:xfrm>
              <a:off x="1371406" y="1474292"/>
              <a:ext cx="518475" cy="879487"/>
              <a:chOff x="1398231" y="1474292"/>
              <a:chExt cx="518475" cy="879487"/>
            </a:xfrm>
          </p:grpSpPr>
          <p:grpSp>
            <p:nvGrpSpPr>
              <p:cNvPr id="5215" name="Google Shape;5215;p56"/>
              <p:cNvGrpSpPr/>
              <p:nvPr/>
            </p:nvGrpSpPr>
            <p:grpSpPr>
              <a:xfrm>
                <a:off x="1398231" y="1474292"/>
                <a:ext cx="518475" cy="341643"/>
                <a:chOff x="1398231" y="1474292"/>
                <a:chExt cx="518475" cy="341643"/>
              </a:xfrm>
            </p:grpSpPr>
            <p:sp>
              <p:nvSpPr>
                <p:cNvPr id="5216" name="Google Shape;5216;p5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7" name="Google Shape;5217;p56"/>
                <p:cNvGrpSpPr/>
                <p:nvPr/>
              </p:nvGrpSpPr>
              <p:grpSpPr>
                <a:xfrm>
                  <a:off x="1616453" y="1474292"/>
                  <a:ext cx="300253" cy="341643"/>
                  <a:chOff x="1616453" y="1475379"/>
                  <a:chExt cx="300253" cy="341643"/>
                </a:xfrm>
              </p:grpSpPr>
              <p:sp>
                <p:nvSpPr>
                  <p:cNvPr id="5218" name="Google Shape;5218;p5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5" name="Google Shape;5225;p56"/>
                  <p:cNvGrpSpPr/>
                  <p:nvPr/>
                </p:nvGrpSpPr>
                <p:grpSpPr>
                  <a:xfrm>
                    <a:off x="1839639" y="1475379"/>
                    <a:ext cx="77067" cy="341643"/>
                    <a:chOff x="1839639" y="1475379"/>
                    <a:chExt cx="77067" cy="341643"/>
                  </a:xfrm>
                </p:grpSpPr>
                <p:sp>
                  <p:nvSpPr>
                    <p:cNvPr id="5226" name="Google Shape;5226;p5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28" name="Google Shape;5228;p56"/>
              <p:cNvGrpSpPr/>
              <p:nvPr/>
            </p:nvGrpSpPr>
            <p:grpSpPr>
              <a:xfrm>
                <a:off x="1398451" y="2012951"/>
                <a:ext cx="518255" cy="340828"/>
                <a:chOff x="1398451" y="2012951"/>
                <a:chExt cx="518255" cy="340828"/>
              </a:xfrm>
            </p:grpSpPr>
            <p:sp>
              <p:nvSpPr>
                <p:cNvPr id="5229" name="Google Shape;5229;p5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0" name="Google Shape;5230;p56"/>
                <p:cNvGrpSpPr/>
                <p:nvPr/>
              </p:nvGrpSpPr>
              <p:grpSpPr>
                <a:xfrm>
                  <a:off x="1616453" y="2012951"/>
                  <a:ext cx="300253" cy="340828"/>
                  <a:chOff x="1616453" y="2013538"/>
                  <a:chExt cx="300253" cy="340828"/>
                </a:xfrm>
              </p:grpSpPr>
              <p:sp>
                <p:nvSpPr>
                  <p:cNvPr id="5231" name="Google Shape;5231;p5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8" name="Google Shape;5238;p56"/>
                  <p:cNvGrpSpPr/>
                  <p:nvPr/>
                </p:nvGrpSpPr>
                <p:grpSpPr>
                  <a:xfrm>
                    <a:off x="1839639" y="2013538"/>
                    <a:ext cx="77067" cy="340828"/>
                    <a:chOff x="1839639" y="2013538"/>
                    <a:chExt cx="77067" cy="340828"/>
                  </a:xfrm>
                </p:grpSpPr>
                <p:sp>
                  <p:nvSpPr>
                    <p:cNvPr id="5239" name="Google Shape;5239;p5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41" name="Google Shape;5241;p56"/>
          <p:cNvGrpSpPr/>
          <p:nvPr/>
        </p:nvGrpSpPr>
        <p:grpSpPr>
          <a:xfrm>
            <a:off x="721126" y="3399508"/>
            <a:ext cx="1368681" cy="682918"/>
            <a:chOff x="724986" y="3605478"/>
            <a:chExt cx="1368681" cy="682918"/>
          </a:xfrm>
        </p:grpSpPr>
        <p:grpSp>
          <p:nvGrpSpPr>
            <p:cNvPr id="5242" name="Google Shape;5242;p56"/>
            <p:cNvGrpSpPr/>
            <p:nvPr/>
          </p:nvGrpSpPr>
          <p:grpSpPr>
            <a:xfrm>
              <a:off x="1289102" y="3823629"/>
              <a:ext cx="240442" cy="250435"/>
              <a:chOff x="-165066" y="3843615"/>
              <a:chExt cx="221259" cy="230455"/>
            </a:xfrm>
          </p:grpSpPr>
          <p:sp>
            <p:nvSpPr>
              <p:cNvPr id="5243" name="Google Shape;5243;p5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56"/>
            <p:cNvGrpSpPr/>
            <p:nvPr/>
          </p:nvGrpSpPr>
          <p:grpSpPr>
            <a:xfrm>
              <a:off x="724986" y="3605478"/>
              <a:ext cx="1368681" cy="682918"/>
              <a:chOff x="724986" y="3605478"/>
              <a:chExt cx="1368681" cy="682918"/>
            </a:xfrm>
          </p:grpSpPr>
          <p:grpSp>
            <p:nvGrpSpPr>
              <p:cNvPr id="5264" name="Google Shape;5264;p56"/>
              <p:cNvGrpSpPr/>
              <p:nvPr/>
            </p:nvGrpSpPr>
            <p:grpSpPr>
              <a:xfrm>
                <a:off x="1498221" y="4047614"/>
                <a:ext cx="529172" cy="240783"/>
                <a:chOff x="1498221" y="4047614"/>
                <a:chExt cx="529172" cy="240783"/>
              </a:xfrm>
            </p:grpSpPr>
            <p:grpSp>
              <p:nvGrpSpPr>
                <p:cNvPr id="5265" name="Google Shape;5265;p56"/>
                <p:cNvGrpSpPr/>
                <p:nvPr/>
              </p:nvGrpSpPr>
              <p:grpSpPr>
                <a:xfrm>
                  <a:off x="1826655" y="4224370"/>
                  <a:ext cx="200738" cy="25631"/>
                  <a:chOff x="1826655" y="4224370"/>
                  <a:chExt cx="200738" cy="25631"/>
                </a:xfrm>
              </p:grpSpPr>
              <p:sp>
                <p:nvSpPr>
                  <p:cNvPr id="5266" name="Google Shape;5266;p5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56"/>
                <p:cNvGrpSpPr/>
                <p:nvPr/>
              </p:nvGrpSpPr>
              <p:grpSpPr>
                <a:xfrm>
                  <a:off x="1498221" y="4047614"/>
                  <a:ext cx="328444" cy="240783"/>
                  <a:chOff x="1498221" y="4047614"/>
                  <a:chExt cx="328444" cy="240783"/>
                </a:xfrm>
              </p:grpSpPr>
              <p:sp>
                <p:nvSpPr>
                  <p:cNvPr id="5269" name="Google Shape;5269;p5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0" name="Google Shape;5270;p56"/>
                  <p:cNvGrpSpPr/>
                  <p:nvPr/>
                </p:nvGrpSpPr>
                <p:grpSpPr>
                  <a:xfrm>
                    <a:off x="1498221" y="4047614"/>
                    <a:ext cx="150566" cy="190416"/>
                    <a:chOff x="1498221" y="4047614"/>
                    <a:chExt cx="150566" cy="190416"/>
                  </a:xfrm>
                </p:grpSpPr>
                <p:sp>
                  <p:nvSpPr>
                    <p:cNvPr id="5271" name="Google Shape;5271;p5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73" name="Google Shape;5273;p56"/>
              <p:cNvGrpSpPr/>
              <p:nvPr/>
            </p:nvGrpSpPr>
            <p:grpSpPr>
              <a:xfrm>
                <a:off x="1560718" y="3800594"/>
                <a:ext cx="532948" cy="302090"/>
                <a:chOff x="1560718" y="3800594"/>
                <a:chExt cx="532948" cy="302090"/>
              </a:xfrm>
            </p:grpSpPr>
            <p:grpSp>
              <p:nvGrpSpPr>
                <p:cNvPr id="5274" name="Google Shape;5274;p56"/>
                <p:cNvGrpSpPr/>
                <p:nvPr/>
              </p:nvGrpSpPr>
              <p:grpSpPr>
                <a:xfrm>
                  <a:off x="1912179" y="3827344"/>
                  <a:ext cx="181487" cy="25631"/>
                  <a:chOff x="1912179" y="3827344"/>
                  <a:chExt cx="181487" cy="25631"/>
                </a:xfrm>
              </p:grpSpPr>
              <p:sp>
                <p:nvSpPr>
                  <p:cNvPr id="5275" name="Google Shape;5275;p5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56"/>
                <p:cNvGrpSpPr/>
                <p:nvPr/>
              </p:nvGrpSpPr>
              <p:grpSpPr>
                <a:xfrm>
                  <a:off x="1912179" y="4044505"/>
                  <a:ext cx="181487" cy="25622"/>
                  <a:chOff x="1912179" y="4044506"/>
                  <a:chExt cx="181487" cy="25622"/>
                </a:xfrm>
              </p:grpSpPr>
              <p:sp>
                <p:nvSpPr>
                  <p:cNvPr id="5278" name="Google Shape;5278;p5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56"/>
                <p:cNvGrpSpPr/>
                <p:nvPr/>
              </p:nvGrpSpPr>
              <p:grpSpPr>
                <a:xfrm>
                  <a:off x="1560718" y="3800594"/>
                  <a:ext cx="351472" cy="302090"/>
                  <a:chOff x="1560718" y="3800594"/>
                  <a:chExt cx="351472" cy="302090"/>
                </a:xfrm>
              </p:grpSpPr>
              <p:grpSp>
                <p:nvGrpSpPr>
                  <p:cNvPr id="5281" name="Google Shape;5281;p56"/>
                  <p:cNvGrpSpPr/>
                  <p:nvPr/>
                </p:nvGrpSpPr>
                <p:grpSpPr>
                  <a:xfrm>
                    <a:off x="1560718" y="3842857"/>
                    <a:ext cx="173586" cy="217131"/>
                    <a:chOff x="1560718" y="3842857"/>
                    <a:chExt cx="173586" cy="217131"/>
                  </a:xfrm>
                </p:grpSpPr>
                <p:sp>
                  <p:nvSpPr>
                    <p:cNvPr id="5282" name="Google Shape;5282;p5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5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87" name="Google Shape;5287;p5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8" name="Google Shape;5288;p56"/>
              <p:cNvGrpSpPr/>
              <p:nvPr/>
            </p:nvGrpSpPr>
            <p:grpSpPr>
              <a:xfrm>
                <a:off x="785350" y="3605478"/>
                <a:ext cx="535311" cy="249245"/>
                <a:chOff x="785350" y="3605478"/>
                <a:chExt cx="535311" cy="249245"/>
              </a:xfrm>
            </p:grpSpPr>
            <p:grpSp>
              <p:nvGrpSpPr>
                <p:cNvPr id="5289" name="Google Shape;5289;p56"/>
                <p:cNvGrpSpPr/>
                <p:nvPr/>
              </p:nvGrpSpPr>
              <p:grpSpPr>
                <a:xfrm>
                  <a:off x="785350" y="3605478"/>
                  <a:ext cx="376191" cy="102736"/>
                  <a:chOff x="785350" y="3605478"/>
                  <a:chExt cx="376191" cy="102736"/>
                </a:xfrm>
              </p:grpSpPr>
              <p:sp>
                <p:nvSpPr>
                  <p:cNvPr id="5290" name="Google Shape;5290;p5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56"/>
                <p:cNvGrpSpPr/>
                <p:nvPr/>
              </p:nvGrpSpPr>
              <p:grpSpPr>
                <a:xfrm>
                  <a:off x="1161530" y="3655851"/>
                  <a:ext cx="159131" cy="198872"/>
                  <a:chOff x="1161530" y="3655851"/>
                  <a:chExt cx="159131" cy="198872"/>
                </a:xfrm>
              </p:grpSpPr>
              <p:sp>
                <p:nvSpPr>
                  <p:cNvPr id="5294" name="Google Shape;5294;p5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6" name="Google Shape;5296;p56"/>
              <p:cNvGrpSpPr/>
              <p:nvPr/>
            </p:nvGrpSpPr>
            <p:grpSpPr>
              <a:xfrm>
                <a:off x="785350" y="4047614"/>
                <a:ext cx="535311" cy="240783"/>
                <a:chOff x="785350" y="4047614"/>
                <a:chExt cx="535311" cy="240783"/>
              </a:xfrm>
            </p:grpSpPr>
            <p:grpSp>
              <p:nvGrpSpPr>
                <p:cNvPr id="5297" name="Google Shape;5297;p56"/>
                <p:cNvGrpSpPr/>
                <p:nvPr/>
              </p:nvGrpSpPr>
              <p:grpSpPr>
                <a:xfrm>
                  <a:off x="1161636" y="4047614"/>
                  <a:ext cx="159025" cy="190415"/>
                  <a:chOff x="1161636" y="4047614"/>
                  <a:chExt cx="159025" cy="190415"/>
                </a:xfrm>
              </p:grpSpPr>
              <p:sp>
                <p:nvSpPr>
                  <p:cNvPr id="5298" name="Google Shape;5298;p5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56"/>
                <p:cNvGrpSpPr/>
                <p:nvPr/>
              </p:nvGrpSpPr>
              <p:grpSpPr>
                <a:xfrm>
                  <a:off x="785350" y="4185661"/>
                  <a:ext cx="376191" cy="102736"/>
                  <a:chOff x="785350" y="4185661"/>
                  <a:chExt cx="376191" cy="102736"/>
                </a:xfrm>
              </p:grpSpPr>
              <p:sp>
                <p:nvSpPr>
                  <p:cNvPr id="5301" name="Google Shape;5301;p5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4" name="Google Shape;5304;p56"/>
              <p:cNvGrpSpPr/>
              <p:nvPr/>
            </p:nvGrpSpPr>
            <p:grpSpPr>
              <a:xfrm>
                <a:off x="1501054" y="3605478"/>
                <a:ext cx="526340" cy="249240"/>
                <a:chOff x="1501054" y="3605478"/>
                <a:chExt cx="526340" cy="249240"/>
              </a:xfrm>
            </p:grpSpPr>
            <p:grpSp>
              <p:nvGrpSpPr>
                <p:cNvPr id="5305" name="Google Shape;5305;p56"/>
                <p:cNvGrpSpPr/>
                <p:nvPr/>
              </p:nvGrpSpPr>
              <p:grpSpPr>
                <a:xfrm>
                  <a:off x="1834208" y="3643867"/>
                  <a:ext cx="193185" cy="25622"/>
                  <a:chOff x="1834208" y="3643867"/>
                  <a:chExt cx="193185" cy="25622"/>
                </a:xfrm>
              </p:grpSpPr>
              <p:sp>
                <p:nvSpPr>
                  <p:cNvPr id="5306" name="Google Shape;5306;p5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56"/>
                <p:cNvGrpSpPr/>
                <p:nvPr/>
              </p:nvGrpSpPr>
              <p:grpSpPr>
                <a:xfrm>
                  <a:off x="1501054" y="3605478"/>
                  <a:ext cx="333165" cy="249240"/>
                  <a:chOff x="1501054" y="3605478"/>
                  <a:chExt cx="333165" cy="249240"/>
                </a:xfrm>
              </p:grpSpPr>
              <p:sp>
                <p:nvSpPr>
                  <p:cNvPr id="5309" name="Google Shape;5309;p5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0" name="Google Shape;5310;p56"/>
                  <p:cNvGrpSpPr/>
                  <p:nvPr/>
                </p:nvGrpSpPr>
                <p:grpSpPr>
                  <a:xfrm>
                    <a:off x="1501054" y="3655851"/>
                    <a:ext cx="155286" cy="198867"/>
                    <a:chOff x="1501054" y="3655851"/>
                    <a:chExt cx="155286" cy="198867"/>
                  </a:xfrm>
                </p:grpSpPr>
                <p:sp>
                  <p:nvSpPr>
                    <p:cNvPr id="5311" name="Google Shape;5311;p5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13" name="Google Shape;5313;p56"/>
              <p:cNvGrpSpPr/>
              <p:nvPr/>
            </p:nvGrpSpPr>
            <p:grpSpPr>
              <a:xfrm>
                <a:off x="724986" y="3800594"/>
                <a:ext cx="532950" cy="302090"/>
                <a:chOff x="724986" y="3800594"/>
                <a:chExt cx="532950" cy="302090"/>
              </a:xfrm>
            </p:grpSpPr>
            <p:grpSp>
              <p:nvGrpSpPr>
                <p:cNvPr id="5314" name="Google Shape;5314;p56"/>
                <p:cNvGrpSpPr/>
                <p:nvPr/>
              </p:nvGrpSpPr>
              <p:grpSpPr>
                <a:xfrm>
                  <a:off x="724986" y="4044367"/>
                  <a:ext cx="181314" cy="25626"/>
                  <a:chOff x="724986" y="4044367"/>
                  <a:chExt cx="181314" cy="25626"/>
                </a:xfrm>
              </p:grpSpPr>
              <p:sp>
                <p:nvSpPr>
                  <p:cNvPr id="5315" name="Google Shape;5315;p5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56"/>
                <p:cNvGrpSpPr/>
                <p:nvPr/>
              </p:nvGrpSpPr>
              <p:grpSpPr>
                <a:xfrm>
                  <a:off x="906290" y="3800594"/>
                  <a:ext cx="351646" cy="302090"/>
                  <a:chOff x="906290" y="3800594"/>
                  <a:chExt cx="351646" cy="302090"/>
                </a:xfrm>
              </p:grpSpPr>
              <p:grpSp>
                <p:nvGrpSpPr>
                  <p:cNvPr id="5318" name="Google Shape;5318;p56"/>
                  <p:cNvGrpSpPr/>
                  <p:nvPr/>
                </p:nvGrpSpPr>
                <p:grpSpPr>
                  <a:xfrm>
                    <a:off x="1084172" y="3842857"/>
                    <a:ext cx="173764" cy="217131"/>
                    <a:chOff x="1084172" y="3842857"/>
                    <a:chExt cx="173764" cy="217131"/>
                  </a:xfrm>
                </p:grpSpPr>
                <p:grpSp>
                  <p:nvGrpSpPr>
                    <p:cNvPr id="5319" name="Google Shape;5319;p56"/>
                    <p:cNvGrpSpPr/>
                    <p:nvPr/>
                  </p:nvGrpSpPr>
                  <p:grpSpPr>
                    <a:xfrm>
                      <a:off x="1156862" y="3936509"/>
                      <a:ext cx="101073" cy="25622"/>
                      <a:chOff x="1156862" y="3936509"/>
                      <a:chExt cx="101073" cy="25622"/>
                    </a:xfrm>
                  </p:grpSpPr>
                  <p:sp>
                    <p:nvSpPr>
                      <p:cNvPr id="5320" name="Google Shape;5320;p5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2" name="Google Shape;5322;p5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3" name="Google Shape;5323;p5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56"/>
                <p:cNvGrpSpPr/>
                <p:nvPr/>
              </p:nvGrpSpPr>
              <p:grpSpPr>
                <a:xfrm>
                  <a:off x="724986" y="3830189"/>
                  <a:ext cx="189533" cy="25626"/>
                  <a:chOff x="724986" y="3830189"/>
                  <a:chExt cx="189533" cy="25626"/>
                </a:xfrm>
              </p:grpSpPr>
              <p:sp>
                <p:nvSpPr>
                  <p:cNvPr id="5326" name="Google Shape;5326;p5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328" name="Google Shape;5328;p56"/>
          <p:cNvGrpSpPr/>
          <p:nvPr/>
        </p:nvGrpSpPr>
        <p:grpSpPr>
          <a:xfrm>
            <a:off x="2249438" y="2249669"/>
            <a:ext cx="948701" cy="935378"/>
            <a:chOff x="2253298" y="2428317"/>
            <a:chExt cx="948701" cy="935378"/>
          </a:xfrm>
        </p:grpSpPr>
        <p:sp>
          <p:nvSpPr>
            <p:cNvPr id="5329" name="Google Shape;5329;p5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365"/>
        <p:cNvGrpSpPr/>
        <p:nvPr/>
      </p:nvGrpSpPr>
      <p:grpSpPr>
        <a:xfrm>
          <a:off x="0" y="0"/>
          <a:ext cx="0" cy="0"/>
          <a:chOff x="0" y="0"/>
          <a:chExt cx="0" cy="0"/>
        </a:xfrm>
      </p:grpSpPr>
      <p:grpSp>
        <p:nvGrpSpPr>
          <p:cNvPr id="5366" name="Google Shape;5366;p57"/>
          <p:cNvGrpSpPr/>
          <p:nvPr/>
        </p:nvGrpSpPr>
        <p:grpSpPr>
          <a:xfrm>
            <a:off x="3339745" y="952988"/>
            <a:ext cx="2363393" cy="1017867"/>
            <a:chOff x="3292400" y="1219146"/>
            <a:chExt cx="2615240" cy="1110239"/>
          </a:xfrm>
        </p:grpSpPr>
        <p:sp>
          <p:nvSpPr>
            <p:cNvPr id="5367" name="Google Shape;5367;p5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368" name="Google Shape;5368;p5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69" name="Google Shape;5369;p5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370" name="Google Shape;5370;p5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371" name="Google Shape;5371;p5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372" name="Google Shape;5372;p5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373" name="Google Shape;5373;p5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374" name="Google Shape;5374;p5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375" name="Google Shape;5375;p5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376" name="Google Shape;5376;p5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377" name="Google Shape;5377;p5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78" name="Google Shape;5378;p5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379" name="Google Shape;5379;p5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80" name="Google Shape;5380;p5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381" name="Google Shape;5381;p57"/>
            <p:cNvGrpSpPr/>
            <p:nvPr/>
          </p:nvGrpSpPr>
          <p:grpSpPr>
            <a:xfrm>
              <a:off x="3748438" y="1378608"/>
              <a:ext cx="2159202" cy="903971"/>
              <a:chOff x="1683525" y="2179850"/>
              <a:chExt cx="4519050" cy="2134525"/>
            </a:xfrm>
          </p:grpSpPr>
          <p:sp>
            <p:nvSpPr>
              <p:cNvPr id="5382" name="Google Shape;5382;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83" name="Google Shape;5383;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84" name="Google Shape;5384;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85" name="Google Shape;5385;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86" name="Google Shape;5386;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87" name="Google Shape;5387;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88" name="Google Shape;5388;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89" name="Google Shape;5389;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90" name="Google Shape;5390;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91" name="Google Shape;5391;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92" name="Google Shape;5392;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393" name="Google Shape;5393;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394" name="Google Shape;5394;p57"/>
          <p:cNvGraphicFramePr/>
          <p:nvPr/>
        </p:nvGraphicFramePr>
        <p:xfrm>
          <a:off x="5935838" y="2130461"/>
          <a:ext cx="3000000" cy="3000000"/>
        </p:xfrm>
        <a:graphic>
          <a:graphicData uri="http://schemas.openxmlformats.org/drawingml/2006/table">
            <a:tbl>
              <a:tblPr>
                <a:noFill/>
                <a:tableStyleId>{F82621E8-896B-4E59-8DE9-0A5965B24C87}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395" name="Google Shape;5395;p57"/>
          <p:cNvGrpSpPr/>
          <p:nvPr/>
        </p:nvGrpSpPr>
        <p:grpSpPr>
          <a:xfrm>
            <a:off x="5935948" y="3189058"/>
            <a:ext cx="2496964" cy="1001454"/>
            <a:chOff x="1919611" y="789980"/>
            <a:chExt cx="1474179" cy="606868"/>
          </a:xfrm>
        </p:grpSpPr>
        <p:cxnSp>
          <p:nvCxnSpPr>
            <p:cNvPr id="5396" name="Google Shape;5396;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97" name="Google Shape;5397;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398" name="Google Shape;5398;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399" name="Google Shape;5399;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400" name="Google Shape;5400;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401" name="Google Shape;5401;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402" name="Google Shape;5402;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403" name="Google Shape;5403;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410" name="Google Shape;5410;p57"/>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411" name="Google Shape;5411;p57"/>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412" name="Google Shape;5412;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57"/>
          <p:cNvGrpSpPr/>
          <p:nvPr/>
        </p:nvGrpSpPr>
        <p:grpSpPr>
          <a:xfrm>
            <a:off x="712562" y="998017"/>
            <a:ext cx="2394370" cy="976502"/>
            <a:chOff x="749309" y="1112739"/>
            <a:chExt cx="2371603" cy="976502"/>
          </a:xfrm>
        </p:grpSpPr>
        <p:sp>
          <p:nvSpPr>
            <p:cNvPr id="5414" name="Google Shape;5414;p5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446" name="Google Shape;5446;p57"/>
          <p:cNvGraphicFramePr/>
          <p:nvPr/>
        </p:nvGraphicFramePr>
        <p:xfrm>
          <a:off x="5935863" y="996311"/>
          <a:ext cx="3000000" cy="3000000"/>
        </p:xfrm>
        <a:graphic>
          <a:graphicData uri="http://schemas.openxmlformats.org/drawingml/2006/table">
            <a:tbl>
              <a:tblPr>
                <a:noFill/>
                <a:tableStyleId>{F82621E8-896B-4E59-8DE9-0A5965B24C87}</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447" name="Google Shape;5447;p57"/>
          <p:cNvGraphicFramePr/>
          <p:nvPr/>
        </p:nvGraphicFramePr>
        <p:xfrm>
          <a:off x="3342575" y="2130461"/>
          <a:ext cx="3000000" cy="3000000"/>
        </p:xfrm>
        <a:graphic>
          <a:graphicData uri="http://schemas.openxmlformats.org/drawingml/2006/table">
            <a:tbl>
              <a:tblPr>
                <a:noFill/>
                <a:tableStyleId>{F82621E8-896B-4E59-8DE9-0A5965B24C87}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48" name="Google Shape;5448;p57"/>
          <p:cNvGrpSpPr/>
          <p:nvPr/>
        </p:nvGrpSpPr>
        <p:grpSpPr>
          <a:xfrm>
            <a:off x="4086505" y="2517104"/>
            <a:ext cx="1517436" cy="74460"/>
            <a:chOff x="3980086" y="2804397"/>
            <a:chExt cx="1227600" cy="66900"/>
          </a:xfrm>
        </p:grpSpPr>
        <p:sp>
          <p:nvSpPr>
            <p:cNvPr id="5449" name="Google Shape;5449;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57"/>
          <p:cNvGrpSpPr/>
          <p:nvPr/>
        </p:nvGrpSpPr>
        <p:grpSpPr>
          <a:xfrm>
            <a:off x="4711569" y="2809692"/>
            <a:ext cx="892956" cy="74460"/>
            <a:chOff x="3980086" y="2804397"/>
            <a:chExt cx="1227600" cy="66900"/>
          </a:xfrm>
        </p:grpSpPr>
        <p:sp>
          <p:nvSpPr>
            <p:cNvPr id="5452" name="Google Shape;5452;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7"/>
          <p:cNvGrpSpPr/>
          <p:nvPr/>
        </p:nvGrpSpPr>
        <p:grpSpPr>
          <a:xfrm>
            <a:off x="3344661" y="3168575"/>
            <a:ext cx="2363244" cy="1005943"/>
            <a:chOff x="3358415" y="3361302"/>
            <a:chExt cx="2363244" cy="1024695"/>
          </a:xfrm>
        </p:grpSpPr>
        <p:grpSp>
          <p:nvGrpSpPr>
            <p:cNvPr id="5455" name="Google Shape;5455;p57"/>
            <p:cNvGrpSpPr/>
            <p:nvPr/>
          </p:nvGrpSpPr>
          <p:grpSpPr>
            <a:xfrm>
              <a:off x="3358415" y="3361302"/>
              <a:ext cx="441300" cy="1024695"/>
              <a:chOff x="3358415" y="3361302"/>
              <a:chExt cx="441300" cy="1024695"/>
            </a:xfrm>
          </p:grpSpPr>
          <p:sp>
            <p:nvSpPr>
              <p:cNvPr id="5456" name="Google Shape;5456;p5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57"/>
            <p:cNvGrpSpPr/>
            <p:nvPr/>
          </p:nvGrpSpPr>
          <p:grpSpPr>
            <a:xfrm>
              <a:off x="3838901" y="3361302"/>
              <a:ext cx="441300" cy="1024695"/>
              <a:chOff x="3838901" y="3361302"/>
              <a:chExt cx="441300" cy="1024695"/>
            </a:xfrm>
          </p:grpSpPr>
          <p:sp>
            <p:nvSpPr>
              <p:cNvPr id="5463" name="Google Shape;5463;p5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57"/>
            <p:cNvGrpSpPr/>
            <p:nvPr/>
          </p:nvGrpSpPr>
          <p:grpSpPr>
            <a:xfrm>
              <a:off x="4319387" y="3361302"/>
              <a:ext cx="441300" cy="1024695"/>
              <a:chOff x="4319387" y="3361302"/>
              <a:chExt cx="441300" cy="1024695"/>
            </a:xfrm>
          </p:grpSpPr>
          <p:sp>
            <p:nvSpPr>
              <p:cNvPr id="5470" name="Google Shape;5470;p5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57"/>
            <p:cNvGrpSpPr/>
            <p:nvPr/>
          </p:nvGrpSpPr>
          <p:grpSpPr>
            <a:xfrm>
              <a:off x="4799873" y="3361302"/>
              <a:ext cx="441300" cy="1024695"/>
              <a:chOff x="4799873" y="3361302"/>
              <a:chExt cx="441300" cy="1024695"/>
            </a:xfrm>
          </p:grpSpPr>
          <p:sp>
            <p:nvSpPr>
              <p:cNvPr id="5477" name="Google Shape;5477;p5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57"/>
            <p:cNvGrpSpPr/>
            <p:nvPr/>
          </p:nvGrpSpPr>
          <p:grpSpPr>
            <a:xfrm>
              <a:off x="5280360" y="3361302"/>
              <a:ext cx="441300" cy="1024695"/>
              <a:chOff x="5280360" y="3361302"/>
              <a:chExt cx="441300" cy="1024695"/>
            </a:xfrm>
          </p:grpSpPr>
          <p:sp>
            <p:nvSpPr>
              <p:cNvPr id="5484" name="Google Shape;5484;p5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490" name="Google Shape;5490;p57"/>
          <p:cNvGraphicFramePr/>
          <p:nvPr/>
        </p:nvGraphicFramePr>
        <p:xfrm>
          <a:off x="711088" y="2130461"/>
          <a:ext cx="3000000" cy="3000000"/>
        </p:xfrm>
        <a:graphic>
          <a:graphicData uri="http://schemas.openxmlformats.org/drawingml/2006/table">
            <a:tbl>
              <a:tblPr>
                <a:noFill/>
                <a:tableStyleId>{F82621E8-896B-4E59-8DE9-0A5965B24C87}</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491" name="Google Shape;5491;p57"/>
          <p:cNvGrpSpPr/>
          <p:nvPr/>
        </p:nvGrpSpPr>
        <p:grpSpPr>
          <a:xfrm>
            <a:off x="712613" y="3180186"/>
            <a:ext cx="2403614" cy="1005900"/>
            <a:chOff x="726450" y="3372825"/>
            <a:chExt cx="2403614" cy="1005900"/>
          </a:xfrm>
        </p:grpSpPr>
        <p:grpSp>
          <p:nvGrpSpPr>
            <p:cNvPr id="5492" name="Google Shape;5492;p57"/>
            <p:cNvGrpSpPr/>
            <p:nvPr/>
          </p:nvGrpSpPr>
          <p:grpSpPr>
            <a:xfrm>
              <a:off x="726450" y="3696000"/>
              <a:ext cx="2403614" cy="500898"/>
              <a:chOff x="726450" y="3696000"/>
              <a:chExt cx="2403614" cy="500898"/>
            </a:xfrm>
          </p:grpSpPr>
          <p:sp>
            <p:nvSpPr>
              <p:cNvPr id="5493" name="Google Shape;5493;p5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94" name="Google Shape;5494;p5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495" name="Google Shape;5495;p57"/>
            <p:cNvGrpSpPr/>
            <p:nvPr/>
          </p:nvGrpSpPr>
          <p:grpSpPr>
            <a:xfrm>
              <a:off x="1348050" y="3372825"/>
              <a:ext cx="1720425" cy="1005900"/>
              <a:chOff x="1348050" y="3372825"/>
              <a:chExt cx="1720425" cy="1005900"/>
            </a:xfrm>
          </p:grpSpPr>
          <p:sp>
            <p:nvSpPr>
              <p:cNvPr id="5496" name="Google Shape;5496;p5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97" name="Google Shape;5497;p5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98" name="Google Shape;5498;p5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499" name="Google Shape;5499;p5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500" name="Google Shape;5500;p5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501" name="Google Shape;5501;p57"/>
            <p:cNvGrpSpPr/>
            <p:nvPr/>
          </p:nvGrpSpPr>
          <p:grpSpPr>
            <a:xfrm>
              <a:off x="1455707" y="3731058"/>
              <a:ext cx="1491150" cy="417657"/>
              <a:chOff x="1455707" y="3731058"/>
              <a:chExt cx="1491150" cy="417657"/>
            </a:xfrm>
          </p:grpSpPr>
          <p:grpSp>
            <p:nvGrpSpPr>
              <p:cNvPr id="5502" name="Google Shape;5502;p57"/>
              <p:cNvGrpSpPr/>
              <p:nvPr/>
            </p:nvGrpSpPr>
            <p:grpSpPr>
              <a:xfrm>
                <a:off x="1472938" y="3745828"/>
                <a:ext cx="72126" cy="53788"/>
                <a:chOff x="1472938" y="3745828"/>
                <a:chExt cx="72126" cy="53788"/>
              </a:xfrm>
            </p:grpSpPr>
            <p:sp>
              <p:nvSpPr>
                <p:cNvPr id="5503" name="Google Shape;5503;p5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57"/>
              <p:cNvGrpSpPr/>
              <p:nvPr/>
            </p:nvGrpSpPr>
            <p:grpSpPr>
              <a:xfrm>
                <a:off x="1819181" y="4089633"/>
                <a:ext cx="72126" cy="53788"/>
                <a:chOff x="1819181" y="4089633"/>
                <a:chExt cx="72126" cy="53788"/>
              </a:xfrm>
            </p:grpSpPr>
            <p:sp>
              <p:nvSpPr>
                <p:cNvPr id="5506" name="Google Shape;5506;p5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57"/>
              <p:cNvGrpSpPr/>
              <p:nvPr/>
            </p:nvGrpSpPr>
            <p:grpSpPr>
              <a:xfrm>
                <a:off x="1455707" y="4084171"/>
                <a:ext cx="64321" cy="64544"/>
                <a:chOff x="1455707" y="4084171"/>
                <a:chExt cx="64321" cy="64544"/>
              </a:xfrm>
            </p:grpSpPr>
            <p:sp>
              <p:nvSpPr>
                <p:cNvPr id="5509" name="Google Shape;5509;p5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57"/>
              <p:cNvGrpSpPr/>
              <p:nvPr/>
            </p:nvGrpSpPr>
            <p:grpSpPr>
              <a:xfrm>
                <a:off x="1818610" y="3731058"/>
                <a:ext cx="64321" cy="64544"/>
                <a:chOff x="1818610" y="3731058"/>
                <a:chExt cx="64321" cy="64544"/>
              </a:xfrm>
            </p:grpSpPr>
            <p:sp>
              <p:nvSpPr>
                <p:cNvPr id="5512" name="Google Shape;5512;p5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57"/>
              <p:cNvGrpSpPr/>
              <p:nvPr/>
            </p:nvGrpSpPr>
            <p:grpSpPr>
              <a:xfrm>
                <a:off x="2172491" y="4089633"/>
                <a:ext cx="72126" cy="53788"/>
                <a:chOff x="2172491" y="4089633"/>
                <a:chExt cx="72126" cy="53788"/>
              </a:xfrm>
            </p:grpSpPr>
            <p:sp>
              <p:nvSpPr>
                <p:cNvPr id="5515" name="Google Shape;5515;p5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57"/>
              <p:cNvGrpSpPr/>
              <p:nvPr/>
            </p:nvGrpSpPr>
            <p:grpSpPr>
              <a:xfrm>
                <a:off x="2171920" y="3731058"/>
                <a:ext cx="64321" cy="64544"/>
                <a:chOff x="2171920" y="3731058"/>
                <a:chExt cx="64321" cy="64544"/>
              </a:xfrm>
            </p:grpSpPr>
            <p:sp>
              <p:nvSpPr>
                <p:cNvPr id="5518" name="Google Shape;5518;p5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0" name="Google Shape;5520;p57"/>
              <p:cNvGrpSpPr/>
              <p:nvPr/>
            </p:nvGrpSpPr>
            <p:grpSpPr>
              <a:xfrm>
                <a:off x="2874730" y="3745828"/>
                <a:ext cx="72126" cy="53788"/>
                <a:chOff x="2874730" y="3745828"/>
                <a:chExt cx="72126" cy="53788"/>
              </a:xfrm>
            </p:grpSpPr>
            <p:sp>
              <p:nvSpPr>
                <p:cNvPr id="5521" name="Google Shape;5521;p5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57"/>
              <p:cNvGrpSpPr/>
              <p:nvPr/>
            </p:nvGrpSpPr>
            <p:grpSpPr>
              <a:xfrm>
                <a:off x="2878589" y="4081481"/>
                <a:ext cx="64321" cy="64544"/>
                <a:chOff x="2878589" y="4081481"/>
                <a:chExt cx="64321" cy="64544"/>
              </a:xfrm>
            </p:grpSpPr>
            <p:sp>
              <p:nvSpPr>
                <p:cNvPr id="5524" name="Google Shape;5524;p5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57"/>
              <p:cNvGrpSpPr/>
              <p:nvPr/>
            </p:nvGrpSpPr>
            <p:grpSpPr>
              <a:xfrm>
                <a:off x="2525796" y="4089633"/>
                <a:ext cx="72126" cy="53788"/>
                <a:chOff x="2525796" y="4089633"/>
                <a:chExt cx="72126" cy="53788"/>
              </a:xfrm>
            </p:grpSpPr>
            <p:sp>
              <p:nvSpPr>
                <p:cNvPr id="5527" name="Google Shape;5527;p5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57"/>
              <p:cNvGrpSpPr/>
              <p:nvPr/>
            </p:nvGrpSpPr>
            <p:grpSpPr>
              <a:xfrm>
                <a:off x="2525225" y="3731058"/>
                <a:ext cx="64321" cy="64544"/>
                <a:chOff x="2525225" y="3731058"/>
                <a:chExt cx="64321" cy="64544"/>
              </a:xfrm>
            </p:grpSpPr>
            <p:sp>
              <p:nvSpPr>
                <p:cNvPr id="5530" name="Google Shape;5530;p5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96"/>
        <p:cNvGrpSpPr/>
        <p:nvPr/>
      </p:nvGrpSpPr>
      <p:grpSpPr>
        <a:xfrm>
          <a:off x="0" y="0"/>
          <a:ext cx="0" cy="0"/>
          <a:chOff x="0" y="0"/>
          <a:chExt cx="0" cy="0"/>
        </a:xfrm>
      </p:grpSpPr>
      <p:sp>
        <p:nvSpPr>
          <p:cNvPr id="1697" name="Google Shape;1697;p31"/>
          <p:cNvSpPr txBox="1">
            <a:spLocks noGrp="1"/>
          </p:cNvSpPr>
          <p:nvPr>
            <p:ph type="title"/>
          </p:nvPr>
        </p:nvSpPr>
        <p:spPr>
          <a:xfrm flipH="1">
            <a:off x="1247625" y="2262175"/>
            <a:ext cx="3798600" cy="16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1698" name="Google Shape;1698;p31"/>
          <p:cNvSpPr txBox="1">
            <a:spLocks noGrp="1"/>
          </p:cNvSpPr>
          <p:nvPr>
            <p:ph type="title" idx="2"/>
          </p:nvPr>
        </p:nvSpPr>
        <p:spPr>
          <a:xfrm flipH="1">
            <a:off x="2588363" y="1259825"/>
            <a:ext cx="1117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cxnSp>
        <p:nvCxnSpPr>
          <p:cNvPr id="1699" name="Google Shape;1699;p31"/>
          <p:cNvCxnSpPr/>
          <p:nvPr/>
        </p:nvCxnSpPr>
        <p:spPr>
          <a:xfrm rot="10800000">
            <a:off x="1815975" y="2262175"/>
            <a:ext cx="2661900" cy="0"/>
          </a:xfrm>
          <a:prstGeom prst="straightConnector1">
            <a:avLst/>
          </a:prstGeom>
          <a:noFill/>
          <a:ln w="19050" cap="flat" cmpd="sng">
            <a:solidFill>
              <a:schemeClr val="dk2"/>
            </a:solidFill>
            <a:prstDash val="solid"/>
            <a:round/>
            <a:headEnd type="none" w="med" len="med"/>
            <a:tailEnd type="none" w="med" len="med"/>
          </a:ln>
        </p:spPr>
      </p:cxnSp>
      <p:sp>
        <p:nvSpPr>
          <p:cNvPr id="1700" name="Google Shape;1700;p31"/>
          <p:cNvSpPr/>
          <p:nvPr/>
        </p:nvSpPr>
        <p:spPr>
          <a:xfrm flipH="1">
            <a:off x="-914891" y="1253378"/>
            <a:ext cx="429444" cy="417650"/>
          </a:xfrm>
          <a:custGeom>
            <a:avLst/>
            <a:gdLst/>
            <a:ahLst/>
            <a:cxnLst/>
            <a:rect l="l" t="t" r="r" b="b"/>
            <a:pathLst>
              <a:path w="3025" h="2942" extrusionOk="0">
                <a:moveTo>
                  <a:pt x="3024" y="1"/>
                </a:moveTo>
                <a:lnTo>
                  <a:pt x="0" y="2942"/>
                </a:lnTo>
              </a:path>
            </a:pathLst>
          </a:custGeom>
          <a:solidFill>
            <a:srgbClr val="DEC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1" name="Google Shape;1701;p31"/>
          <p:cNvGrpSpPr/>
          <p:nvPr/>
        </p:nvGrpSpPr>
        <p:grpSpPr>
          <a:xfrm flipH="1">
            <a:off x="5442966" y="1638859"/>
            <a:ext cx="2441636" cy="1831755"/>
            <a:chOff x="3451403" y="3228238"/>
            <a:chExt cx="878097" cy="658763"/>
          </a:xfrm>
        </p:grpSpPr>
        <p:sp>
          <p:nvSpPr>
            <p:cNvPr id="1702" name="Google Shape;1702;p31"/>
            <p:cNvSpPr/>
            <p:nvPr/>
          </p:nvSpPr>
          <p:spPr>
            <a:xfrm>
              <a:off x="3498278" y="3450681"/>
              <a:ext cx="460525" cy="431000"/>
            </a:xfrm>
            <a:custGeom>
              <a:avLst/>
              <a:gdLst/>
              <a:ahLst/>
              <a:cxnLst/>
              <a:rect l="l" t="t" r="r" b="b"/>
              <a:pathLst>
                <a:path w="18421" h="17240" extrusionOk="0">
                  <a:moveTo>
                    <a:pt x="16816" y="0"/>
                  </a:moveTo>
                  <a:cubicBezTo>
                    <a:pt x="16802" y="0"/>
                    <a:pt x="16787" y="15"/>
                    <a:pt x="16787" y="34"/>
                  </a:cubicBezTo>
                  <a:cubicBezTo>
                    <a:pt x="16534" y="2331"/>
                    <a:pt x="16776" y="4713"/>
                    <a:pt x="15723" y="6852"/>
                  </a:cubicBezTo>
                  <a:cubicBezTo>
                    <a:pt x="14722" y="8875"/>
                    <a:pt x="12414" y="10772"/>
                    <a:pt x="10401" y="11731"/>
                  </a:cubicBezTo>
                  <a:cubicBezTo>
                    <a:pt x="9242" y="12289"/>
                    <a:pt x="7988" y="12574"/>
                    <a:pt x="6724" y="12732"/>
                  </a:cubicBezTo>
                  <a:cubicBezTo>
                    <a:pt x="5765" y="12858"/>
                    <a:pt x="4764" y="12869"/>
                    <a:pt x="3847" y="13238"/>
                  </a:cubicBezTo>
                  <a:cubicBezTo>
                    <a:pt x="3004" y="13564"/>
                    <a:pt x="2635" y="14186"/>
                    <a:pt x="2003" y="14776"/>
                  </a:cubicBezTo>
                  <a:cubicBezTo>
                    <a:pt x="1499" y="15241"/>
                    <a:pt x="1001" y="15436"/>
                    <a:pt x="529" y="15436"/>
                  </a:cubicBezTo>
                  <a:cubicBezTo>
                    <a:pt x="349" y="15436"/>
                    <a:pt x="172" y="15408"/>
                    <a:pt x="1" y="15355"/>
                  </a:cubicBezTo>
                  <a:lnTo>
                    <a:pt x="1" y="15355"/>
                  </a:lnTo>
                  <a:cubicBezTo>
                    <a:pt x="33" y="15492"/>
                    <a:pt x="54" y="15629"/>
                    <a:pt x="96" y="15766"/>
                  </a:cubicBezTo>
                  <a:cubicBezTo>
                    <a:pt x="260" y="16480"/>
                    <a:pt x="553" y="17240"/>
                    <a:pt x="1135" y="17240"/>
                  </a:cubicBezTo>
                  <a:cubicBezTo>
                    <a:pt x="1335" y="17240"/>
                    <a:pt x="1570" y="17149"/>
                    <a:pt x="1845" y="16936"/>
                  </a:cubicBezTo>
                  <a:cubicBezTo>
                    <a:pt x="2720" y="16262"/>
                    <a:pt x="3310" y="15714"/>
                    <a:pt x="4395" y="15387"/>
                  </a:cubicBezTo>
                  <a:cubicBezTo>
                    <a:pt x="5259" y="15124"/>
                    <a:pt x="6155" y="14997"/>
                    <a:pt x="7050" y="14871"/>
                  </a:cubicBezTo>
                  <a:cubicBezTo>
                    <a:pt x="8736" y="14607"/>
                    <a:pt x="10349" y="14154"/>
                    <a:pt x="11876" y="13385"/>
                  </a:cubicBezTo>
                  <a:cubicBezTo>
                    <a:pt x="13352" y="12616"/>
                    <a:pt x="14700" y="11594"/>
                    <a:pt x="15744" y="10287"/>
                  </a:cubicBezTo>
                  <a:cubicBezTo>
                    <a:pt x="16228" y="9676"/>
                    <a:pt x="16639" y="9023"/>
                    <a:pt x="16966" y="8327"/>
                  </a:cubicBezTo>
                  <a:cubicBezTo>
                    <a:pt x="17366" y="7463"/>
                    <a:pt x="17546" y="6652"/>
                    <a:pt x="18420" y="6483"/>
                  </a:cubicBezTo>
                  <a:cubicBezTo>
                    <a:pt x="18125" y="5229"/>
                    <a:pt x="17746" y="4017"/>
                    <a:pt x="17356" y="2953"/>
                  </a:cubicBezTo>
                  <a:cubicBezTo>
                    <a:pt x="17303" y="2827"/>
                    <a:pt x="17208" y="2795"/>
                    <a:pt x="17103" y="2774"/>
                  </a:cubicBezTo>
                  <a:cubicBezTo>
                    <a:pt x="17103" y="1826"/>
                    <a:pt x="17008" y="898"/>
                    <a:pt x="16840" y="24"/>
                  </a:cubicBezTo>
                  <a:cubicBezTo>
                    <a:pt x="16835" y="7"/>
                    <a:pt x="16826" y="0"/>
                    <a:pt x="16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1"/>
            <p:cNvSpPr/>
            <p:nvPr/>
          </p:nvSpPr>
          <p:spPr>
            <a:xfrm>
              <a:off x="3451403" y="3228581"/>
              <a:ext cx="511600" cy="608225"/>
            </a:xfrm>
            <a:custGeom>
              <a:avLst/>
              <a:gdLst/>
              <a:ahLst/>
              <a:cxnLst/>
              <a:rect l="l" t="t" r="r" b="b"/>
              <a:pathLst>
                <a:path w="20464" h="24329" extrusionOk="0">
                  <a:moveTo>
                    <a:pt x="9437" y="0"/>
                  </a:moveTo>
                  <a:cubicBezTo>
                    <a:pt x="9158" y="0"/>
                    <a:pt x="8875" y="18"/>
                    <a:pt x="8588" y="56"/>
                  </a:cubicBezTo>
                  <a:cubicBezTo>
                    <a:pt x="5406" y="488"/>
                    <a:pt x="2824" y="3039"/>
                    <a:pt x="1634" y="5894"/>
                  </a:cubicBezTo>
                  <a:cubicBezTo>
                    <a:pt x="0" y="9793"/>
                    <a:pt x="369" y="14261"/>
                    <a:pt x="864" y="18349"/>
                  </a:cubicBezTo>
                  <a:cubicBezTo>
                    <a:pt x="1117" y="20330"/>
                    <a:pt x="1433" y="22301"/>
                    <a:pt x="1876" y="24250"/>
                  </a:cubicBezTo>
                  <a:cubicBezTo>
                    <a:pt x="2045" y="24301"/>
                    <a:pt x="2218" y="24329"/>
                    <a:pt x="2395" y="24329"/>
                  </a:cubicBezTo>
                  <a:cubicBezTo>
                    <a:pt x="2870" y="24329"/>
                    <a:pt x="3371" y="24131"/>
                    <a:pt x="3878" y="23670"/>
                  </a:cubicBezTo>
                  <a:cubicBezTo>
                    <a:pt x="4531" y="23091"/>
                    <a:pt x="4900" y="22480"/>
                    <a:pt x="5722" y="22132"/>
                  </a:cubicBezTo>
                  <a:cubicBezTo>
                    <a:pt x="6639" y="21763"/>
                    <a:pt x="7640" y="21753"/>
                    <a:pt x="8599" y="21637"/>
                  </a:cubicBezTo>
                  <a:cubicBezTo>
                    <a:pt x="9863" y="21479"/>
                    <a:pt x="11117" y="21184"/>
                    <a:pt x="12276" y="20636"/>
                  </a:cubicBezTo>
                  <a:cubicBezTo>
                    <a:pt x="14289" y="19666"/>
                    <a:pt x="16597" y="17791"/>
                    <a:pt x="17598" y="15746"/>
                  </a:cubicBezTo>
                  <a:cubicBezTo>
                    <a:pt x="18651" y="13607"/>
                    <a:pt x="18398" y="11226"/>
                    <a:pt x="18662" y="8929"/>
                  </a:cubicBezTo>
                  <a:cubicBezTo>
                    <a:pt x="18662" y="8916"/>
                    <a:pt x="18682" y="8907"/>
                    <a:pt x="18697" y="8907"/>
                  </a:cubicBezTo>
                  <a:cubicBezTo>
                    <a:pt x="18707" y="8907"/>
                    <a:pt x="18715" y="8910"/>
                    <a:pt x="18715" y="8918"/>
                  </a:cubicBezTo>
                  <a:cubicBezTo>
                    <a:pt x="18883" y="9803"/>
                    <a:pt x="18978" y="10741"/>
                    <a:pt x="18978" y="11669"/>
                  </a:cubicBezTo>
                  <a:cubicBezTo>
                    <a:pt x="19073" y="11669"/>
                    <a:pt x="19178" y="11721"/>
                    <a:pt x="19220" y="11848"/>
                  </a:cubicBezTo>
                  <a:lnTo>
                    <a:pt x="19336" y="12195"/>
                  </a:lnTo>
                  <a:cubicBezTo>
                    <a:pt x="19125" y="11015"/>
                    <a:pt x="18978" y="9814"/>
                    <a:pt x="18988" y="8613"/>
                  </a:cubicBezTo>
                  <a:cubicBezTo>
                    <a:pt x="19010" y="6632"/>
                    <a:pt x="19083" y="4387"/>
                    <a:pt x="19842" y="2564"/>
                  </a:cubicBezTo>
                  <a:cubicBezTo>
                    <a:pt x="19867" y="2506"/>
                    <a:pt x="19912" y="2487"/>
                    <a:pt x="19956" y="2487"/>
                  </a:cubicBezTo>
                  <a:cubicBezTo>
                    <a:pt x="19967" y="2487"/>
                    <a:pt x="19979" y="2488"/>
                    <a:pt x="19990" y="2491"/>
                  </a:cubicBezTo>
                  <a:cubicBezTo>
                    <a:pt x="20105" y="2174"/>
                    <a:pt x="20253" y="1890"/>
                    <a:pt x="20464" y="1616"/>
                  </a:cubicBezTo>
                  <a:lnTo>
                    <a:pt x="20464" y="1616"/>
                  </a:lnTo>
                  <a:cubicBezTo>
                    <a:pt x="20285" y="1679"/>
                    <a:pt x="20095" y="1742"/>
                    <a:pt x="19895" y="1806"/>
                  </a:cubicBezTo>
                  <a:cubicBezTo>
                    <a:pt x="19277" y="1997"/>
                    <a:pt x="18679" y="2076"/>
                    <a:pt x="18094" y="2076"/>
                  </a:cubicBezTo>
                  <a:cubicBezTo>
                    <a:pt x="15110" y="2076"/>
                    <a:pt x="12474" y="0"/>
                    <a:pt x="9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1"/>
            <p:cNvSpPr/>
            <p:nvPr/>
          </p:nvSpPr>
          <p:spPr>
            <a:xfrm>
              <a:off x="3954028" y="3239181"/>
              <a:ext cx="365675" cy="315450"/>
            </a:xfrm>
            <a:custGeom>
              <a:avLst/>
              <a:gdLst/>
              <a:ahLst/>
              <a:cxnLst/>
              <a:rect l="l" t="t" r="r" b="b"/>
              <a:pathLst>
                <a:path w="14627" h="12618" extrusionOk="0">
                  <a:moveTo>
                    <a:pt x="5849" y="1"/>
                  </a:moveTo>
                  <a:cubicBezTo>
                    <a:pt x="3809" y="1"/>
                    <a:pt x="2499" y="394"/>
                    <a:pt x="1391" y="802"/>
                  </a:cubicBezTo>
                  <a:cubicBezTo>
                    <a:pt x="1391" y="855"/>
                    <a:pt x="1360" y="907"/>
                    <a:pt x="1328" y="960"/>
                  </a:cubicBezTo>
                  <a:cubicBezTo>
                    <a:pt x="295" y="1940"/>
                    <a:pt x="137" y="3205"/>
                    <a:pt x="95" y="4543"/>
                  </a:cubicBezTo>
                  <a:cubicBezTo>
                    <a:pt x="64" y="5755"/>
                    <a:pt x="0" y="6998"/>
                    <a:pt x="74" y="8220"/>
                  </a:cubicBezTo>
                  <a:cubicBezTo>
                    <a:pt x="137" y="9696"/>
                    <a:pt x="506" y="11287"/>
                    <a:pt x="1792" y="12172"/>
                  </a:cubicBezTo>
                  <a:cubicBezTo>
                    <a:pt x="2260" y="12493"/>
                    <a:pt x="2750" y="12617"/>
                    <a:pt x="3245" y="12617"/>
                  </a:cubicBezTo>
                  <a:cubicBezTo>
                    <a:pt x="4197" y="12617"/>
                    <a:pt x="5168" y="12156"/>
                    <a:pt x="6049" y="11740"/>
                  </a:cubicBezTo>
                  <a:cubicBezTo>
                    <a:pt x="7197" y="11202"/>
                    <a:pt x="8314" y="10517"/>
                    <a:pt x="9136" y="9527"/>
                  </a:cubicBezTo>
                  <a:cubicBezTo>
                    <a:pt x="9937" y="8547"/>
                    <a:pt x="10306" y="7335"/>
                    <a:pt x="10780" y="6176"/>
                  </a:cubicBezTo>
                  <a:cubicBezTo>
                    <a:pt x="11107" y="5407"/>
                    <a:pt x="11476" y="4617"/>
                    <a:pt x="12066" y="4005"/>
                  </a:cubicBezTo>
                  <a:cubicBezTo>
                    <a:pt x="12909" y="3141"/>
                    <a:pt x="14458" y="2646"/>
                    <a:pt x="14626" y="1361"/>
                  </a:cubicBezTo>
                  <a:cubicBezTo>
                    <a:pt x="14563" y="1192"/>
                    <a:pt x="14426" y="1044"/>
                    <a:pt x="14215" y="939"/>
                  </a:cubicBezTo>
                  <a:cubicBezTo>
                    <a:pt x="13849" y="763"/>
                    <a:pt x="13429" y="717"/>
                    <a:pt x="13013" y="717"/>
                  </a:cubicBezTo>
                  <a:cubicBezTo>
                    <a:pt x="12574" y="717"/>
                    <a:pt x="12139" y="768"/>
                    <a:pt x="11775" y="768"/>
                  </a:cubicBezTo>
                  <a:cubicBezTo>
                    <a:pt x="11661" y="768"/>
                    <a:pt x="11553" y="763"/>
                    <a:pt x="11454" y="749"/>
                  </a:cubicBezTo>
                  <a:cubicBezTo>
                    <a:pt x="10158" y="591"/>
                    <a:pt x="8167" y="96"/>
                    <a:pt x="6892" y="33"/>
                  </a:cubicBezTo>
                  <a:cubicBezTo>
                    <a:pt x="6524" y="11"/>
                    <a:pt x="6177" y="1"/>
                    <a:pt x="5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1"/>
            <p:cNvSpPr/>
            <p:nvPr/>
          </p:nvSpPr>
          <p:spPr>
            <a:xfrm>
              <a:off x="3925578" y="3258706"/>
              <a:ext cx="403600" cy="354475"/>
            </a:xfrm>
            <a:custGeom>
              <a:avLst/>
              <a:gdLst/>
              <a:ahLst/>
              <a:cxnLst/>
              <a:rect l="l" t="t" r="r" b="b"/>
              <a:pathLst>
                <a:path w="16144" h="14179" extrusionOk="0">
                  <a:moveTo>
                    <a:pt x="2519" y="0"/>
                  </a:moveTo>
                  <a:lnTo>
                    <a:pt x="2519" y="0"/>
                  </a:lnTo>
                  <a:cubicBezTo>
                    <a:pt x="2161" y="126"/>
                    <a:pt x="1834" y="263"/>
                    <a:pt x="1486" y="379"/>
                  </a:cubicBezTo>
                  <a:cubicBezTo>
                    <a:pt x="1286" y="643"/>
                    <a:pt x="1128" y="948"/>
                    <a:pt x="1012" y="1265"/>
                  </a:cubicBezTo>
                  <a:cubicBezTo>
                    <a:pt x="1003" y="1263"/>
                    <a:pt x="994" y="1262"/>
                    <a:pt x="985" y="1262"/>
                  </a:cubicBezTo>
                  <a:cubicBezTo>
                    <a:pt x="939" y="1262"/>
                    <a:pt x="891" y="1284"/>
                    <a:pt x="864" y="1328"/>
                  </a:cubicBezTo>
                  <a:cubicBezTo>
                    <a:pt x="106" y="3161"/>
                    <a:pt x="21" y="5395"/>
                    <a:pt x="11" y="7376"/>
                  </a:cubicBezTo>
                  <a:cubicBezTo>
                    <a:pt x="0" y="8577"/>
                    <a:pt x="148" y="9768"/>
                    <a:pt x="359" y="10959"/>
                  </a:cubicBezTo>
                  <a:cubicBezTo>
                    <a:pt x="696" y="11928"/>
                    <a:pt x="1044" y="13014"/>
                    <a:pt x="1286" y="14131"/>
                  </a:cubicBezTo>
                  <a:cubicBezTo>
                    <a:pt x="1402" y="14124"/>
                    <a:pt x="1517" y="14118"/>
                    <a:pt x="1641" y="14118"/>
                  </a:cubicBezTo>
                  <a:cubicBezTo>
                    <a:pt x="1731" y="14118"/>
                    <a:pt x="1826" y="14122"/>
                    <a:pt x="1929" y="14131"/>
                  </a:cubicBezTo>
                  <a:cubicBezTo>
                    <a:pt x="2252" y="14163"/>
                    <a:pt x="2574" y="14179"/>
                    <a:pt x="2893" y="14179"/>
                  </a:cubicBezTo>
                  <a:cubicBezTo>
                    <a:pt x="6216" y="14179"/>
                    <a:pt x="9282" y="12467"/>
                    <a:pt x="11349" y="9852"/>
                  </a:cubicBezTo>
                  <a:cubicBezTo>
                    <a:pt x="12729" y="8103"/>
                    <a:pt x="13256" y="6112"/>
                    <a:pt x="14257" y="4162"/>
                  </a:cubicBezTo>
                  <a:cubicBezTo>
                    <a:pt x="14595" y="3498"/>
                    <a:pt x="16144" y="1549"/>
                    <a:pt x="15764" y="569"/>
                  </a:cubicBezTo>
                  <a:lnTo>
                    <a:pt x="15764" y="569"/>
                  </a:lnTo>
                  <a:cubicBezTo>
                    <a:pt x="15596" y="1855"/>
                    <a:pt x="14047" y="2339"/>
                    <a:pt x="13204" y="3214"/>
                  </a:cubicBezTo>
                  <a:cubicBezTo>
                    <a:pt x="12614" y="3836"/>
                    <a:pt x="12245" y="4605"/>
                    <a:pt x="11918" y="5385"/>
                  </a:cubicBezTo>
                  <a:cubicBezTo>
                    <a:pt x="11444" y="6533"/>
                    <a:pt x="11075" y="7755"/>
                    <a:pt x="10274" y="8735"/>
                  </a:cubicBezTo>
                  <a:cubicBezTo>
                    <a:pt x="9452" y="9715"/>
                    <a:pt x="8335" y="10400"/>
                    <a:pt x="7187" y="10948"/>
                  </a:cubicBezTo>
                  <a:cubicBezTo>
                    <a:pt x="6313" y="11364"/>
                    <a:pt x="5339" y="11826"/>
                    <a:pt x="4385" y="11826"/>
                  </a:cubicBezTo>
                  <a:cubicBezTo>
                    <a:pt x="3889" y="11826"/>
                    <a:pt x="3398" y="11701"/>
                    <a:pt x="2930" y="11380"/>
                  </a:cubicBezTo>
                  <a:cubicBezTo>
                    <a:pt x="1644" y="10495"/>
                    <a:pt x="1275" y="8904"/>
                    <a:pt x="1212" y="7429"/>
                  </a:cubicBezTo>
                  <a:cubicBezTo>
                    <a:pt x="1160" y="6217"/>
                    <a:pt x="1212" y="4974"/>
                    <a:pt x="1233" y="3751"/>
                  </a:cubicBezTo>
                  <a:cubicBezTo>
                    <a:pt x="1275" y="2392"/>
                    <a:pt x="1433" y="1149"/>
                    <a:pt x="2445" y="158"/>
                  </a:cubicBezTo>
                  <a:cubicBezTo>
                    <a:pt x="2498" y="116"/>
                    <a:pt x="2519" y="53"/>
                    <a:pt x="25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1"/>
            <p:cNvSpPr/>
            <p:nvPr/>
          </p:nvSpPr>
          <p:spPr>
            <a:xfrm>
              <a:off x="3471428" y="3243256"/>
              <a:ext cx="413600" cy="427825"/>
            </a:xfrm>
            <a:custGeom>
              <a:avLst/>
              <a:gdLst/>
              <a:ahLst/>
              <a:cxnLst/>
              <a:rect l="l" t="t" r="r" b="b"/>
              <a:pathLst>
                <a:path w="16544" h="17113" extrusionOk="0">
                  <a:moveTo>
                    <a:pt x="9056" y="0"/>
                  </a:moveTo>
                  <a:cubicBezTo>
                    <a:pt x="8512" y="0"/>
                    <a:pt x="7963" y="45"/>
                    <a:pt x="7418" y="133"/>
                  </a:cubicBezTo>
                  <a:cubicBezTo>
                    <a:pt x="4268" y="639"/>
                    <a:pt x="2171" y="2884"/>
                    <a:pt x="1064" y="5507"/>
                  </a:cubicBezTo>
                  <a:cubicBezTo>
                    <a:pt x="242" y="7467"/>
                    <a:pt x="0" y="9627"/>
                    <a:pt x="116" y="11745"/>
                  </a:cubicBezTo>
                  <a:cubicBezTo>
                    <a:pt x="169" y="12757"/>
                    <a:pt x="285" y="13779"/>
                    <a:pt x="464" y="14780"/>
                  </a:cubicBezTo>
                  <a:cubicBezTo>
                    <a:pt x="580" y="15497"/>
                    <a:pt x="759" y="16392"/>
                    <a:pt x="1381" y="16866"/>
                  </a:cubicBezTo>
                  <a:cubicBezTo>
                    <a:pt x="1607" y="17040"/>
                    <a:pt x="1840" y="17113"/>
                    <a:pt x="2071" y="17113"/>
                  </a:cubicBezTo>
                  <a:cubicBezTo>
                    <a:pt x="3024" y="17113"/>
                    <a:pt x="3970" y="15879"/>
                    <a:pt x="4521" y="15286"/>
                  </a:cubicBezTo>
                  <a:cubicBezTo>
                    <a:pt x="5206" y="14548"/>
                    <a:pt x="5859" y="13758"/>
                    <a:pt x="6702" y="13200"/>
                  </a:cubicBezTo>
                  <a:cubicBezTo>
                    <a:pt x="7682" y="12546"/>
                    <a:pt x="8820" y="12314"/>
                    <a:pt x="9958" y="12114"/>
                  </a:cubicBezTo>
                  <a:cubicBezTo>
                    <a:pt x="11802" y="11798"/>
                    <a:pt x="13604" y="11440"/>
                    <a:pt x="14900" y="9965"/>
                  </a:cubicBezTo>
                  <a:cubicBezTo>
                    <a:pt x="16006" y="8690"/>
                    <a:pt x="16544" y="6951"/>
                    <a:pt x="16291" y="5265"/>
                  </a:cubicBezTo>
                  <a:cubicBezTo>
                    <a:pt x="15772" y="1787"/>
                    <a:pt x="12515" y="0"/>
                    <a:pt x="9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1"/>
            <p:cNvSpPr/>
            <p:nvPr/>
          </p:nvSpPr>
          <p:spPr>
            <a:xfrm>
              <a:off x="3488278" y="3252031"/>
              <a:ext cx="331950" cy="240250"/>
            </a:xfrm>
            <a:custGeom>
              <a:avLst/>
              <a:gdLst/>
              <a:ahLst/>
              <a:cxnLst/>
              <a:rect l="l" t="t" r="r" b="b"/>
              <a:pathLst>
                <a:path w="13278" h="9610" extrusionOk="0">
                  <a:moveTo>
                    <a:pt x="8307" y="1"/>
                  </a:moveTo>
                  <a:cubicBezTo>
                    <a:pt x="6429" y="1"/>
                    <a:pt x="4494" y="739"/>
                    <a:pt x="3056" y="1848"/>
                  </a:cubicBezTo>
                  <a:cubicBezTo>
                    <a:pt x="2076" y="2596"/>
                    <a:pt x="1370" y="3576"/>
                    <a:pt x="907" y="4693"/>
                  </a:cubicBezTo>
                  <a:cubicBezTo>
                    <a:pt x="485" y="5715"/>
                    <a:pt x="1" y="7116"/>
                    <a:pt x="190" y="8244"/>
                  </a:cubicBezTo>
                  <a:cubicBezTo>
                    <a:pt x="369" y="9224"/>
                    <a:pt x="1170" y="9508"/>
                    <a:pt x="2066" y="9582"/>
                  </a:cubicBezTo>
                  <a:cubicBezTo>
                    <a:pt x="2305" y="9600"/>
                    <a:pt x="2545" y="9610"/>
                    <a:pt x="2784" y="9610"/>
                  </a:cubicBezTo>
                  <a:cubicBezTo>
                    <a:pt x="4049" y="9610"/>
                    <a:pt x="5302" y="9355"/>
                    <a:pt x="6481" y="8876"/>
                  </a:cubicBezTo>
                  <a:cubicBezTo>
                    <a:pt x="7788" y="8349"/>
                    <a:pt x="9105" y="7717"/>
                    <a:pt x="10285" y="6969"/>
                  </a:cubicBezTo>
                  <a:cubicBezTo>
                    <a:pt x="11212" y="6389"/>
                    <a:pt x="12392" y="5599"/>
                    <a:pt x="12845" y="4556"/>
                  </a:cubicBezTo>
                  <a:cubicBezTo>
                    <a:pt x="13277" y="3523"/>
                    <a:pt x="13193" y="2269"/>
                    <a:pt x="12403" y="1395"/>
                  </a:cubicBezTo>
                  <a:cubicBezTo>
                    <a:pt x="11665" y="583"/>
                    <a:pt x="10812" y="341"/>
                    <a:pt x="9516" y="109"/>
                  </a:cubicBezTo>
                  <a:cubicBezTo>
                    <a:pt x="9119" y="36"/>
                    <a:pt x="8715" y="1"/>
                    <a:pt x="8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1"/>
            <p:cNvSpPr/>
            <p:nvPr/>
          </p:nvSpPr>
          <p:spPr>
            <a:xfrm>
              <a:off x="3502503" y="3268656"/>
              <a:ext cx="277425" cy="172425"/>
            </a:xfrm>
            <a:custGeom>
              <a:avLst/>
              <a:gdLst/>
              <a:ahLst/>
              <a:cxnLst/>
              <a:rect l="l" t="t" r="r" b="b"/>
              <a:pathLst>
                <a:path w="11097" h="6897" extrusionOk="0">
                  <a:moveTo>
                    <a:pt x="7035" y="1"/>
                  </a:moveTo>
                  <a:cubicBezTo>
                    <a:pt x="6887" y="1"/>
                    <a:pt x="6748" y="5"/>
                    <a:pt x="6618" y="13"/>
                  </a:cubicBezTo>
                  <a:cubicBezTo>
                    <a:pt x="4279" y="139"/>
                    <a:pt x="1855" y="1783"/>
                    <a:pt x="928" y="4144"/>
                  </a:cubicBezTo>
                  <a:cubicBezTo>
                    <a:pt x="664" y="4829"/>
                    <a:pt x="1" y="6304"/>
                    <a:pt x="1370" y="6810"/>
                  </a:cubicBezTo>
                  <a:cubicBezTo>
                    <a:pt x="1540" y="6871"/>
                    <a:pt x="1748" y="6897"/>
                    <a:pt x="1981" y="6897"/>
                  </a:cubicBezTo>
                  <a:cubicBezTo>
                    <a:pt x="3066" y="6897"/>
                    <a:pt x="4682" y="6333"/>
                    <a:pt x="5332" y="6177"/>
                  </a:cubicBezTo>
                  <a:cubicBezTo>
                    <a:pt x="7166" y="5724"/>
                    <a:pt x="11096" y="3575"/>
                    <a:pt x="10727" y="1646"/>
                  </a:cubicBezTo>
                  <a:cubicBezTo>
                    <a:pt x="10489" y="388"/>
                    <a:pt x="8431" y="1"/>
                    <a:pt x="7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1"/>
            <p:cNvSpPr/>
            <p:nvPr/>
          </p:nvSpPr>
          <p:spPr>
            <a:xfrm>
              <a:off x="3957178" y="3248206"/>
              <a:ext cx="231775" cy="195450"/>
            </a:xfrm>
            <a:custGeom>
              <a:avLst/>
              <a:gdLst/>
              <a:ahLst/>
              <a:cxnLst/>
              <a:rect l="l" t="t" r="r" b="b"/>
              <a:pathLst>
                <a:path w="9271" h="7818" extrusionOk="0">
                  <a:moveTo>
                    <a:pt x="5350" y="1"/>
                  </a:moveTo>
                  <a:cubicBezTo>
                    <a:pt x="4862" y="1"/>
                    <a:pt x="4383" y="57"/>
                    <a:pt x="3952" y="178"/>
                  </a:cubicBezTo>
                  <a:cubicBezTo>
                    <a:pt x="2266" y="652"/>
                    <a:pt x="960" y="1358"/>
                    <a:pt x="486" y="3276"/>
                  </a:cubicBezTo>
                  <a:cubicBezTo>
                    <a:pt x="222" y="4340"/>
                    <a:pt x="1" y="6173"/>
                    <a:pt x="538" y="7206"/>
                  </a:cubicBezTo>
                  <a:cubicBezTo>
                    <a:pt x="780" y="7663"/>
                    <a:pt x="1162" y="7817"/>
                    <a:pt x="1589" y="7817"/>
                  </a:cubicBezTo>
                  <a:cubicBezTo>
                    <a:pt x="2166" y="7817"/>
                    <a:pt x="2827" y="7537"/>
                    <a:pt x="3341" y="7343"/>
                  </a:cubicBezTo>
                  <a:cubicBezTo>
                    <a:pt x="5638" y="6521"/>
                    <a:pt x="8526" y="4888"/>
                    <a:pt x="9052" y="2095"/>
                  </a:cubicBezTo>
                  <a:cubicBezTo>
                    <a:pt x="9270" y="855"/>
                    <a:pt x="7247" y="1"/>
                    <a:pt x="5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1"/>
            <p:cNvSpPr/>
            <p:nvPr/>
          </p:nvSpPr>
          <p:spPr>
            <a:xfrm>
              <a:off x="3973528" y="3257581"/>
              <a:ext cx="149900" cy="124675"/>
            </a:xfrm>
            <a:custGeom>
              <a:avLst/>
              <a:gdLst/>
              <a:ahLst/>
              <a:cxnLst/>
              <a:rect l="l" t="t" r="r" b="b"/>
              <a:pathLst>
                <a:path w="5996" h="4987" extrusionOk="0">
                  <a:moveTo>
                    <a:pt x="4214" y="1"/>
                  </a:moveTo>
                  <a:cubicBezTo>
                    <a:pt x="2927" y="1"/>
                    <a:pt x="1192" y="772"/>
                    <a:pt x="422" y="2363"/>
                  </a:cubicBezTo>
                  <a:cubicBezTo>
                    <a:pt x="148" y="2932"/>
                    <a:pt x="0" y="4207"/>
                    <a:pt x="495" y="4724"/>
                  </a:cubicBezTo>
                  <a:cubicBezTo>
                    <a:pt x="681" y="4915"/>
                    <a:pt x="932" y="4987"/>
                    <a:pt x="1209" y="4987"/>
                  </a:cubicBezTo>
                  <a:cubicBezTo>
                    <a:pt x="1831" y="4987"/>
                    <a:pt x="2581" y="4628"/>
                    <a:pt x="3003" y="4460"/>
                  </a:cubicBezTo>
                  <a:cubicBezTo>
                    <a:pt x="4342" y="3902"/>
                    <a:pt x="5996" y="2785"/>
                    <a:pt x="5764" y="941"/>
                  </a:cubicBezTo>
                  <a:cubicBezTo>
                    <a:pt x="5682" y="319"/>
                    <a:pt x="5040" y="1"/>
                    <a:pt x="4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1"/>
            <p:cNvSpPr/>
            <p:nvPr/>
          </p:nvSpPr>
          <p:spPr>
            <a:xfrm>
              <a:off x="3994328" y="3268981"/>
              <a:ext cx="93550" cy="59950"/>
            </a:xfrm>
            <a:custGeom>
              <a:avLst/>
              <a:gdLst/>
              <a:ahLst/>
              <a:cxnLst/>
              <a:rect l="l" t="t" r="r" b="b"/>
              <a:pathLst>
                <a:path w="3742" h="2398" extrusionOk="0">
                  <a:moveTo>
                    <a:pt x="2851" y="0"/>
                  </a:moveTo>
                  <a:cubicBezTo>
                    <a:pt x="2040" y="0"/>
                    <a:pt x="668" y="900"/>
                    <a:pt x="296" y="1549"/>
                  </a:cubicBezTo>
                  <a:cubicBezTo>
                    <a:pt x="169" y="1760"/>
                    <a:pt x="1" y="2129"/>
                    <a:pt x="254" y="2329"/>
                  </a:cubicBezTo>
                  <a:cubicBezTo>
                    <a:pt x="316" y="2377"/>
                    <a:pt x="386" y="2397"/>
                    <a:pt x="460" y="2397"/>
                  </a:cubicBezTo>
                  <a:cubicBezTo>
                    <a:pt x="773" y="2397"/>
                    <a:pt x="1158" y="2039"/>
                    <a:pt x="1370" y="1928"/>
                  </a:cubicBezTo>
                  <a:cubicBezTo>
                    <a:pt x="1876" y="1654"/>
                    <a:pt x="3741" y="1233"/>
                    <a:pt x="3415" y="337"/>
                  </a:cubicBezTo>
                  <a:cubicBezTo>
                    <a:pt x="3326" y="99"/>
                    <a:pt x="3119" y="0"/>
                    <a:pt x="2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1"/>
            <p:cNvSpPr/>
            <p:nvPr/>
          </p:nvSpPr>
          <p:spPr>
            <a:xfrm>
              <a:off x="4007778" y="3296106"/>
              <a:ext cx="21350" cy="20975"/>
            </a:xfrm>
            <a:custGeom>
              <a:avLst/>
              <a:gdLst/>
              <a:ahLst/>
              <a:cxnLst/>
              <a:rect l="l" t="t" r="r" b="b"/>
              <a:pathLst>
                <a:path w="854" h="839" extrusionOk="0">
                  <a:moveTo>
                    <a:pt x="622" y="0"/>
                  </a:moveTo>
                  <a:cubicBezTo>
                    <a:pt x="263" y="0"/>
                    <a:pt x="0" y="390"/>
                    <a:pt x="0" y="685"/>
                  </a:cubicBezTo>
                  <a:cubicBezTo>
                    <a:pt x="0" y="798"/>
                    <a:pt x="55" y="839"/>
                    <a:pt x="134" y="839"/>
                  </a:cubicBezTo>
                  <a:cubicBezTo>
                    <a:pt x="305" y="839"/>
                    <a:pt x="588" y="645"/>
                    <a:pt x="653" y="580"/>
                  </a:cubicBezTo>
                  <a:cubicBezTo>
                    <a:pt x="748" y="496"/>
                    <a:pt x="854" y="359"/>
                    <a:pt x="843" y="201"/>
                  </a:cubicBezTo>
                  <a:cubicBezTo>
                    <a:pt x="822" y="85"/>
                    <a:pt x="727"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1"/>
            <p:cNvSpPr/>
            <p:nvPr/>
          </p:nvSpPr>
          <p:spPr>
            <a:xfrm>
              <a:off x="4037603" y="3275631"/>
              <a:ext cx="29450" cy="16800"/>
            </a:xfrm>
            <a:custGeom>
              <a:avLst/>
              <a:gdLst/>
              <a:ahLst/>
              <a:cxnLst/>
              <a:rect l="l" t="t" r="r" b="b"/>
              <a:pathLst>
                <a:path w="1178" h="672" extrusionOk="0">
                  <a:moveTo>
                    <a:pt x="844" y="1"/>
                  </a:moveTo>
                  <a:cubicBezTo>
                    <a:pt x="533" y="1"/>
                    <a:pt x="46" y="221"/>
                    <a:pt x="8" y="545"/>
                  </a:cubicBezTo>
                  <a:cubicBezTo>
                    <a:pt x="1" y="644"/>
                    <a:pt x="80" y="671"/>
                    <a:pt x="161" y="671"/>
                  </a:cubicBezTo>
                  <a:cubicBezTo>
                    <a:pt x="192" y="671"/>
                    <a:pt x="224" y="667"/>
                    <a:pt x="251" y="661"/>
                  </a:cubicBezTo>
                  <a:cubicBezTo>
                    <a:pt x="451" y="640"/>
                    <a:pt x="672" y="609"/>
                    <a:pt x="851" y="535"/>
                  </a:cubicBezTo>
                  <a:cubicBezTo>
                    <a:pt x="967" y="482"/>
                    <a:pt x="1157" y="398"/>
                    <a:pt x="1167" y="261"/>
                  </a:cubicBezTo>
                  <a:cubicBezTo>
                    <a:pt x="1178" y="113"/>
                    <a:pt x="1051" y="29"/>
                    <a:pt x="936" y="8"/>
                  </a:cubicBezTo>
                  <a:cubicBezTo>
                    <a:pt x="908" y="3"/>
                    <a:pt x="877" y="1"/>
                    <a:pt x="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1"/>
            <p:cNvSpPr/>
            <p:nvPr/>
          </p:nvSpPr>
          <p:spPr>
            <a:xfrm>
              <a:off x="3973853" y="3304031"/>
              <a:ext cx="341550" cy="315575"/>
            </a:xfrm>
            <a:custGeom>
              <a:avLst/>
              <a:gdLst/>
              <a:ahLst/>
              <a:cxnLst/>
              <a:rect l="l" t="t" r="r" b="b"/>
              <a:pathLst>
                <a:path w="13662" h="12623" extrusionOk="0">
                  <a:moveTo>
                    <a:pt x="13613" y="1"/>
                  </a:moveTo>
                  <a:cubicBezTo>
                    <a:pt x="13603" y="1"/>
                    <a:pt x="13591" y="7"/>
                    <a:pt x="13580" y="21"/>
                  </a:cubicBezTo>
                  <a:cubicBezTo>
                    <a:pt x="12442" y="1264"/>
                    <a:pt x="11726" y="2686"/>
                    <a:pt x="10988" y="4214"/>
                  </a:cubicBezTo>
                  <a:cubicBezTo>
                    <a:pt x="10303" y="5658"/>
                    <a:pt x="9650" y="7059"/>
                    <a:pt x="8617" y="8292"/>
                  </a:cubicBezTo>
                  <a:cubicBezTo>
                    <a:pt x="7711" y="9378"/>
                    <a:pt x="6605" y="10326"/>
                    <a:pt x="5351" y="11032"/>
                  </a:cubicBezTo>
                  <a:cubicBezTo>
                    <a:pt x="4622" y="11431"/>
                    <a:pt x="3017" y="12232"/>
                    <a:pt x="1629" y="12232"/>
                  </a:cubicBezTo>
                  <a:cubicBezTo>
                    <a:pt x="1109" y="12232"/>
                    <a:pt x="620" y="12120"/>
                    <a:pt x="219" y="11833"/>
                  </a:cubicBezTo>
                  <a:cubicBezTo>
                    <a:pt x="155" y="11788"/>
                    <a:pt x="107" y="11769"/>
                    <a:pt x="74" y="11769"/>
                  </a:cubicBezTo>
                  <a:cubicBezTo>
                    <a:pt x="1" y="11769"/>
                    <a:pt x="6" y="11864"/>
                    <a:pt x="71" y="11959"/>
                  </a:cubicBezTo>
                  <a:cubicBezTo>
                    <a:pt x="430" y="12438"/>
                    <a:pt x="1179" y="12623"/>
                    <a:pt x="1964" y="12623"/>
                  </a:cubicBezTo>
                  <a:cubicBezTo>
                    <a:pt x="2423" y="12623"/>
                    <a:pt x="2894" y="12560"/>
                    <a:pt x="3306" y="12454"/>
                  </a:cubicBezTo>
                  <a:cubicBezTo>
                    <a:pt x="4887" y="12054"/>
                    <a:pt x="6341" y="11169"/>
                    <a:pt x="7564" y="10105"/>
                  </a:cubicBezTo>
                  <a:cubicBezTo>
                    <a:pt x="8839" y="8998"/>
                    <a:pt x="9892" y="7618"/>
                    <a:pt x="10651" y="6101"/>
                  </a:cubicBezTo>
                  <a:cubicBezTo>
                    <a:pt x="11241" y="4889"/>
                    <a:pt x="11842" y="3508"/>
                    <a:pt x="12453" y="2307"/>
                  </a:cubicBezTo>
                  <a:cubicBezTo>
                    <a:pt x="12885" y="1464"/>
                    <a:pt x="13391" y="769"/>
                    <a:pt x="13654" y="84"/>
                  </a:cubicBezTo>
                  <a:cubicBezTo>
                    <a:pt x="13662" y="45"/>
                    <a:pt x="13641" y="1"/>
                    <a:pt x="13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1"/>
            <p:cNvSpPr/>
            <p:nvPr/>
          </p:nvSpPr>
          <p:spPr>
            <a:xfrm>
              <a:off x="3487928" y="3621631"/>
              <a:ext cx="445300" cy="265250"/>
            </a:xfrm>
            <a:custGeom>
              <a:avLst/>
              <a:gdLst/>
              <a:ahLst/>
              <a:cxnLst/>
              <a:rect l="l" t="t" r="r" b="b"/>
              <a:pathLst>
                <a:path w="17812" h="10610" extrusionOk="0">
                  <a:moveTo>
                    <a:pt x="17409" y="0"/>
                  </a:moveTo>
                  <a:cubicBezTo>
                    <a:pt x="17384" y="0"/>
                    <a:pt x="17359" y="17"/>
                    <a:pt x="17359" y="46"/>
                  </a:cubicBezTo>
                  <a:cubicBezTo>
                    <a:pt x="17433" y="2364"/>
                    <a:pt x="15504" y="3723"/>
                    <a:pt x="13839" y="4966"/>
                  </a:cubicBezTo>
                  <a:cubicBezTo>
                    <a:pt x="12164" y="6210"/>
                    <a:pt x="10562" y="7084"/>
                    <a:pt x="8518" y="7506"/>
                  </a:cubicBezTo>
                  <a:cubicBezTo>
                    <a:pt x="6843" y="7843"/>
                    <a:pt x="5125" y="8043"/>
                    <a:pt x="3597" y="8834"/>
                  </a:cubicBezTo>
                  <a:cubicBezTo>
                    <a:pt x="3228" y="9034"/>
                    <a:pt x="2860" y="9255"/>
                    <a:pt x="2512" y="9624"/>
                  </a:cubicBezTo>
                  <a:cubicBezTo>
                    <a:pt x="2418" y="9733"/>
                    <a:pt x="2005" y="10307"/>
                    <a:pt x="1514" y="10307"/>
                  </a:cubicBezTo>
                  <a:cubicBezTo>
                    <a:pt x="1343" y="10307"/>
                    <a:pt x="1163" y="10238"/>
                    <a:pt x="984" y="10056"/>
                  </a:cubicBezTo>
                  <a:cubicBezTo>
                    <a:pt x="826" y="9898"/>
                    <a:pt x="468" y="8686"/>
                    <a:pt x="415" y="8465"/>
                  </a:cubicBezTo>
                  <a:cubicBezTo>
                    <a:pt x="288" y="7885"/>
                    <a:pt x="257" y="7253"/>
                    <a:pt x="130" y="6684"/>
                  </a:cubicBezTo>
                  <a:cubicBezTo>
                    <a:pt x="95" y="6555"/>
                    <a:pt x="53" y="6475"/>
                    <a:pt x="29" y="6475"/>
                  </a:cubicBezTo>
                  <a:cubicBezTo>
                    <a:pt x="9" y="6475"/>
                    <a:pt x="1" y="6525"/>
                    <a:pt x="15" y="6642"/>
                  </a:cubicBezTo>
                  <a:cubicBezTo>
                    <a:pt x="83" y="7469"/>
                    <a:pt x="116" y="10609"/>
                    <a:pt x="1454" y="10609"/>
                  </a:cubicBezTo>
                  <a:cubicBezTo>
                    <a:pt x="1548" y="10609"/>
                    <a:pt x="1647" y="10594"/>
                    <a:pt x="1753" y="10562"/>
                  </a:cubicBezTo>
                  <a:cubicBezTo>
                    <a:pt x="2154" y="10446"/>
                    <a:pt x="2459" y="10109"/>
                    <a:pt x="2775" y="9866"/>
                  </a:cubicBezTo>
                  <a:cubicBezTo>
                    <a:pt x="3334" y="9413"/>
                    <a:pt x="3945" y="9087"/>
                    <a:pt x="4609" y="8834"/>
                  </a:cubicBezTo>
                  <a:cubicBezTo>
                    <a:pt x="5778" y="8370"/>
                    <a:pt x="7106" y="8191"/>
                    <a:pt x="8339" y="7948"/>
                  </a:cubicBezTo>
                  <a:cubicBezTo>
                    <a:pt x="10763" y="7464"/>
                    <a:pt x="12575" y="6568"/>
                    <a:pt x="14514" y="5040"/>
                  </a:cubicBezTo>
                  <a:cubicBezTo>
                    <a:pt x="16052" y="3818"/>
                    <a:pt x="17812" y="2469"/>
                    <a:pt x="17454" y="35"/>
                  </a:cubicBezTo>
                  <a:cubicBezTo>
                    <a:pt x="17449" y="11"/>
                    <a:pt x="17429" y="0"/>
                    <a:pt x="174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1"/>
            <p:cNvSpPr/>
            <p:nvPr/>
          </p:nvSpPr>
          <p:spPr>
            <a:xfrm>
              <a:off x="3528328" y="3370456"/>
              <a:ext cx="24775" cy="36050"/>
            </a:xfrm>
            <a:custGeom>
              <a:avLst/>
              <a:gdLst/>
              <a:ahLst/>
              <a:cxnLst/>
              <a:rect l="l" t="t" r="r" b="b"/>
              <a:pathLst>
                <a:path w="991" h="1442" extrusionOk="0">
                  <a:moveTo>
                    <a:pt x="685" y="0"/>
                  </a:moveTo>
                  <a:cubicBezTo>
                    <a:pt x="601" y="0"/>
                    <a:pt x="516" y="40"/>
                    <a:pt x="453" y="103"/>
                  </a:cubicBezTo>
                  <a:cubicBezTo>
                    <a:pt x="264" y="272"/>
                    <a:pt x="179" y="577"/>
                    <a:pt x="106" y="809"/>
                  </a:cubicBezTo>
                  <a:cubicBezTo>
                    <a:pt x="74" y="957"/>
                    <a:pt x="0" y="1178"/>
                    <a:pt x="95" y="1315"/>
                  </a:cubicBezTo>
                  <a:cubicBezTo>
                    <a:pt x="138" y="1405"/>
                    <a:pt x="186" y="1442"/>
                    <a:pt x="236" y="1442"/>
                  </a:cubicBezTo>
                  <a:cubicBezTo>
                    <a:pt x="469" y="1442"/>
                    <a:pt x="751" y="637"/>
                    <a:pt x="812" y="525"/>
                  </a:cubicBezTo>
                  <a:cubicBezTo>
                    <a:pt x="885" y="377"/>
                    <a:pt x="991" y="188"/>
                    <a:pt x="843" y="61"/>
                  </a:cubicBezTo>
                  <a:cubicBezTo>
                    <a:pt x="796" y="19"/>
                    <a:pt x="741" y="0"/>
                    <a:pt x="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1"/>
            <p:cNvSpPr/>
            <p:nvPr/>
          </p:nvSpPr>
          <p:spPr>
            <a:xfrm>
              <a:off x="3557178" y="3277756"/>
              <a:ext cx="175525" cy="71200"/>
            </a:xfrm>
            <a:custGeom>
              <a:avLst/>
              <a:gdLst/>
              <a:ahLst/>
              <a:cxnLst/>
              <a:rect l="l" t="t" r="r" b="b"/>
              <a:pathLst>
                <a:path w="7021" h="2848" extrusionOk="0">
                  <a:moveTo>
                    <a:pt x="5103" y="0"/>
                  </a:moveTo>
                  <a:cubicBezTo>
                    <a:pt x="4420" y="0"/>
                    <a:pt x="3750" y="84"/>
                    <a:pt x="3514" y="144"/>
                  </a:cubicBezTo>
                  <a:cubicBezTo>
                    <a:pt x="2113" y="513"/>
                    <a:pt x="395" y="1841"/>
                    <a:pt x="47" y="2684"/>
                  </a:cubicBezTo>
                  <a:cubicBezTo>
                    <a:pt x="1" y="2798"/>
                    <a:pt x="12" y="2848"/>
                    <a:pt x="68" y="2848"/>
                  </a:cubicBezTo>
                  <a:cubicBezTo>
                    <a:pt x="315" y="2848"/>
                    <a:pt x="1438" y="1890"/>
                    <a:pt x="2323" y="1409"/>
                  </a:cubicBezTo>
                  <a:cubicBezTo>
                    <a:pt x="3093" y="994"/>
                    <a:pt x="3936" y="767"/>
                    <a:pt x="4869" y="767"/>
                  </a:cubicBezTo>
                  <a:cubicBezTo>
                    <a:pt x="5265" y="767"/>
                    <a:pt x="5677" y="808"/>
                    <a:pt x="6106" y="892"/>
                  </a:cubicBezTo>
                  <a:cubicBezTo>
                    <a:pt x="6136" y="899"/>
                    <a:pt x="6171" y="902"/>
                    <a:pt x="6210" y="902"/>
                  </a:cubicBezTo>
                  <a:cubicBezTo>
                    <a:pt x="6507" y="902"/>
                    <a:pt x="7021" y="729"/>
                    <a:pt x="6844" y="450"/>
                  </a:cubicBezTo>
                  <a:cubicBezTo>
                    <a:pt x="6623" y="102"/>
                    <a:pt x="5855"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1"/>
            <p:cNvSpPr/>
            <p:nvPr/>
          </p:nvSpPr>
          <p:spPr>
            <a:xfrm>
              <a:off x="3628750" y="3798625"/>
              <a:ext cx="107250" cy="58975"/>
            </a:xfrm>
            <a:custGeom>
              <a:avLst/>
              <a:gdLst/>
              <a:ahLst/>
              <a:cxnLst/>
              <a:rect l="l" t="t" r="r" b="b"/>
              <a:pathLst>
                <a:path w="4290" h="2359" extrusionOk="0">
                  <a:moveTo>
                    <a:pt x="3312" y="1"/>
                  </a:moveTo>
                  <a:cubicBezTo>
                    <a:pt x="2997" y="1"/>
                    <a:pt x="2647" y="138"/>
                    <a:pt x="2392" y="210"/>
                  </a:cubicBezTo>
                  <a:cubicBezTo>
                    <a:pt x="1655" y="399"/>
                    <a:pt x="928" y="589"/>
                    <a:pt x="190" y="789"/>
                  </a:cubicBezTo>
                  <a:cubicBezTo>
                    <a:pt x="0" y="842"/>
                    <a:pt x="0" y="1032"/>
                    <a:pt x="95" y="1137"/>
                  </a:cubicBezTo>
                  <a:cubicBezTo>
                    <a:pt x="263" y="1974"/>
                    <a:pt x="1019" y="2359"/>
                    <a:pt x="1810" y="2359"/>
                  </a:cubicBezTo>
                  <a:cubicBezTo>
                    <a:pt x="2463" y="2359"/>
                    <a:pt x="3140" y="2097"/>
                    <a:pt x="3530" y="1611"/>
                  </a:cubicBezTo>
                  <a:cubicBezTo>
                    <a:pt x="3836" y="1242"/>
                    <a:pt x="4289" y="326"/>
                    <a:pt x="3604" y="52"/>
                  </a:cubicBezTo>
                  <a:cubicBezTo>
                    <a:pt x="3513" y="15"/>
                    <a:pt x="3414" y="1"/>
                    <a:pt x="3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1"/>
            <p:cNvSpPr/>
            <p:nvPr/>
          </p:nvSpPr>
          <p:spPr>
            <a:xfrm>
              <a:off x="3653500" y="3797150"/>
              <a:ext cx="70900" cy="50075"/>
            </a:xfrm>
            <a:custGeom>
              <a:avLst/>
              <a:gdLst/>
              <a:ahLst/>
              <a:cxnLst/>
              <a:rect l="l" t="t" r="r" b="b"/>
              <a:pathLst>
                <a:path w="2836" h="2003" extrusionOk="0">
                  <a:moveTo>
                    <a:pt x="1458" y="1"/>
                  </a:moveTo>
                  <a:cubicBezTo>
                    <a:pt x="941" y="1"/>
                    <a:pt x="363" y="162"/>
                    <a:pt x="222" y="564"/>
                  </a:cubicBezTo>
                  <a:lnTo>
                    <a:pt x="222" y="595"/>
                  </a:lnTo>
                  <a:cubicBezTo>
                    <a:pt x="1" y="859"/>
                    <a:pt x="11" y="1238"/>
                    <a:pt x="306" y="1565"/>
                  </a:cubicBezTo>
                  <a:cubicBezTo>
                    <a:pt x="571" y="1873"/>
                    <a:pt x="862" y="2003"/>
                    <a:pt x="1159" y="2003"/>
                  </a:cubicBezTo>
                  <a:cubicBezTo>
                    <a:pt x="1511" y="2003"/>
                    <a:pt x="1871" y="1819"/>
                    <a:pt x="2203" y="1533"/>
                  </a:cubicBezTo>
                  <a:cubicBezTo>
                    <a:pt x="2688" y="1091"/>
                    <a:pt x="2835" y="395"/>
                    <a:pt x="2119" y="111"/>
                  </a:cubicBezTo>
                  <a:cubicBezTo>
                    <a:pt x="1955" y="41"/>
                    <a:pt x="1714" y="1"/>
                    <a:pt x="14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1"/>
            <p:cNvSpPr/>
            <p:nvPr/>
          </p:nvSpPr>
          <p:spPr>
            <a:xfrm>
              <a:off x="3498600" y="3450800"/>
              <a:ext cx="460525" cy="431000"/>
            </a:xfrm>
            <a:custGeom>
              <a:avLst/>
              <a:gdLst/>
              <a:ahLst/>
              <a:cxnLst/>
              <a:rect l="l" t="t" r="r" b="b"/>
              <a:pathLst>
                <a:path w="18421" h="17240" extrusionOk="0">
                  <a:moveTo>
                    <a:pt x="16816" y="0"/>
                  </a:moveTo>
                  <a:cubicBezTo>
                    <a:pt x="16802" y="0"/>
                    <a:pt x="16787" y="15"/>
                    <a:pt x="16787" y="34"/>
                  </a:cubicBezTo>
                  <a:cubicBezTo>
                    <a:pt x="16534" y="2331"/>
                    <a:pt x="16776" y="4713"/>
                    <a:pt x="15723" y="6852"/>
                  </a:cubicBezTo>
                  <a:cubicBezTo>
                    <a:pt x="14722" y="8875"/>
                    <a:pt x="12414" y="10772"/>
                    <a:pt x="10401" y="11731"/>
                  </a:cubicBezTo>
                  <a:cubicBezTo>
                    <a:pt x="9242" y="12289"/>
                    <a:pt x="7988" y="12574"/>
                    <a:pt x="6724" y="12732"/>
                  </a:cubicBezTo>
                  <a:cubicBezTo>
                    <a:pt x="5765" y="12858"/>
                    <a:pt x="4764" y="12869"/>
                    <a:pt x="3847" y="13238"/>
                  </a:cubicBezTo>
                  <a:cubicBezTo>
                    <a:pt x="3004" y="13564"/>
                    <a:pt x="2635" y="14186"/>
                    <a:pt x="2003" y="14776"/>
                  </a:cubicBezTo>
                  <a:cubicBezTo>
                    <a:pt x="1499" y="15241"/>
                    <a:pt x="1001" y="15436"/>
                    <a:pt x="529" y="15436"/>
                  </a:cubicBezTo>
                  <a:cubicBezTo>
                    <a:pt x="349" y="15436"/>
                    <a:pt x="172" y="15408"/>
                    <a:pt x="1" y="15355"/>
                  </a:cubicBezTo>
                  <a:lnTo>
                    <a:pt x="1" y="15355"/>
                  </a:lnTo>
                  <a:cubicBezTo>
                    <a:pt x="33" y="15492"/>
                    <a:pt x="54" y="15629"/>
                    <a:pt x="96" y="15766"/>
                  </a:cubicBezTo>
                  <a:cubicBezTo>
                    <a:pt x="260" y="16480"/>
                    <a:pt x="553" y="17240"/>
                    <a:pt x="1135" y="17240"/>
                  </a:cubicBezTo>
                  <a:cubicBezTo>
                    <a:pt x="1335" y="17240"/>
                    <a:pt x="1570" y="17149"/>
                    <a:pt x="1845" y="16936"/>
                  </a:cubicBezTo>
                  <a:cubicBezTo>
                    <a:pt x="2720" y="16262"/>
                    <a:pt x="3310" y="15714"/>
                    <a:pt x="4395" y="15387"/>
                  </a:cubicBezTo>
                  <a:cubicBezTo>
                    <a:pt x="5259" y="15124"/>
                    <a:pt x="6155" y="14997"/>
                    <a:pt x="7050" y="14871"/>
                  </a:cubicBezTo>
                  <a:cubicBezTo>
                    <a:pt x="8736" y="14607"/>
                    <a:pt x="10349" y="14154"/>
                    <a:pt x="11876" y="13385"/>
                  </a:cubicBezTo>
                  <a:cubicBezTo>
                    <a:pt x="13352" y="12616"/>
                    <a:pt x="14700" y="11594"/>
                    <a:pt x="15744" y="10287"/>
                  </a:cubicBezTo>
                  <a:cubicBezTo>
                    <a:pt x="16228" y="9676"/>
                    <a:pt x="16639" y="9023"/>
                    <a:pt x="16966" y="8327"/>
                  </a:cubicBezTo>
                  <a:cubicBezTo>
                    <a:pt x="17366" y="7463"/>
                    <a:pt x="17546" y="6652"/>
                    <a:pt x="18420" y="6483"/>
                  </a:cubicBezTo>
                  <a:cubicBezTo>
                    <a:pt x="18125" y="5229"/>
                    <a:pt x="17746" y="4017"/>
                    <a:pt x="17356" y="2953"/>
                  </a:cubicBezTo>
                  <a:cubicBezTo>
                    <a:pt x="17303" y="2827"/>
                    <a:pt x="17208" y="2795"/>
                    <a:pt x="17103" y="2774"/>
                  </a:cubicBezTo>
                  <a:cubicBezTo>
                    <a:pt x="17103" y="1826"/>
                    <a:pt x="17008" y="898"/>
                    <a:pt x="16840" y="24"/>
                  </a:cubicBezTo>
                  <a:cubicBezTo>
                    <a:pt x="16835" y="7"/>
                    <a:pt x="16826" y="0"/>
                    <a:pt x="16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1"/>
            <p:cNvSpPr/>
            <p:nvPr/>
          </p:nvSpPr>
          <p:spPr>
            <a:xfrm>
              <a:off x="3451725" y="3228700"/>
              <a:ext cx="511600" cy="608225"/>
            </a:xfrm>
            <a:custGeom>
              <a:avLst/>
              <a:gdLst/>
              <a:ahLst/>
              <a:cxnLst/>
              <a:rect l="l" t="t" r="r" b="b"/>
              <a:pathLst>
                <a:path w="20464" h="24329" extrusionOk="0">
                  <a:moveTo>
                    <a:pt x="9437" y="0"/>
                  </a:moveTo>
                  <a:cubicBezTo>
                    <a:pt x="9158" y="0"/>
                    <a:pt x="8875" y="18"/>
                    <a:pt x="8588" y="56"/>
                  </a:cubicBezTo>
                  <a:cubicBezTo>
                    <a:pt x="5406" y="488"/>
                    <a:pt x="2824" y="3039"/>
                    <a:pt x="1634" y="5894"/>
                  </a:cubicBezTo>
                  <a:cubicBezTo>
                    <a:pt x="0" y="9793"/>
                    <a:pt x="369" y="14261"/>
                    <a:pt x="864" y="18349"/>
                  </a:cubicBezTo>
                  <a:cubicBezTo>
                    <a:pt x="1117" y="20330"/>
                    <a:pt x="1433" y="22301"/>
                    <a:pt x="1876" y="24250"/>
                  </a:cubicBezTo>
                  <a:cubicBezTo>
                    <a:pt x="2045" y="24301"/>
                    <a:pt x="2218" y="24329"/>
                    <a:pt x="2395" y="24329"/>
                  </a:cubicBezTo>
                  <a:cubicBezTo>
                    <a:pt x="2870" y="24329"/>
                    <a:pt x="3371" y="24131"/>
                    <a:pt x="3878" y="23670"/>
                  </a:cubicBezTo>
                  <a:cubicBezTo>
                    <a:pt x="4531" y="23091"/>
                    <a:pt x="4900" y="22480"/>
                    <a:pt x="5722" y="22132"/>
                  </a:cubicBezTo>
                  <a:cubicBezTo>
                    <a:pt x="6639" y="21763"/>
                    <a:pt x="7640" y="21753"/>
                    <a:pt x="8599" y="21637"/>
                  </a:cubicBezTo>
                  <a:cubicBezTo>
                    <a:pt x="9863" y="21479"/>
                    <a:pt x="11117" y="21184"/>
                    <a:pt x="12276" y="20636"/>
                  </a:cubicBezTo>
                  <a:cubicBezTo>
                    <a:pt x="14289" y="19666"/>
                    <a:pt x="16597" y="17791"/>
                    <a:pt x="17598" y="15746"/>
                  </a:cubicBezTo>
                  <a:cubicBezTo>
                    <a:pt x="18651" y="13607"/>
                    <a:pt x="18398" y="11226"/>
                    <a:pt x="18662" y="8929"/>
                  </a:cubicBezTo>
                  <a:cubicBezTo>
                    <a:pt x="18662" y="8916"/>
                    <a:pt x="18682" y="8907"/>
                    <a:pt x="18697" y="8907"/>
                  </a:cubicBezTo>
                  <a:cubicBezTo>
                    <a:pt x="18707" y="8907"/>
                    <a:pt x="18715" y="8910"/>
                    <a:pt x="18715" y="8918"/>
                  </a:cubicBezTo>
                  <a:cubicBezTo>
                    <a:pt x="18883" y="9803"/>
                    <a:pt x="18978" y="10741"/>
                    <a:pt x="18978" y="11669"/>
                  </a:cubicBezTo>
                  <a:cubicBezTo>
                    <a:pt x="19073" y="11669"/>
                    <a:pt x="19178" y="11721"/>
                    <a:pt x="19220" y="11848"/>
                  </a:cubicBezTo>
                  <a:lnTo>
                    <a:pt x="19336" y="12195"/>
                  </a:lnTo>
                  <a:cubicBezTo>
                    <a:pt x="19125" y="11015"/>
                    <a:pt x="18978" y="9814"/>
                    <a:pt x="18988" y="8613"/>
                  </a:cubicBezTo>
                  <a:cubicBezTo>
                    <a:pt x="19010" y="6632"/>
                    <a:pt x="19083" y="4387"/>
                    <a:pt x="19842" y="2564"/>
                  </a:cubicBezTo>
                  <a:cubicBezTo>
                    <a:pt x="19867" y="2506"/>
                    <a:pt x="19912" y="2487"/>
                    <a:pt x="19956" y="2487"/>
                  </a:cubicBezTo>
                  <a:cubicBezTo>
                    <a:pt x="19967" y="2487"/>
                    <a:pt x="19979" y="2488"/>
                    <a:pt x="19990" y="2491"/>
                  </a:cubicBezTo>
                  <a:cubicBezTo>
                    <a:pt x="20105" y="2174"/>
                    <a:pt x="20253" y="1890"/>
                    <a:pt x="20464" y="1616"/>
                  </a:cubicBezTo>
                  <a:lnTo>
                    <a:pt x="20464" y="1616"/>
                  </a:lnTo>
                  <a:cubicBezTo>
                    <a:pt x="20285" y="1679"/>
                    <a:pt x="20095" y="1742"/>
                    <a:pt x="19895" y="1806"/>
                  </a:cubicBezTo>
                  <a:cubicBezTo>
                    <a:pt x="19277" y="1997"/>
                    <a:pt x="18679" y="2076"/>
                    <a:pt x="18094" y="2076"/>
                  </a:cubicBezTo>
                  <a:cubicBezTo>
                    <a:pt x="15110" y="2076"/>
                    <a:pt x="12474" y="0"/>
                    <a:pt x="9437"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1"/>
            <p:cNvSpPr/>
            <p:nvPr/>
          </p:nvSpPr>
          <p:spPr>
            <a:xfrm>
              <a:off x="3954350" y="3239300"/>
              <a:ext cx="365675" cy="315450"/>
            </a:xfrm>
            <a:custGeom>
              <a:avLst/>
              <a:gdLst/>
              <a:ahLst/>
              <a:cxnLst/>
              <a:rect l="l" t="t" r="r" b="b"/>
              <a:pathLst>
                <a:path w="14627" h="12618" extrusionOk="0">
                  <a:moveTo>
                    <a:pt x="5849" y="1"/>
                  </a:moveTo>
                  <a:cubicBezTo>
                    <a:pt x="3809" y="1"/>
                    <a:pt x="2499" y="394"/>
                    <a:pt x="1391" y="802"/>
                  </a:cubicBezTo>
                  <a:cubicBezTo>
                    <a:pt x="1391" y="855"/>
                    <a:pt x="1360" y="907"/>
                    <a:pt x="1328" y="960"/>
                  </a:cubicBezTo>
                  <a:cubicBezTo>
                    <a:pt x="295" y="1940"/>
                    <a:pt x="137" y="3205"/>
                    <a:pt x="95" y="4543"/>
                  </a:cubicBezTo>
                  <a:cubicBezTo>
                    <a:pt x="64" y="5755"/>
                    <a:pt x="0" y="6998"/>
                    <a:pt x="74" y="8220"/>
                  </a:cubicBezTo>
                  <a:cubicBezTo>
                    <a:pt x="137" y="9696"/>
                    <a:pt x="506" y="11287"/>
                    <a:pt x="1792" y="12172"/>
                  </a:cubicBezTo>
                  <a:cubicBezTo>
                    <a:pt x="2260" y="12493"/>
                    <a:pt x="2750" y="12617"/>
                    <a:pt x="3245" y="12617"/>
                  </a:cubicBezTo>
                  <a:cubicBezTo>
                    <a:pt x="4197" y="12617"/>
                    <a:pt x="5168" y="12156"/>
                    <a:pt x="6049" y="11740"/>
                  </a:cubicBezTo>
                  <a:cubicBezTo>
                    <a:pt x="7197" y="11202"/>
                    <a:pt x="8314" y="10517"/>
                    <a:pt x="9136" y="9527"/>
                  </a:cubicBezTo>
                  <a:cubicBezTo>
                    <a:pt x="9937" y="8547"/>
                    <a:pt x="10306" y="7335"/>
                    <a:pt x="10780" y="6176"/>
                  </a:cubicBezTo>
                  <a:cubicBezTo>
                    <a:pt x="11107" y="5407"/>
                    <a:pt x="11476" y="4617"/>
                    <a:pt x="12066" y="4005"/>
                  </a:cubicBezTo>
                  <a:cubicBezTo>
                    <a:pt x="12909" y="3141"/>
                    <a:pt x="14458" y="2646"/>
                    <a:pt x="14626" y="1361"/>
                  </a:cubicBezTo>
                  <a:cubicBezTo>
                    <a:pt x="14563" y="1192"/>
                    <a:pt x="14426" y="1044"/>
                    <a:pt x="14215" y="939"/>
                  </a:cubicBezTo>
                  <a:cubicBezTo>
                    <a:pt x="13849" y="763"/>
                    <a:pt x="13429" y="717"/>
                    <a:pt x="13013" y="717"/>
                  </a:cubicBezTo>
                  <a:cubicBezTo>
                    <a:pt x="12574" y="717"/>
                    <a:pt x="12139" y="768"/>
                    <a:pt x="11775" y="768"/>
                  </a:cubicBezTo>
                  <a:cubicBezTo>
                    <a:pt x="11661" y="768"/>
                    <a:pt x="11553" y="763"/>
                    <a:pt x="11454" y="749"/>
                  </a:cubicBezTo>
                  <a:cubicBezTo>
                    <a:pt x="10158" y="591"/>
                    <a:pt x="8167" y="96"/>
                    <a:pt x="6892" y="33"/>
                  </a:cubicBezTo>
                  <a:cubicBezTo>
                    <a:pt x="6524" y="11"/>
                    <a:pt x="6177" y="1"/>
                    <a:pt x="5849"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1"/>
            <p:cNvSpPr/>
            <p:nvPr/>
          </p:nvSpPr>
          <p:spPr>
            <a:xfrm>
              <a:off x="3963050" y="3252150"/>
              <a:ext cx="25975" cy="16950"/>
            </a:xfrm>
            <a:custGeom>
              <a:avLst/>
              <a:gdLst/>
              <a:ahLst/>
              <a:cxnLst/>
              <a:rect l="l" t="t" r="r" b="b"/>
              <a:pathLst>
                <a:path w="1039" h="678" extrusionOk="0">
                  <a:moveTo>
                    <a:pt x="779" y="0"/>
                  </a:moveTo>
                  <a:cubicBezTo>
                    <a:pt x="736" y="0"/>
                    <a:pt x="689" y="14"/>
                    <a:pt x="643" y="46"/>
                  </a:cubicBezTo>
                  <a:cubicBezTo>
                    <a:pt x="380" y="225"/>
                    <a:pt x="179" y="436"/>
                    <a:pt x="0" y="678"/>
                  </a:cubicBezTo>
                  <a:cubicBezTo>
                    <a:pt x="327" y="552"/>
                    <a:pt x="675" y="425"/>
                    <a:pt x="1022" y="288"/>
                  </a:cubicBezTo>
                  <a:cubicBezTo>
                    <a:pt x="1038" y="150"/>
                    <a:pt x="924" y="0"/>
                    <a:pt x="779" y="0"/>
                  </a:cubicBezTo>
                  <a:close/>
                </a:path>
              </a:pathLst>
            </a:custGeom>
            <a:solidFill>
              <a:srgbClr val="C55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1"/>
            <p:cNvSpPr/>
            <p:nvPr/>
          </p:nvSpPr>
          <p:spPr>
            <a:xfrm>
              <a:off x="3925900" y="3258825"/>
              <a:ext cx="403600" cy="354475"/>
            </a:xfrm>
            <a:custGeom>
              <a:avLst/>
              <a:gdLst/>
              <a:ahLst/>
              <a:cxnLst/>
              <a:rect l="l" t="t" r="r" b="b"/>
              <a:pathLst>
                <a:path w="16144" h="14179" extrusionOk="0">
                  <a:moveTo>
                    <a:pt x="2519" y="0"/>
                  </a:moveTo>
                  <a:lnTo>
                    <a:pt x="2519" y="0"/>
                  </a:lnTo>
                  <a:cubicBezTo>
                    <a:pt x="2161" y="126"/>
                    <a:pt x="1834" y="263"/>
                    <a:pt x="1486" y="379"/>
                  </a:cubicBezTo>
                  <a:cubicBezTo>
                    <a:pt x="1286" y="643"/>
                    <a:pt x="1128" y="948"/>
                    <a:pt x="1012" y="1265"/>
                  </a:cubicBezTo>
                  <a:cubicBezTo>
                    <a:pt x="1003" y="1263"/>
                    <a:pt x="994" y="1262"/>
                    <a:pt x="985" y="1262"/>
                  </a:cubicBezTo>
                  <a:cubicBezTo>
                    <a:pt x="939" y="1262"/>
                    <a:pt x="891" y="1284"/>
                    <a:pt x="864" y="1328"/>
                  </a:cubicBezTo>
                  <a:cubicBezTo>
                    <a:pt x="106" y="3161"/>
                    <a:pt x="21" y="5395"/>
                    <a:pt x="11" y="7376"/>
                  </a:cubicBezTo>
                  <a:cubicBezTo>
                    <a:pt x="0" y="8577"/>
                    <a:pt x="148" y="9768"/>
                    <a:pt x="359" y="10959"/>
                  </a:cubicBezTo>
                  <a:cubicBezTo>
                    <a:pt x="696" y="11928"/>
                    <a:pt x="1044" y="13014"/>
                    <a:pt x="1286" y="14131"/>
                  </a:cubicBezTo>
                  <a:cubicBezTo>
                    <a:pt x="1402" y="14124"/>
                    <a:pt x="1517" y="14118"/>
                    <a:pt x="1641" y="14118"/>
                  </a:cubicBezTo>
                  <a:cubicBezTo>
                    <a:pt x="1731" y="14118"/>
                    <a:pt x="1826" y="14122"/>
                    <a:pt x="1929" y="14131"/>
                  </a:cubicBezTo>
                  <a:cubicBezTo>
                    <a:pt x="2252" y="14163"/>
                    <a:pt x="2574" y="14179"/>
                    <a:pt x="2893" y="14179"/>
                  </a:cubicBezTo>
                  <a:cubicBezTo>
                    <a:pt x="6216" y="14179"/>
                    <a:pt x="9282" y="12467"/>
                    <a:pt x="11349" y="9852"/>
                  </a:cubicBezTo>
                  <a:cubicBezTo>
                    <a:pt x="12729" y="8103"/>
                    <a:pt x="13256" y="6112"/>
                    <a:pt x="14257" y="4162"/>
                  </a:cubicBezTo>
                  <a:cubicBezTo>
                    <a:pt x="14595" y="3498"/>
                    <a:pt x="16144" y="1549"/>
                    <a:pt x="15764" y="569"/>
                  </a:cubicBezTo>
                  <a:lnTo>
                    <a:pt x="15764" y="569"/>
                  </a:lnTo>
                  <a:cubicBezTo>
                    <a:pt x="15596" y="1855"/>
                    <a:pt x="14047" y="2339"/>
                    <a:pt x="13204" y="3214"/>
                  </a:cubicBezTo>
                  <a:cubicBezTo>
                    <a:pt x="12614" y="3836"/>
                    <a:pt x="12245" y="4605"/>
                    <a:pt x="11918" y="5385"/>
                  </a:cubicBezTo>
                  <a:cubicBezTo>
                    <a:pt x="11444" y="6533"/>
                    <a:pt x="11075" y="7755"/>
                    <a:pt x="10274" y="8735"/>
                  </a:cubicBezTo>
                  <a:cubicBezTo>
                    <a:pt x="9452" y="9715"/>
                    <a:pt x="8335" y="10400"/>
                    <a:pt x="7187" y="10948"/>
                  </a:cubicBezTo>
                  <a:cubicBezTo>
                    <a:pt x="6313" y="11364"/>
                    <a:pt x="5339" y="11826"/>
                    <a:pt x="4385" y="11826"/>
                  </a:cubicBezTo>
                  <a:cubicBezTo>
                    <a:pt x="3889" y="11826"/>
                    <a:pt x="3398" y="11701"/>
                    <a:pt x="2930" y="11380"/>
                  </a:cubicBezTo>
                  <a:cubicBezTo>
                    <a:pt x="1644" y="10495"/>
                    <a:pt x="1275" y="8904"/>
                    <a:pt x="1212" y="7429"/>
                  </a:cubicBezTo>
                  <a:cubicBezTo>
                    <a:pt x="1160" y="6217"/>
                    <a:pt x="1212" y="4974"/>
                    <a:pt x="1233" y="3751"/>
                  </a:cubicBezTo>
                  <a:cubicBezTo>
                    <a:pt x="1275" y="2392"/>
                    <a:pt x="1433" y="1149"/>
                    <a:pt x="2445" y="158"/>
                  </a:cubicBezTo>
                  <a:cubicBezTo>
                    <a:pt x="2498" y="116"/>
                    <a:pt x="2519" y="53"/>
                    <a:pt x="25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1"/>
            <p:cNvSpPr/>
            <p:nvPr/>
          </p:nvSpPr>
          <p:spPr>
            <a:xfrm>
              <a:off x="3471750" y="3243375"/>
              <a:ext cx="413600" cy="427825"/>
            </a:xfrm>
            <a:custGeom>
              <a:avLst/>
              <a:gdLst/>
              <a:ahLst/>
              <a:cxnLst/>
              <a:rect l="l" t="t" r="r" b="b"/>
              <a:pathLst>
                <a:path w="16544" h="17113" extrusionOk="0">
                  <a:moveTo>
                    <a:pt x="9056" y="0"/>
                  </a:moveTo>
                  <a:cubicBezTo>
                    <a:pt x="8512" y="0"/>
                    <a:pt x="7963" y="45"/>
                    <a:pt x="7418" y="133"/>
                  </a:cubicBezTo>
                  <a:cubicBezTo>
                    <a:pt x="4268" y="639"/>
                    <a:pt x="2171" y="2884"/>
                    <a:pt x="1064" y="5507"/>
                  </a:cubicBezTo>
                  <a:cubicBezTo>
                    <a:pt x="242" y="7467"/>
                    <a:pt x="0" y="9627"/>
                    <a:pt x="116" y="11745"/>
                  </a:cubicBezTo>
                  <a:cubicBezTo>
                    <a:pt x="169" y="12757"/>
                    <a:pt x="285" y="13779"/>
                    <a:pt x="464" y="14780"/>
                  </a:cubicBezTo>
                  <a:cubicBezTo>
                    <a:pt x="580" y="15497"/>
                    <a:pt x="759" y="16392"/>
                    <a:pt x="1381" y="16866"/>
                  </a:cubicBezTo>
                  <a:cubicBezTo>
                    <a:pt x="1607" y="17040"/>
                    <a:pt x="1840" y="17113"/>
                    <a:pt x="2071" y="17113"/>
                  </a:cubicBezTo>
                  <a:cubicBezTo>
                    <a:pt x="3024" y="17113"/>
                    <a:pt x="3970" y="15879"/>
                    <a:pt x="4521" y="15286"/>
                  </a:cubicBezTo>
                  <a:cubicBezTo>
                    <a:pt x="5206" y="14548"/>
                    <a:pt x="5859" y="13758"/>
                    <a:pt x="6702" y="13200"/>
                  </a:cubicBezTo>
                  <a:cubicBezTo>
                    <a:pt x="7682" y="12546"/>
                    <a:pt x="8820" y="12314"/>
                    <a:pt x="9958" y="12114"/>
                  </a:cubicBezTo>
                  <a:cubicBezTo>
                    <a:pt x="11802" y="11798"/>
                    <a:pt x="13604" y="11440"/>
                    <a:pt x="14900" y="9965"/>
                  </a:cubicBezTo>
                  <a:cubicBezTo>
                    <a:pt x="16006" y="8690"/>
                    <a:pt x="16544" y="6951"/>
                    <a:pt x="16291" y="5265"/>
                  </a:cubicBezTo>
                  <a:cubicBezTo>
                    <a:pt x="15772" y="1787"/>
                    <a:pt x="12515" y="0"/>
                    <a:pt x="9056"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1"/>
            <p:cNvSpPr/>
            <p:nvPr/>
          </p:nvSpPr>
          <p:spPr>
            <a:xfrm>
              <a:off x="3488600" y="3252150"/>
              <a:ext cx="331950" cy="240250"/>
            </a:xfrm>
            <a:custGeom>
              <a:avLst/>
              <a:gdLst/>
              <a:ahLst/>
              <a:cxnLst/>
              <a:rect l="l" t="t" r="r" b="b"/>
              <a:pathLst>
                <a:path w="13278" h="9610" extrusionOk="0">
                  <a:moveTo>
                    <a:pt x="8307" y="1"/>
                  </a:moveTo>
                  <a:cubicBezTo>
                    <a:pt x="6429" y="1"/>
                    <a:pt x="4494" y="739"/>
                    <a:pt x="3056" y="1848"/>
                  </a:cubicBezTo>
                  <a:cubicBezTo>
                    <a:pt x="2076" y="2596"/>
                    <a:pt x="1370" y="3576"/>
                    <a:pt x="907" y="4693"/>
                  </a:cubicBezTo>
                  <a:cubicBezTo>
                    <a:pt x="485" y="5715"/>
                    <a:pt x="1" y="7116"/>
                    <a:pt x="190" y="8244"/>
                  </a:cubicBezTo>
                  <a:cubicBezTo>
                    <a:pt x="369" y="9224"/>
                    <a:pt x="1170" y="9508"/>
                    <a:pt x="2066" y="9582"/>
                  </a:cubicBezTo>
                  <a:cubicBezTo>
                    <a:pt x="2305" y="9600"/>
                    <a:pt x="2545" y="9610"/>
                    <a:pt x="2784" y="9610"/>
                  </a:cubicBezTo>
                  <a:cubicBezTo>
                    <a:pt x="4049" y="9610"/>
                    <a:pt x="5302" y="9355"/>
                    <a:pt x="6481" y="8876"/>
                  </a:cubicBezTo>
                  <a:cubicBezTo>
                    <a:pt x="7788" y="8349"/>
                    <a:pt x="9105" y="7717"/>
                    <a:pt x="10285" y="6969"/>
                  </a:cubicBezTo>
                  <a:cubicBezTo>
                    <a:pt x="11212" y="6389"/>
                    <a:pt x="12392" y="5599"/>
                    <a:pt x="12845" y="4556"/>
                  </a:cubicBezTo>
                  <a:cubicBezTo>
                    <a:pt x="13277" y="3523"/>
                    <a:pt x="13193" y="2269"/>
                    <a:pt x="12403" y="1395"/>
                  </a:cubicBezTo>
                  <a:cubicBezTo>
                    <a:pt x="11665" y="583"/>
                    <a:pt x="10812" y="341"/>
                    <a:pt x="9516" y="109"/>
                  </a:cubicBezTo>
                  <a:cubicBezTo>
                    <a:pt x="9119" y="36"/>
                    <a:pt x="8715" y="1"/>
                    <a:pt x="8307"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1"/>
            <p:cNvSpPr/>
            <p:nvPr/>
          </p:nvSpPr>
          <p:spPr>
            <a:xfrm>
              <a:off x="3502825" y="3268775"/>
              <a:ext cx="277425" cy="172425"/>
            </a:xfrm>
            <a:custGeom>
              <a:avLst/>
              <a:gdLst/>
              <a:ahLst/>
              <a:cxnLst/>
              <a:rect l="l" t="t" r="r" b="b"/>
              <a:pathLst>
                <a:path w="11097" h="6897" extrusionOk="0">
                  <a:moveTo>
                    <a:pt x="7035" y="1"/>
                  </a:moveTo>
                  <a:cubicBezTo>
                    <a:pt x="6887" y="1"/>
                    <a:pt x="6748" y="5"/>
                    <a:pt x="6618" y="13"/>
                  </a:cubicBezTo>
                  <a:cubicBezTo>
                    <a:pt x="4279" y="139"/>
                    <a:pt x="1855" y="1783"/>
                    <a:pt x="928" y="4144"/>
                  </a:cubicBezTo>
                  <a:cubicBezTo>
                    <a:pt x="664" y="4829"/>
                    <a:pt x="1" y="6304"/>
                    <a:pt x="1370" y="6810"/>
                  </a:cubicBezTo>
                  <a:cubicBezTo>
                    <a:pt x="1540" y="6871"/>
                    <a:pt x="1748" y="6897"/>
                    <a:pt x="1981" y="6897"/>
                  </a:cubicBezTo>
                  <a:cubicBezTo>
                    <a:pt x="3066" y="6897"/>
                    <a:pt x="4682" y="6333"/>
                    <a:pt x="5332" y="6177"/>
                  </a:cubicBezTo>
                  <a:cubicBezTo>
                    <a:pt x="7166" y="5724"/>
                    <a:pt x="11096" y="3575"/>
                    <a:pt x="10727" y="1646"/>
                  </a:cubicBezTo>
                  <a:cubicBezTo>
                    <a:pt x="10489" y="388"/>
                    <a:pt x="8431" y="1"/>
                    <a:pt x="7035"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1"/>
            <p:cNvSpPr/>
            <p:nvPr/>
          </p:nvSpPr>
          <p:spPr>
            <a:xfrm>
              <a:off x="3820525" y="3236000"/>
              <a:ext cx="217100" cy="385325"/>
            </a:xfrm>
            <a:custGeom>
              <a:avLst/>
              <a:gdLst/>
              <a:ahLst/>
              <a:cxnLst/>
              <a:rect l="l" t="t" r="r" b="b"/>
              <a:pathLst>
                <a:path w="8684" h="15413" extrusionOk="0">
                  <a:moveTo>
                    <a:pt x="6979" y="1"/>
                  </a:moveTo>
                  <a:cubicBezTo>
                    <a:pt x="6766" y="1"/>
                    <a:pt x="6542" y="18"/>
                    <a:pt x="6312" y="60"/>
                  </a:cubicBezTo>
                  <a:cubicBezTo>
                    <a:pt x="5280" y="237"/>
                    <a:pt x="4438" y="1237"/>
                    <a:pt x="3383" y="1237"/>
                  </a:cubicBezTo>
                  <a:cubicBezTo>
                    <a:pt x="3124" y="1237"/>
                    <a:pt x="2852" y="1176"/>
                    <a:pt x="2561" y="1029"/>
                  </a:cubicBezTo>
                  <a:cubicBezTo>
                    <a:pt x="2013" y="744"/>
                    <a:pt x="1054" y="376"/>
                    <a:pt x="0" y="91"/>
                  </a:cubicBezTo>
                  <a:lnTo>
                    <a:pt x="0" y="91"/>
                  </a:lnTo>
                  <a:cubicBezTo>
                    <a:pt x="2066" y="924"/>
                    <a:pt x="3752" y="2778"/>
                    <a:pt x="4131" y="4865"/>
                  </a:cubicBezTo>
                  <a:cubicBezTo>
                    <a:pt x="4584" y="7267"/>
                    <a:pt x="4637" y="9817"/>
                    <a:pt x="4900" y="12251"/>
                  </a:cubicBezTo>
                  <a:cubicBezTo>
                    <a:pt x="5006" y="13252"/>
                    <a:pt x="5259" y="14148"/>
                    <a:pt x="5606" y="14622"/>
                  </a:cubicBezTo>
                  <a:cubicBezTo>
                    <a:pt x="5870" y="14980"/>
                    <a:pt x="6165" y="15212"/>
                    <a:pt x="6481" y="15412"/>
                  </a:cubicBezTo>
                  <a:cubicBezTo>
                    <a:pt x="6597" y="15212"/>
                    <a:pt x="6692" y="15086"/>
                    <a:pt x="6692" y="15086"/>
                  </a:cubicBezTo>
                  <a:cubicBezTo>
                    <a:pt x="6692" y="15086"/>
                    <a:pt x="5290" y="13948"/>
                    <a:pt x="5174" y="10618"/>
                  </a:cubicBezTo>
                  <a:cubicBezTo>
                    <a:pt x="5058" y="7278"/>
                    <a:pt x="4742" y="3811"/>
                    <a:pt x="5227" y="2546"/>
                  </a:cubicBezTo>
                  <a:cubicBezTo>
                    <a:pt x="5722" y="1271"/>
                    <a:pt x="8683" y="355"/>
                    <a:pt x="8683" y="355"/>
                  </a:cubicBezTo>
                  <a:cubicBezTo>
                    <a:pt x="8683" y="355"/>
                    <a:pt x="7947" y="1"/>
                    <a:pt x="6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1"/>
            <p:cNvSpPr/>
            <p:nvPr/>
          </p:nvSpPr>
          <p:spPr>
            <a:xfrm>
              <a:off x="3729650" y="3229075"/>
              <a:ext cx="265025" cy="486825"/>
            </a:xfrm>
            <a:custGeom>
              <a:avLst/>
              <a:gdLst/>
              <a:ahLst/>
              <a:cxnLst/>
              <a:rect l="l" t="t" r="r" b="b"/>
              <a:pathLst>
                <a:path w="10601" h="19473" extrusionOk="0">
                  <a:moveTo>
                    <a:pt x="1260" y="1"/>
                  </a:moveTo>
                  <a:cubicBezTo>
                    <a:pt x="804" y="1"/>
                    <a:pt x="375" y="53"/>
                    <a:pt x="0" y="178"/>
                  </a:cubicBezTo>
                  <a:cubicBezTo>
                    <a:pt x="221" y="231"/>
                    <a:pt x="464" y="284"/>
                    <a:pt x="696" y="347"/>
                  </a:cubicBezTo>
                  <a:cubicBezTo>
                    <a:pt x="948" y="314"/>
                    <a:pt x="1195" y="298"/>
                    <a:pt x="1438" y="298"/>
                  </a:cubicBezTo>
                  <a:cubicBezTo>
                    <a:pt x="4653" y="298"/>
                    <a:pt x="7057" y="3112"/>
                    <a:pt x="7576" y="6090"/>
                  </a:cubicBezTo>
                  <a:cubicBezTo>
                    <a:pt x="7966" y="8355"/>
                    <a:pt x="8061" y="11095"/>
                    <a:pt x="8230" y="13382"/>
                  </a:cubicBezTo>
                  <a:cubicBezTo>
                    <a:pt x="8304" y="14478"/>
                    <a:pt x="8651" y="15995"/>
                    <a:pt x="8388" y="17217"/>
                  </a:cubicBezTo>
                  <a:cubicBezTo>
                    <a:pt x="8609" y="17354"/>
                    <a:pt x="8862" y="17575"/>
                    <a:pt x="9104" y="17955"/>
                  </a:cubicBezTo>
                  <a:cubicBezTo>
                    <a:pt x="9694" y="18935"/>
                    <a:pt x="10000" y="19472"/>
                    <a:pt x="10000" y="19472"/>
                  </a:cubicBezTo>
                  <a:lnTo>
                    <a:pt x="10601" y="19167"/>
                  </a:lnTo>
                  <a:cubicBezTo>
                    <a:pt x="10590" y="19156"/>
                    <a:pt x="9399" y="17438"/>
                    <a:pt x="9600" y="16785"/>
                  </a:cubicBezTo>
                  <a:cubicBezTo>
                    <a:pt x="9716" y="16385"/>
                    <a:pt x="9947" y="15963"/>
                    <a:pt x="10126" y="15689"/>
                  </a:cubicBezTo>
                  <a:cubicBezTo>
                    <a:pt x="9810" y="15479"/>
                    <a:pt x="9526" y="15247"/>
                    <a:pt x="9262" y="14899"/>
                  </a:cubicBezTo>
                  <a:cubicBezTo>
                    <a:pt x="8904" y="14425"/>
                    <a:pt x="8651" y="13540"/>
                    <a:pt x="8546" y="12528"/>
                  </a:cubicBezTo>
                  <a:cubicBezTo>
                    <a:pt x="8282" y="10094"/>
                    <a:pt x="8219" y="7555"/>
                    <a:pt x="7787" y="5142"/>
                  </a:cubicBezTo>
                  <a:cubicBezTo>
                    <a:pt x="7397" y="3055"/>
                    <a:pt x="5701" y="1201"/>
                    <a:pt x="3678" y="358"/>
                  </a:cubicBezTo>
                  <a:cubicBezTo>
                    <a:pt x="2882" y="152"/>
                    <a:pt x="2032"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1"/>
            <p:cNvSpPr/>
            <p:nvPr/>
          </p:nvSpPr>
          <p:spPr>
            <a:xfrm>
              <a:off x="3746775" y="3236200"/>
              <a:ext cx="198900" cy="423050"/>
            </a:xfrm>
            <a:custGeom>
              <a:avLst/>
              <a:gdLst/>
              <a:ahLst/>
              <a:cxnLst/>
              <a:rect l="l" t="t" r="r" b="b"/>
              <a:pathLst>
                <a:path w="7956" h="16922" extrusionOk="0">
                  <a:moveTo>
                    <a:pt x="755" y="0"/>
                  </a:moveTo>
                  <a:cubicBezTo>
                    <a:pt x="508" y="0"/>
                    <a:pt x="256" y="17"/>
                    <a:pt x="0" y="52"/>
                  </a:cubicBezTo>
                  <a:cubicBezTo>
                    <a:pt x="896" y="283"/>
                    <a:pt x="1865" y="642"/>
                    <a:pt x="2919" y="1221"/>
                  </a:cubicBezTo>
                  <a:cubicBezTo>
                    <a:pt x="3909" y="1769"/>
                    <a:pt x="4531" y="2507"/>
                    <a:pt x="4942" y="3023"/>
                  </a:cubicBezTo>
                  <a:cubicBezTo>
                    <a:pt x="5701" y="3982"/>
                    <a:pt x="6280" y="5078"/>
                    <a:pt x="6607" y="6869"/>
                  </a:cubicBezTo>
                  <a:cubicBezTo>
                    <a:pt x="7134" y="9767"/>
                    <a:pt x="7102" y="16753"/>
                    <a:pt x="7102" y="16753"/>
                  </a:cubicBezTo>
                  <a:cubicBezTo>
                    <a:pt x="7102" y="16753"/>
                    <a:pt x="7117" y="16751"/>
                    <a:pt x="7145" y="16751"/>
                  </a:cubicBezTo>
                  <a:cubicBezTo>
                    <a:pt x="7232" y="16751"/>
                    <a:pt x="7444" y="16770"/>
                    <a:pt x="7692" y="16922"/>
                  </a:cubicBezTo>
                  <a:cubicBezTo>
                    <a:pt x="7956" y="15699"/>
                    <a:pt x="7608" y="14182"/>
                    <a:pt x="7534" y="13086"/>
                  </a:cubicBezTo>
                  <a:cubicBezTo>
                    <a:pt x="7376" y="10810"/>
                    <a:pt x="7271" y="8049"/>
                    <a:pt x="6870" y="5794"/>
                  </a:cubicBezTo>
                  <a:cubicBezTo>
                    <a:pt x="6362" y="2820"/>
                    <a:pt x="3963" y="0"/>
                    <a:pt x="7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1"/>
            <p:cNvSpPr/>
            <p:nvPr/>
          </p:nvSpPr>
          <p:spPr>
            <a:xfrm>
              <a:off x="3957500" y="3248325"/>
              <a:ext cx="231775" cy="195450"/>
            </a:xfrm>
            <a:custGeom>
              <a:avLst/>
              <a:gdLst/>
              <a:ahLst/>
              <a:cxnLst/>
              <a:rect l="l" t="t" r="r" b="b"/>
              <a:pathLst>
                <a:path w="9271" h="7818" extrusionOk="0">
                  <a:moveTo>
                    <a:pt x="5350" y="1"/>
                  </a:moveTo>
                  <a:cubicBezTo>
                    <a:pt x="4862" y="1"/>
                    <a:pt x="4383" y="57"/>
                    <a:pt x="3952" y="178"/>
                  </a:cubicBezTo>
                  <a:cubicBezTo>
                    <a:pt x="2266" y="652"/>
                    <a:pt x="960" y="1358"/>
                    <a:pt x="486" y="3276"/>
                  </a:cubicBezTo>
                  <a:cubicBezTo>
                    <a:pt x="222" y="4340"/>
                    <a:pt x="1" y="6173"/>
                    <a:pt x="538" y="7206"/>
                  </a:cubicBezTo>
                  <a:cubicBezTo>
                    <a:pt x="780" y="7663"/>
                    <a:pt x="1162" y="7817"/>
                    <a:pt x="1589" y="7817"/>
                  </a:cubicBezTo>
                  <a:cubicBezTo>
                    <a:pt x="2166" y="7817"/>
                    <a:pt x="2827" y="7537"/>
                    <a:pt x="3341" y="7343"/>
                  </a:cubicBezTo>
                  <a:cubicBezTo>
                    <a:pt x="5638" y="6521"/>
                    <a:pt x="8526" y="4888"/>
                    <a:pt x="9052" y="2095"/>
                  </a:cubicBezTo>
                  <a:cubicBezTo>
                    <a:pt x="9270" y="855"/>
                    <a:pt x="7247" y="1"/>
                    <a:pt x="5350"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1"/>
            <p:cNvSpPr/>
            <p:nvPr/>
          </p:nvSpPr>
          <p:spPr>
            <a:xfrm>
              <a:off x="3973850" y="3257700"/>
              <a:ext cx="149900" cy="124675"/>
            </a:xfrm>
            <a:custGeom>
              <a:avLst/>
              <a:gdLst/>
              <a:ahLst/>
              <a:cxnLst/>
              <a:rect l="l" t="t" r="r" b="b"/>
              <a:pathLst>
                <a:path w="5996" h="4987" extrusionOk="0">
                  <a:moveTo>
                    <a:pt x="4214" y="1"/>
                  </a:moveTo>
                  <a:cubicBezTo>
                    <a:pt x="2927" y="1"/>
                    <a:pt x="1192" y="772"/>
                    <a:pt x="422" y="2363"/>
                  </a:cubicBezTo>
                  <a:cubicBezTo>
                    <a:pt x="148" y="2932"/>
                    <a:pt x="0" y="4207"/>
                    <a:pt x="495" y="4724"/>
                  </a:cubicBezTo>
                  <a:cubicBezTo>
                    <a:pt x="681" y="4915"/>
                    <a:pt x="932" y="4987"/>
                    <a:pt x="1209" y="4987"/>
                  </a:cubicBezTo>
                  <a:cubicBezTo>
                    <a:pt x="1831" y="4987"/>
                    <a:pt x="2581" y="4628"/>
                    <a:pt x="3003" y="4460"/>
                  </a:cubicBezTo>
                  <a:cubicBezTo>
                    <a:pt x="4342" y="3902"/>
                    <a:pt x="5996" y="2785"/>
                    <a:pt x="5764" y="941"/>
                  </a:cubicBezTo>
                  <a:cubicBezTo>
                    <a:pt x="5682" y="319"/>
                    <a:pt x="5040" y="1"/>
                    <a:pt x="4214"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1"/>
            <p:cNvSpPr/>
            <p:nvPr/>
          </p:nvSpPr>
          <p:spPr>
            <a:xfrm>
              <a:off x="3994650" y="3269100"/>
              <a:ext cx="93550" cy="59950"/>
            </a:xfrm>
            <a:custGeom>
              <a:avLst/>
              <a:gdLst/>
              <a:ahLst/>
              <a:cxnLst/>
              <a:rect l="l" t="t" r="r" b="b"/>
              <a:pathLst>
                <a:path w="3742" h="2398" extrusionOk="0">
                  <a:moveTo>
                    <a:pt x="2851" y="0"/>
                  </a:moveTo>
                  <a:cubicBezTo>
                    <a:pt x="2040" y="0"/>
                    <a:pt x="668" y="900"/>
                    <a:pt x="296" y="1549"/>
                  </a:cubicBezTo>
                  <a:cubicBezTo>
                    <a:pt x="169" y="1760"/>
                    <a:pt x="1" y="2129"/>
                    <a:pt x="254" y="2329"/>
                  </a:cubicBezTo>
                  <a:cubicBezTo>
                    <a:pt x="316" y="2377"/>
                    <a:pt x="386" y="2397"/>
                    <a:pt x="460" y="2397"/>
                  </a:cubicBezTo>
                  <a:cubicBezTo>
                    <a:pt x="773" y="2397"/>
                    <a:pt x="1158" y="2039"/>
                    <a:pt x="1370" y="1928"/>
                  </a:cubicBezTo>
                  <a:cubicBezTo>
                    <a:pt x="1876" y="1654"/>
                    <a:pt x="3741" y="1233"/>
                    <a:pt x="3415" y="337"/>
                  </a:cubicBezTo>
                  <a:cubicBezTo>
                    <a:pt x="3326" y="99"/>
                    <a:pt x="3119" y="0"/>
                    <a:pt x="2851"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1"/>
            <p:cNvSpPr/>
            <p:nvPr/>
          </p:nvSpPr>
          <p:spPr>
            <a:xfrm>
              <a:off x="4008100" y="3296225"/>
              <a:ext cx="21350" cy="20975"/>
            </a:xfrm>
            <a:custGeom>
              <a:avLst/>
              <a:gdLst/>
              <a:ahLst/>
              <a:cxnLst/>
              <a:rect l="l" t="t" r="r" b="b"/>
              <a:pathLst>
                <a:path w="854" h="839" extrusionOk="0">
                  <a:moveTo>
                    <a:pt x="622" y="0"/>
                  </a:moveTo>
                  <a:cubicBezTo>
                    <a:pt x="263" y="0"/>
                    <a:pt x="0" y="390"/>
                    <a:pt x="0" y="685"/>
                  </a:cubicBezTo>
                  <a:cubicBezTo>
                    <a:pt x="0" y="798"/>
                    <a:pt x="55" y="839"/>
                    <a:pt x="134" y="839"/>
                  </a:cubicBezTo>
                  <a:cubicBezTo>
                    <a:pt x="305" y="839"/>
                    <a:pt x="588" y="645"/>
                    <a:pt x="653" y="580"/>
                  </a:cubicBezTo>
                  <a:cubicBezTo>
                    <a:pt x="748" y="496"/>
                    <a:pt x="854" y="359"/>
                    <a:pt x="843" y="201"/>
                  </a:cubicBezTo>
                  <a:cubicBezTo>
                    <a:pt x="822" y="85"/>
                    <a:pt x="727" y="0"/>
                    <a:pt x="622"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1"/>
            <p:cNvSpPr/>
            <p:nvPr/>
          </p:nvSpPr>
          <p:spPr>
            <a:xfrm>
              <a:off x="4037925" y="3275750"/>
              <a:ext cx="29450" cy="16800"/>
            </a:xfrm>
            <a:custGeom>
              <a:avLst/>
              <a:gdLst/>
              <a:ahLst/>
              <a:cxnLst/>
              <a:rect l="l" t="t" r="r" b="b"/>
              <a:pathLst>
                <a:path w="1178" h="672" extrusionOk="0">
                  <a:moveTo>
                    <a:pt x="844" y="1"/>
                  </a:moveTo>
                  <a:cubicBezTo>
                    <a:pt x="533" y="1"/>
                    <a:pt x="46" y="221"/>
                    <a:pt x="8" y="545"/>
                  </a:cubicBezTo>
                  <a:cubicBezTo>
                    <a:pt x="1" y="644"/>
                    <a:pt x="80" y="671"/>
                    <a:pt x="161" y="671"/>
                  </a:cubicBezTo>
                  <a:cubicBezTo>
                    <a:pt x="192" y="671"/>
                    <a:pt x="224" y="667"/>
                    <a:pt x="251" y="661"/>
                  </a:cubicBezTo>
                  <a:cubicBezTo>
                    <a:pt x="451" y="640"/>
                    <a:pt x="672" y="609"/>
                    <a:pt x="851" y="535"/>
                  </a:cubicBezTo>
                  <a:cubicBezTo>
                    <a:pt x="967" y="482"/>
                    <a:pt x="1157" y="398"/>
                    <a:pt x="1167" y="261"/>
                  </a:cubicBezTo>
                  <a:cubicBezTo>
                    <a:pt x="1178" y="113"/>
                    <a:pt x="1051" y="29"/>
                    <a:pt x="936" y="8"/>
                  </a:cubicBezTo>
                  <a:cubicBezTo>
                    <a:pt x="908" y="3"/>
                    <a:pt x="877" y="1"/>
                    <a:pt x="844"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1"/>
            <p:cNvSpPr/>
            <p:nvPr/>
          </p:nvSpPr>
          <p:spPr>
            <a:xfrm>
              <a:off x="3974175" y="3304150"/>
              <a:ext cx="341550" cy="315575"/>
            </a:xfrm>
            <a:custGeom>
              <a:avLst/>
              <a:gdLst/>
              <a:ahLst/>
              <a:cxnLst/>
              <a:rect l="l" t="t" r="r" b="b"/>
              <a:pathLst>
                <a:path w="13662" h="12623" extrusionOk="0">
                  <a:moveTo>
                    <a:pt x="13613" y="1"/>
                  </a:moveTo>
                  <a:cubicBezTo>
                    <a:pt x="13603" y="1"/>
                    <a:pt x="13591" y="7"/>
                    <a:pt x="13580" y="21"/>
                  </a:cubicBezTo>
                  <a:cubicBezTo>
                    <a:pt x="12442" y="1264"/>
                    <a:pt x="11726" y="2686"/>
                    <a:pt x="10988" y="4214"/>
                  </a:cubicBezTo>
                  <a:cubicBezTo>
                    <a:pt x="10303" y="5658"/>
                    <a:pt x="9650" y="7059"/>
                    <a:pt x="8617" y="8292"/>
                  </a:cubicBezTo>
                  <a:cubicBezTo>
                    <a:pt x="7711" y="9378"/>
                    <a:pt x="6605" y="10326"/>
                    <a:pt x="5351" y="11032"/>
                  </a:cubicBezTo>
                  <a:cubicBezTo>
                    <a:pt x="4622" y="11431"/>
                    <a:pt x="3017" y="12232"/>
                    <a:pt x="1629" y="12232"/>
                  </a:cubicBezTo>
                  <a:cubicBezTo>
                    <a:pt x="1109" y="12232"/>
                    <a:pt x="620" y="12120"/>
                    <a:pt x="219" y="11833"/>
                  </a:cubicBezTo>
                  <a:cubicBezTo>
                    <a:pt x="155" y="11788"/>
                    <a:pt x="107" y="11769"/>
                    <a:pt x="74" y="11769"/>
                  </a:cubicBezTo>
                  <a:cubicBezTo>
                    <a:pt x="1" y="11769"/>
                    <a:pt x="6" y="11864"/>
                    <a:pt x="71" y="11959"/>
                  </a:cubicBezTo>
                  <a:cubicBezTo>
                    <a:pt x="430" y="12438"/>
                    <a:pt x="1179" y="12623"/>
                    <a:pt x="1964" y="12623"/>
                  </a:cubicBezTo>
                  <a:cubicBezTo>
                    <a:pt x="2423" y="12623"/>
                    <a:pt x="2894" y="12560"/>
                    <a:pt x="3306" y="12454"/>
                  </a:cubicBezTo>
                  <a:cubicBezTo>
                    <a:pt x="4887" y="12054"/>
                    <a:pt x="6341" y="11169"/>
                    <a:pt x="7564" y="10105"/>
                  </a:cubicBezTo>
                  <a:cubicBezTo>
                    <a:pt x="8839" y="8998"/>
                    <a:pt x="9892" y="7618"/>
                    <a:pt x="10651" y="6101"/>
                  </a:cubicBezTo>
                  <a:cubicBezTo>
                    <a:pt x="11241" y="4889"/>
                    <a:pt x="11842" y="3508"/>
                    <a:pt x="12453" y="2307"/>
                  </a:cubicBezTo>
                  <a:cubicBezTo>
                    <a:pt x="12885" y="1464"/>
                    <a:pt x="13391" y="769"/>
                    <a:pt x="13654" y="84"/>
                  </a:cubicBezTo>
                  <a:cubicBezTo>
                    <a:pt x="13662" y="45"/>
                    <a:pt x="13641" y="1"/>
                    <a:pt x="13613" y="1"/>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1"/>
            <p:cNvSpPr/>
            <p:nvPr/>
          </p:nvSpPr>
          <p:spPr>
            <a:xfrm>
              <a:off x="3488250" y="3621750"/>
              <a:ext cx="445300" cy="265250"/>
            </a:xfrm>
            <a:custGeom>
              <a:avLst/>
              <a:gdLst/>
              <a:ahLst/>
              <a:cxnLst/>
              <a:rect l="l" t="t" r="r" b="b"/>
              <a:pathLst>
                <a:path w="17812" h="10610" extrusionOk="0">
                  <a:moveTo>
                    <a:pt x="17409" y="0"/>
                  </a:moveTo>
                  <a:cubicBezTo>
                    <a:pt x="17384" y="0"/>
                    <a:pt x="17359" y="17"/>
                    <a:pt x="17359" y="46"/>
                  </a:cubicBezTo>
                  <a:cubicBezTo>
                    <a:pt x="17433" y="2364"/>
                    <a:pt x="15504" y="3723"/>
                    <a:pt x="13839" y="4966"/>
                  </a:cubicBezTo>
                  <a:cubicBezTo>
                    <a:pt x="12164" y="6210"/>
                    <a:pt x="10562" y="7084"/>
                    <a:pt x="8518" y="7506"/>
                  </a:cubicBezTo>
                  <a:cubicBezTo>
                    <a:pt x="6843" y="7843"/>
                    <a:pt x="5125" y="8043"/>
                    <a:pt x="3597" y="8834"/>
                  </a:cubicBezTo>
                  <a:cubicBezTo>
                    <a:pt x="3228" y="9034"/>
                    <a:pt x="2860" y="9255"/>
                    <a:pt x="2512" y="9624"/>
                  </a:cubicBezTo>
                  <a:cubicBezTo>
                    <a:pt x="2418" y="9733"/>
                    <a:pt x="2005" y="10307"/>
                    <a:pt x="1514" y="10307"/>
                  </a:cubicBezTo>
                  <a:cubicBezTo>
                    <a:pt x="1343" y="10307"/>
                    <a:pt x="1163" y="10238"/>
                    <a:pt x="984" y="10056"/>
                  </a:cubicBezTo>
                  <a:cubicBezTo>
                    <a:pt x="826" y="9898"/>
                    <a:pt x="468" y="8686"/>
                    <a:pt x="415" y="8465"/>
                  </a:cubicBezTo>
                  <a:cubicBezTo>
                    <a:pt x="288" y="7885"/>
                    <a:pt x="257" y="7253"/>
                    <a:pt x="130" y="6684"/>
                  </a:cubicBezTo>
                  <a:cubicBezTo>
                    <a:pt x="95" y="6555"/>
                    <a:pt x="53" y="6475"/>
                    <a:pt x="29" y="6475"/>
                  </a:cubicBezTo>
                  <a:cubicBezTo>
                    <a:pt x="9" y="6475"/>
                    <a:pt x="1" y="6525"/>
                    <a:pt x="15" y="6642"/>
                  </a:cubicBezTo>
                  <a:cubicBezTo>
                    <a:pt x="83" y="7469"/>
                    <a:pt x="116" y="10609"/>
                    <a:pt x="1454" y="10609"/>
                  </a:cubicBezTo>
                  <a:cubicBezTo>
                    <a:pt x="1548" y="10609"/>
                    <a:pt x="1647" y="10594"/>
                    <a:pt x="1753" y="10562"/>
                  </a:cubicBezTo>
                  <a:cubicBezTo>
                    <a:pt x="2154" y="10446"/>
                    <a:pt x="2459" y="10109"/>
                    <a:pt x="2775" y="9866"/>
                  </a:cubicBezTo>
                  <a:cubicBezTo>
                    <a:pt x="3334" y="9413"/>
                    <a:pt x="3945" y="9087"/>
                    <a:pt x="4609" y="8834"/>
                  </a:cubicBezTo>
                  <a:cubicBezTo>
                    <a:pt x="5778" y="8370"/>
                    <a:pt x="7106" y="8191"/>
                    <a:pt x="8339" y="7948"/>
                  </a:cubicBezTo>
                  <a:cubicBezTo>
                    <a:pt x="10763" y="7464"/>
                    <a:pt x="12575" y="6568"/>
                    <a:pt x="14514" y="5040"/>
                  </a:cubicBezTo>
                  <a:cubicBezTo>
                    <a:pt x="16052" y="3818"/>
                    <a:pt x="17812" y="2469"/>
                    <a:pt x="17454" y="35"/>
                  </a:cubicBezTo>
                  <a:cubicBezTo>
                    <a:pt x="17449" y="11"/>
                    <a:pt x="17429" y="0"/>
                    <a:pt x="17409" y="0"/>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1"/>
            <p:cNvSpPr/>
            <p:nvPr/>
          </p:nvSpPr>
          <p:spPr>
            <a:xfrm>
              <a:off x="3940925" y="3244600"/>
              <a:ext cx="98275" cy="319825"/>
            </a:xfrm>
            <a:custGeom>
              <a:avLst/>
              <a:gdLst/>
              <a:ahLst/>
              <a:cxnLst/>
              <a:rect l="l" t="t" r="r" b="b"/>
              <a:pathLst>
                <a:path w="3931" h="12793" extrusionOk="0">
                  <a:moveTo>
                    <a:pt x="3888" y="0"/>
                  </a:moveTo>
                  <a:cubicBezTo>
                    <a:pt x="2908" y="137"/>
                    <a:pt x="1718" y="748"/>
                    <a:pt x="980" y="1401"/>
                  </a:cubicBezTo>
                  <a:cubicBezTo>
                    <a:pt x="158" y="2107"/>
                    <a:pt x="74" y="3087"/>
                    <a:pt x="42" y="4099"/>
                  </a:cubicBezTo>
                  <a:cubicBezTo>
                    <a:pt x="0" y="5616"/>
                    <a:pt x="148" y="7123"/>
                    <a:pt x="242" y="8641"/>
                  </a:cubicBezTo>
                  <a:cubicBezTo>
                    <a:pt x="337" y="10021"/>
                    <a:pt x="306" y="11433"/>
                    <a:pt x="759" y="12761"/>
                  </a:cubicBezTo>
                  <a:cubicBezTo>
                    <a:pt x="764" y="12782"/>
                    <a:pt x="777" y="12792"/>
                    <a:pt x="789" y="12792"/>
                  </a:cubicBezTo>
                  <a:cubicBezTo>
                    <a:pt x="801" y="12792"/>
                    <a:pt x="811" y="12782"/>
                    <a:pt x="811" y="12761"/>
                  </a:cubicBezTo>
                  <a:cubicBezTo>
                    <a:pt x="580" y="11654"/>
                    <a:pt x="548" y="10527"/>
                    <a:pt x="495" y="9410"/>
                  </a:cubicBezTo>
                  <a:cubicBezTo>
                    <a:pt x="443" y="8209"/>
                    <a:pt x="306" y="7007"/>
                    <a:pt x="253" y="5806"/>
                  </a:cubicBezTo>
                  <a:cubicBezTo>
                    <a:pt x="200" y="4679"/>
                    <a:pt x="74" y="2782"/>
                    <a:pt x="769" y="1823"/>
                  </a:cubicBezTo>
                  <a:cubicBezTo>
                    <a:pt x="1423" y="906"/>
                    <a:pt x="2919" y="422"/>
                    <a:pt x="3899" y="53"/>
                  </a:cubicBezTo>
                  <a:cubicBezTo>
                    <a:pt x="3920" y="42"/>
                    <a:pt x="3930" y="0"/>
                    <a:pt x="3888"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1"/>
            <p:cNvSpPr/>
            <p:nvPr/>
          </p:nvSpPr>
          <p:spPr>
            <a:xfrm>
              <a:off x="3738600" y="3235375"/>
              <a:ext cx="187850" cy="331100"/>
            </a:xfrm>
            <a:custGeom>
              <a:avLst/>
              <a:gdLst/>
              <a:ahLst/>
              <a:cxnLst/>
              <a:rect l="l" t="t" r="r" b="b"/>
              <a:pathLst>
                <a:path w="7514" h="13244" extrusionOk="0">
                  <a:moveTo>
                    <a:pt x="106" y="0"/>
                  </a:moveTo>
                  <a:cubicBezTo>
                    <a:pt x="74" y="0"/>
                    <a:pt x="0" y="11"/>
                    <a:pt x="116" y="53"/>
                  </a:cubicBezTo>
                  <a:cubicBezTo>
                    <a:pt x="201" y="85"/>
                    <a:pt x="1981" y="443"/>
                    <a:pt x="3309" y="1328"/>
                  </a:cubicBezTo>
                  <a:cubicBezTo>
                    <a:pt x="4826" y="2350"/>
                    <a:pt x="5680" y="3699"/>
                    <a:pt x="6144" y="4594"/>
                  </a:cubicBezTo>
                  <a:cubicBezTo>
                    <a:pt x="6807" y="5859"/>
                    <a:pt x="7018" y="7534"/>
                    <a:pt x="7103" y="8915"/>
                  </a:cubicBezTo>
                  <a:cubicBezTo>
                    <a:pt x="7197" y="10264"/>
                    <a:pt x="7261" y="11739"/>
                    <a:pt x="7313" y="13077"/>
                  </a:cubicBezTo>
                  <a:cubicBezTo>
                    <a:pt x="7323" y="13201"/>
                    <a:pt x="7340" y="13243"/>
                    <a:pt x="7355" y="13243"/>
                  </a:cubicBezTo>
                  <a:cubicBezTo>
                    <a:pt x="7372" y="13243"/>
                    <a:pt x="7387" y="13190"/>
                    <a:pt x="7387" y="13140"/>
                  </a:cubicBezTo>
                  <a:cubicBezTo>
                    <a:pt x="7513" y="11581"/>
                    <a:pt x="7408" y="9842"/>
                    <a:pt x="7313" y="8335"/>
                  </a:cubicBezTo>
                  <a:cubicBezTo>
                    <a:pt x="7240" y="6997"/>
                    <a:pt x="7039" y="5617"/>
                    <a:pt x="6333" y="4426"/>
                  </a:cubicBezTo>
                  <a:cubicBezTo>
                    <a:pt x="5111" y="2382"/>
                    <a:pt x="3562" y="517"/>
                    <a:pt x="106"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1"/>
            <p:cNvSpPr/>
            <p:nvPr/>
          </p:nvSpPr>
          <p:spPr>
            <a:xfrm>
              <a:off x="3528650" y="3370575"/>
              <a:ext cx="24775" cy="36050"/>
            </a:xfrm>
            <a:custGeom>
              <a:avLst/>
              <a:gdLst/>
              <a:ahLst/>
              <a:cxnLst/>
              <a:rect l="l" t="t" r="r" b="b"/>
              <a:pathLst>
                <a:path w="991" h="1442" extrusionOk="0">
                  <a:moveTo>
                    <a:pt x="685" y="0"/>
                  </a:moveTo>
                  <a:cubicBezTo>
                    <a:pt x="601" y="0"/>
                    <a:pt x="516" y="40"/>
                    <a:pt x="453" y="103"/>
                  </a:cubicBezTo>
                  <a:cubicBezTo>
                    <a:pt x="264" y="272"/>
                    <a:pt x="179" y="577"/>
                    <a:pt x="106" y="809"/>
                  </a:cubicBezTo>
                  <a:cubicBezTo>
                    <a:pt x="74" y="957"/>
                    <a:pt x="0" y="1178"/>
                    <a:pt x="95" y="1315"/>
                  </a:cubicBezTo>
                  <a:cubicBezTo>
                    <a:pt x="138" y="1405"/>
                    <a:pt x="186" y="1442"/>
                    <a:pt x="236" y="1442"/>
                  </a:cubicBezTo>
                  <a:cubicBezTo>
                    <a:pt x="469" y="1442"/>
                    <a:pt x="751" y="637"/>
                    <a:pt x="812" y="525"/>
                  </a:cubicBezTo>
                  <a:cubicBezTo>
                    <a:pt x="885" y="377"/>
                    <a:pt x="991" y="188"/>
                    <a:pt x="843" y="61"/>
                  </a:cubicBezTo>
                  <a:cubicBezTo>
                    <a:pt x="796" y="19"/>
                    <a:pt x="741" y="0"/>
                    <a:pt x="685"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1"/>
            <p:cNvSpPr/>
            <p:nvPr/>
          </p:nvSpPr>
          <p:spPr>
            <a:xfrm>
              <a:off x="3557500" y="3277875"/>
              <a:ext cx="175525" cy="71200"/>
            </a:xfrm>
            <a:custGeom>
              <a:avLst/>
              <a:gdLst/>
              <a:ahLst/>
              <a:cxnLst/>
              <a:rect l="l" t="t" r="r" b="b"/>
              <a:pathLst>
                <a:path w="7021" h="2848" extrusionOk="0">
                  <a:moveTo>
                    <a:pt x="5103" y="0"/>
                  </a:moveTo>
                  <a:cubicBezTo>
                    <a:pt x="4420" y="0"/>
                    <a:pt x="3750" y="84"/>
                    <a:pt x="3514" y="144"/>
                  </a:cubicBezTo>
                  <a:cubicBezTo>
                    <a:pt x="2113" y="513"/>
                    <a:pt x="395" y="1841"/>
                    <a:pt x="47" y="2684"/>
                  </a:cubicBezTo>
                  <a:cubicBezTo>
                    <a:pt x="1" y="2798"/>
                    <a:pt x="12" y="2848"/>
                    <a:pt x="68" y="2848"/>
                  </a:cubicBezTo>
                  <a:cubicBezTo>
                    <a:pt x="315" y="2848"/>
                    <a:pt x="1438" y="1890"/>
                    <a:pt x="2323" y="1409"/>
                  </a:cubicBezTo>
                  <a:cubicBezTo>
                    <a:pt x="3093" y="994"/>
                    <a:pt x="3936" y="767"/>
                    <a:pt x="4869" y="767"/>
                  </a:cubicBezTo>
                  <a:cubicBezTo>
                    <a:pt x="5265" y="767"/>
                    <a:pt x="5677" y="808"/>
                    <a:pt x="6106" y="892"/>
                  </a:cubicBezTo>
                  <a:cubicBezTo>
                    <a:pt x="6136" y="899"/>
                    <a:pt x="6171" y="902"/>
                    <a:pt x="6210" y="902"/>
                  </a:cubicBezTo>
                  <a:cubicBezTo>
                    <a:pt x="6507" y="902"/>
                    <a:pt x="7021" y="729"/>
                    <a:pt x="6844" y="450"/>
                  </a:cubicBezTo>
                  <a:cubicBezTo>
                    <a:pt x="6623" y="102"/>
                    <a:pt x="5855" y="0"/>
                    <a:pt x="5103" y="0"/>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1"/>
            <p:cNvSpPr/>
            <p:nvPr/>
          </p:nvSpPr>
          <p:spPr>
            <a:xfrm>
              <a:off x="3729656" y="3228238"/>
              <a:ext cx="265025" cy="486825"/>
            </a:xfrm>
            <a:custGeom>
              <a:avLst/>
              <a:gdLst/>
              <a:ahLst/>
              <a:cxnLst/>
              <a:rect l="l" t="t" r="r" b="b"/>
              <a:pathLst>
                <a:path w="10601" h="19473" extrusionOk="0">
                  <a:moveTo>
                    <a:pt x="1260" y="1"/>
                  </a:moveTo>
                  <a:cubicBezTo>
                    <a:pt x="804" y="1"/>
                    <a:pt x="375" y="53"/>
                    <a:pt x="0" y="178"/>
                  </a:cubicBezTo>
                  <a:cubicBezTo>
                    <a:pt x="221" y="231"/>
                    <a:pt x="464" y="284"/>
                    <a:pt x="696" y="347"/>
                  </a:cubicBezTo>
                  <a:cubicBezTo>
                    <a:pt x="948" y="314"/>
                    <a:pt x="1195" y="298"/>
                    <a:pt x="1438" y="298"/>
                  </a:cubicBezTo>
                  <a:cubicBezTo>
                    <a:pt x="4653" y="298"/>
                    <a:pt x="7057" y="3112"/>
                    <a:pt x="7576" y="6090"/>
                  </a:cubicBezTo>
                  <a:cubicBezTo>
                    <a:pt x="7966" y="8355"/>
                    <a:pt x="8061" y="11095"/>
                    <a:pt x="8230" y="13382"/>
                  </a:cubicBezTo>
                  <a:cubicBezTo>
                    <a:pt x="8304" y="14478"/>
                    <a:pt x="8651" y="15995"/>
                    <a:pt x="8388" y="17217"/>
                  </a:cubicBezTo>
                  <a:cubicBezTo>
                    <a:pt x="8609" y="17354"/>
                    <a:pt x="8862" y="17575"/>
                    <a:pt x="9104" y="17955"/>
                  </a:cubicBezTo>
                  <a:cubicBezTo>
                    <a:pt x="9694" y="18935"/>
                    <a:pt x="10000" y="19472"/>
                    <a:pt x="10000" y="19472"/>
                  </a:cubicBezTo>
                  <a:lnTo>
                    <a:pt x="10601" y="19167"/>
                  </a:lnTo>
                  <a:cubicBezTo>
                    <a:pt x="10590" y="19156"/>
                    <a:pt x="9399" y="17438"/>
                    <a:pt x="9600" y="16785"/>
                  </a:cubicBezTo>
                  <a:cubicBezTo>
                    <a:pt x="9716" y="16385"/>
                    <a:pt x="9947" y="15963"/>
                    <a:pt x="10126" y="15689"/>
                  </a:cubicBezTo>
                  <a:cubicBezTo>
                    <a:pt x="9810" y="15479"/>
                    <a:pt x="9526" y="15247"/>
                    <a:pt x="9262" y="14899"/>
                  </a:cubicBezTo>
                  <a:cubicBezTo>
                    <a:pt x="8904" y="14425"/>
                    <a:pt x="8651" y="13540"/>
                    <a:pt x="8546" y="12528"/>
                  </a:cubicBezTo>
                  <a:cubicBezTo>
                    <a:pt x="8282" y="10094"/>
                    <a:pt x="8219" y="7555"/>
                    <a:pt x="7787" y="5142"/>
                  </a:cubicBezTo>
                  <a:cubicBezTo>
                    <a:pt x="7397" y="3055"/>
                    <a:pt x="5701" y="1201"/>
                    <a:pt x="3678" y="358"/>
                  </a:cubicBezTo>
                  <a:cubicBezTo>
                    <a:pt x="2882" y="152"/>
                    <a:pt x="2032" y="1"/>
                    <a:pt x="1260" y="1"/>
                  </a:cubicBezTo>
                  <a:close/>
                </a:path>
              </a:pathLst>
            </a:custGeom>
            <a:solidFill>
              <a:srgbClr val="FFEDED">
                <a:alpha val="298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1"/>
            <p:cNvSpPr/>
            <p:nvPr/>
          </p:nvSpPr>
          <p:spPr>
            <a:xfrm>
              <a:off x="3746781" y="3235363"/>
              <a:ext cx="198900" cy="423050"/>
            </a:xfrm>
            <a:custGeom>
              <a:avLst/>
              <a:gdLst/>
              <a:ahLst/>
              <a:cxnLst/>
              <a:rect l="l" t="t" r="r" b="b"/>
              <a:pathLst>
                <a:path w="7956" h="16922" extrusionOk="0">
                  <a:moveTo>
                    <a:pt x="755" y="0"/>
                  </a:moveTo>
                  <a:cubicBezTo>
                    <a:pt x="508" y="0"/>
                    <a:pt x="256" y="17"/>
                    <a:pt x="0" y="52"/>
                  </a:cubicBezTo>
                  <a:cubicBezTo>
                    <a:pt x="896" y="283"/>
                    <a:pt x="1865" y="642"/>
                    <a:pt x="2919" y="1221"/>
                  </a:cubicBezTo>
                  <a:cubicBezTo>
                    <a:pt x="3909" y="1769"/>
                    <a:pt x="4531" y="2507"/>
                    <a:pt x="4942" y="3023"/>
                  </a:cubicBezTo>
                  <a:cubicBezTo>
                    <a:pt x="5701" y="3982"/>
                    <a:pt x="6280" y="5078"/>
                    <a:pt x="6607" y="6869"/>
                  </a:cubicBezTo>
                  <a:cubicBezTo>
                    <a:pt x="7134" y="9767"/>
                    <a:pt x="7102" y="16753"/>
                    <a:pt x="7102" y="16753"/>
                  </a:cubicBezTo>
                  <a:cubicBezTo>
                    <a:pt x="7102" y="16753"/>
                    <a:pt x="7117" y="16751"/>
                    <a:pt x="7145" y="16751"/>
                  </a:cubicBezTo>
                  <a:cubicBezTo>
                    <a:pt x="7232" y="16751"/>
                    <a:pt x="7444" y="16770"/>
                    <a:pt x="7692" y="16922"/>
                  </a:cubicBezTo>
                  <a:cubicBezTo>
                    <a:pt x="7956" y="15699"/>
                    <a:pt x="7608" y="14182"/>
                    <a:pt x="7534" y="13086"/>
                  </a:cubicBezTo>
                  <a:cubicBezTo>
                    <a:pt x="7376" y="10810"/>
                    <a:pt x="7271" y="8049"/>
                    <a:pt x="6870" y="5794"/>
                  </a:cubicBezTo>
                  <a:cubicBezTo>
                    <a:pt x="6362" y="2820"/>
                    <a:pt x="3963" y="0"/>
                    <a:pt x="755" y="0"/>
                  </a:cubicBezTo>
                  <a:close/>
                </a:path>
              </a:pathLst>
            </a:custGeom>
            <a:solidFill>
              <a:srgbClr val="FFEDED">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1"/>
            <p:cNvSpPr/>
            <p:nvPr/>
          </p:nvSpPr>
          <p:spPr>
            <a:xfrm>
              <a:off x="3820594" y="3236042"/>
              <a:ext cx="217100" cy="385325"/>
            </a:xfrm>
            <a:custGeom>
              <a:avLst/>
              <a:gdLst/>
              <a:ahLst/>
              <a:cxnLst/>
              <a:rect l="l" t="t" r="r" b="b"/>
              <a:pathLst>
                <a:path w="8684" h="15413" extrusionOk="0">
                  <a:moveTo>
                    <a:pt x="6979" y="1"/>
                  </a:moveTo>
                  <a:cubicBezTo>
                    <a:pt x="6766" y="1"/>
                    <a:pt x="6542" y="18"/>
                    <a:pt x="6312" y="60"/>
                  </a:cubicBezTo>
                  <a:cubicBezTo>
                    <a:pt x="5280" y="237"/>
                    <a:pt x="4438" y="1237"/>
                    <a:pt x="3383" y="1237"/>
                  </a:cubicBezTo>
                  <a:cubicBezTo>
                    <a:pt x="3124" y="1237"/>
                    <a:pt x="2852" y="1176"/>
                    <a:pt x="2561" y="1029"/>
                  </a:cubicBezTo>
                  <a:cubicBezTo>
                    <a:pt x="2013" y="744"/>
                    <a:pt x="1054" y="376"/>
                    <a:pt x="0" y="91"/>
                  </a:cubicBezTo>
                  <a:lnTo>
                    <a:pt x="0" y="91"/>
                  </a:lnTo>
                  <a:cubicBezTo>
                    <a:pt x="2066" y="924"/>
                    <a:pt x="3752" y="2778"/>
                    <a:pt x="4131" y="4865"/>
                  </a:cubicBezTo>
                  <a:cubicBezTo>
                    <a:pt x="4584" y="7267"/>
                    <a:pt x="4637" y="9817"/>
                    <a:pt x="4900" y="12251"/>
                  </a:cubicBezTo>
                  <a:cubicBezTo>
                    <a:pt x="5006" y="13252"/>
                    <a:pt x="5259" y="14148"/>
                    <a:pt x="5606" y="14622"/>
                  </a:cubicBezTo>
                  <a:cubicBezTo>
                    <a:pt x="5870" y="14980"/>
                    <a:pt x="6165" y="15212"/>
                    <a:pt x="6481" y="15412"/>
                  </a:cubicBezTo>
                  <a:cubicBezTo>
                    <a:pt x="6597" y="15212"/>
                    <a:pt x="6692" y="15086"/>
                    <a:pt x="6692" y="15086"/>
                  </a:cubicBezTo>
                  <a:cubicBezTo>
                    <a:pt x="6692" y="15086"/>
                    <a:pt x="5290" y="13948"/>
                    <a:pt x="5174" y="10618"/>
                  </a:cubicBezTo>
                  <a:cubicBezTo>
                    <a:pt x="5058" y="7278"/>
                    <a:pt x="4742" y="3811"/>
                    <a:pt x="5227" y="2546"/>
                  </a:cubicBezTo>
                  <a:cubicBezTo>
                    <a:pt x="5722" y="1271"/>
                    <a:pt x="8683" y="355"/>
                    <a:pt x="8683" y="355"/>
                  </a:cubicBezTo>
                  <a:cubicBezTo>
                    <a:pt x="8683" y="355"/>
                    <a:pt x="7947" y="1"/>
                    <a:pt x="6979" y="1"/>
                  </a:cubicBezTo>
                  <a:close/>
                </a:path>
              </a:pathLst>
            </a:custGeom>
            <a:solidFill>
              <a:srgbClr val="FFEDED">
                <a:alpha val="38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535"/>
        <p:cNvGrpSpPr/>
        <p:nvPr/>
      </p:nvGrpSpPr>
      <p:grpSpPr>
        <a:xfrm>
          <a:off x="0" y="0"/>
          <a:ext cx="0" cy="0"/>
          <a:chOff x="0" y="0"/>
          <a:chExt cx="0" cy="0"/>
        </a:xfrm>
      </p:grpSpPr>
      <p:grpSp>
        <p:nvGrpSpPr>
          <p:cNvPr id="5536" name="Google Shape;5536;p58"/>
          <p:cNvGrpSpPr/>
          <p:nvPr/>
        </p:nvGrpSpPr>
        <p:grpSpPr>
          <a:xfrm>
            <a:off x="5780153" y="1859606"/>
            <a:ext cx="671400" cy="674856"/>
            <a:chOff x="5780148" y="1859605"/>
            <a:chExt cx="671400" cy="674856"/>
          </a:xfrm>
        </p:grpSpPr>
        <p:sp>
          <p:nvSpPr>
            <p:cNvPr id="5537" name="Google Shape;5537;p5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58"/>
          <p:cNvGrpSpPr/>
          <p:nvPr/>
        </p:nvGrpSpPr>
        <p:grpSpPr>
          <a:xfrm>
            <a:off x="716996" y="971307"/>
            <a:ext cx="845921" cy="690752"/>
            <a:chOff x="732428" y="1198513"/>
            <a:chExt cx="845921" cy="690752"/>
          </a:xfrm>
        </p:grpSpPr>
        <p:grpSp>
          <p:nvGrpSpPr>
            <p:cNvPr id="5542" name="Google Shape;5542;p58"/>
            <p:cNvGrpSpPr/>
            <p:nvPr/>
          </p:nvGrpSpPr>
          <p:grpSpPr>
            <a:xfrm>
              <a:off x="823030" y="1198513"/>
              <a:ext cx="755319" cy="690752"/>
              <a:chOff x="823030" y="1198513"/>
              <a:chExt cx="755319" cy="690752"/>
            </a:xfrm>
          </p:grpSpPr>
          <p:sp>
            <p:nvSpPr>
              <p:cNvPr id="5543" name="Google Shape;5543;p5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58"/>
            <p:cNvGrpSpPr/>
            <p:nvPr/>
          </p:nvGrpSpPr>
          <p:grpSpPr>
            <a:xfrm>
              <a:off x="732428" y="1239937"/>
              <a:ext cx="739912" cy="607886"/>
              <a:chOff x="732428" y="1239937"/>
              <a:chExt cx="739912" cy="607886"/>
            </a:xfrm>
          </p:grpSpPr>
          <p:sp>
            <p:nvSpPr>
              <p:cNvPr id="5546" name="Google Shape;5546;p5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58"/>
            <p:cNvGrpSpPr/>
            <p:nvPr/>
          </p:nvGrpSpPr>
          <p:grpSpPr>
            <a:xfrm>
              <a:off x="732428" y="1277018"/>
              <a:ext cx="702832" cy="533758"/>
              <a:chOff x="732428" y="1277018"/>
              <a:chExt cx="702832" cy="533758"/>
            </a:xfrm>
          </p:grpSpPr>
          <p:sp>
            <p:nvSpPr>
              <p:cNvPr id="5549" name="Google Shape;5549;p5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58"/>
            <p:cNvGrpSpPr/>
            <p:nvPr/>
          </p:nvGrpSpPr>
          <p:grpSpPr>
            <a:xfrm>
              <a:off x="931170" y="1306653"/>
              <a:ext cx="647179" cy="474455"/>
              <a:chOff x="931170" y="1306653"/>
              <a:chExt cx="647179" cy="474455"/>
            </a:xfrm>
          </p:grpSpPr>
          <p:sp>
            <p:nvSpPr>
              <p:cNvPr id="5552" name="Google Shape;5552;p5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4" name="Google Shape;5554;p5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3948605" y="971313"/>
            <a:ext cx="634656" cy="699982"/>
            <a:chOff x="5985650" y="2860025"/>
            <a:chExt cx="1396075" cy="1539775"/>
          </a:xfrm>
        </p:grpSpPr>
        <p:sp>
          <p:nvSpPr>
            <p:cNvPr id="5556" name="Google Shape;5556;p5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4704254" y="971307"/>
            <a:ext cx="725845" cy="699975"/>
            <a:chOff x="4249973" y="1201875"/>
            <a:chExt cx="1958568" cy="1888762"/>
          </a:xfrm>
        </p:grpSpPr>
        <p:sp>
          <p:nvSpPr>
            <p:cNvPr id="5589" name="Google Shape;5589;p5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0" name="Google Shape;5590;p58"/>
            <p:cNvGrpSpPr/>
            <p:nvPr/>
          </p:nvGrpSpPr>
          <p:grpSpPr>
            <a:xfrm>
              <a:off x="5853086" y="1789142"/>
              <a:ext cx="355454" cy="1048099"/>
              <a:chOff x="5576108" y="2016725"/>
              <a:chExt cx="565200" cy="1666560"/>
            </a:xfrm>
          </p:grpSpPr>
          <p:sp>
            <p:nvSpPr>
              <p:cNvPr id="5591" name="Google Shape;5591;p5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92" name="Google Shape;5592;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58"/>
            <p:cNvGrpSpPr/>
            <p:nvPr/>
          </p:nvGrpSpPr>
          <p:grpSpPr>
            <a:xfrm>
              <a:off x="4869455" y="2691676"/>
              <a:ext cx="1013897" cy="398961"/>
              <a:chOff x="4012057" y="3451825"/>
              <a:chExt cx="1612175" cy="634379"/>
            </a:xfrm>
          </p:grpSpPr>
          <p:sp>
            <p:nvSpPr>
              <p:cNvPr id="5594" name="Google Shape;5594;p5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95" name="Google Shape;5595;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58"/>
            <p:cNvGrpSpPr/>
            <p:nvPr/>
          </p:nvGrpSpPr>
          <p:grpSpPr>
            <a:xfrm>
              <a:off x="4276937" y="2155961"/>
              <a:ext cx="651965" cy="891358"/>
              <a:chOff x="3069908" y="2599997"/>
              <a:chExt cx="1036675" cy="1417328"/>
            </a:xfrm>
          </p:grpSpPr>
          <p:sp>
            <p:nvSpPr>
              <p:cNvPr id="5597" name="Google Shape;5597;p5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598" name="Google Shape;5598;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8"/>
            <p:cNvGrpSpPr/>
            <p:nvPr/>
          </p:nvGrpSpPr>
          <p:grpSpPr>
            <a:xfrm>
              <a:off x="5054918" y="1201875"/>
              <a:ext cx="999548" cy="602711"/>
              <a:chOff x="4306958" y="1082925"/>
              <a:chExt cx="1589359" cy="958358"/>
            </a:xfrm>
          </p:grpSpPr>
          <p:sp>
            <p:nvSpPr>
              <p:cNvPr id="5600" name="Google Shape;5600;p5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601" name="Google Shape;5601;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2" name="Google Shape;5602;p58"/>
            <p:cNvGrpSpPr/>
            <p:nvPr/>
          </p:nvGrpSpPr>
          <p:grpSpPr>
            <a:xfrm>
              <a:off x="4249973" y="1303451"/>
              <a:ext cx="799317" cy="841334"/>
              <a:chOff x="3027033" y="1244439"/>
              <a:chExt cx="1270977" cy="1337786"/>
            </a:xfrm>
          </p:grpSpPr>
          <p:sp>
            <p:nvSpPr>
              <p:cNvPr id="5603" name="Google Shape;5603;p5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604" name="Google Shape;5604;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5" name="Google Shape;5605;p58"/>
          <p:cNvGrpSpPr/>
          <p:nvPr/>
        </p:nvGrpSpPr>
        <p:grpSpPr>
          <a:xfrm>
            <a:off x="4057119" y="1858087"/>
            <a:ext cx="750769" cy="683784"/>
            <a:chOff x="4204684" y="2104422"/>
            <a:chExt cx="699822" cy="637382"/>
          </a:xfrm>
        </p:grpSpPr>
        <p:grpSp>
          <p:nvGrpSpPr>
            <p:cNvPr id="5606" name="Google Shape;5606;p58"/>
            <p:cNvGrpSpPr/>
            <p:nvPr/>
          </p:nvGrpSpPr>
          <p:grpSpPr>
            <a:xfrm>
              <a:off x="4204684" y="2430067"/>
              <a:ext cx="342957" cy="311738"/>
              <a:chOff x="4204684" y="2430067"/>
              <a:chExt cx="342957" cy="311738"/>
            </a:xfrm>
          </p:grpSpPr>
          <p:sp>
            <p:nvSpPr>
              <p:cNvPr id="5607" name="Google Shape;5607;p5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8"/>
            <p:cNvGrpSpPr/>
            <p:nvPr/>
          </p:nvGrpSpPr>
          <p:grpSpPr>
            <a:xfrm>
              <a:off x="4561586" y="2430067"/>
              <a:ext cx="342920" cy="311738"/>
              <a:chOff x="4561586" y="2430067"/>
              <a:chExt cx="342920" cy="311738"/>
            </a:xfrm>
          </p:grpSpPr>
          <p:sp>
            <p:nvSpPr>
              <p:cNvPr id="5610" name="Google Shape;5610;p5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58"/>
            <p:cNvGrpSpPr/>
            <p:nvPr/>
          </p:nvGrpSpPr>
          <p:grpSpPr>
            <a:xfrm>
              <a:off x="4561586" y="2104422"/>
              <a:ext cx="342920" cy="311738"/>
              <a:chOff x="4561586" y="2104422"/>
              <a:chExt cx="342920" cy="311738"/>
            </a:xfrm>
          </p:grpSpPr>
          <p:sp>
            <p:nvSpPr>
              <p:cNvPr id="5613" name="Google Shape;5613;p5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58"/>
            <p:cNvGrpSpPr/>
            <p:nvPr/>
          </p:nvGrpSpPr>
          <p:grpSpPr>
            <a:xfrm>
              <a:off x="4204684" y="2104422"/>
              <a:ext cx="342957" cy="311664"/>
              <a:chOff x="4204684" y="2104422"/>
              <a:chExt cx="342957" cy="311664"/>
            </a:xfrm>
          </p:grpSpPr>
          <p:sp>
            <p:nvSpPr>
              <p:cNvPr id="5616" name="Google Shape;5616;p5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18" name="Google Shape;5618;p58"/>
          <p:cNvGrpSpPr/>
          <p:nvPr/>
        </p:nvGrpSpPr>
        <p:grpSpPr>
          <a:xfrm>
            <a:off x="5521552" y="971301"/>
            <a:ext cx="660591" cy="688867"/>
            <a:chOff x="5830645" y="1267368"/>
            <a:chExt cx="530340" cy="553040"/>
          </a:xfrm>
        </p:grpSpPr>
        <p:sp>
          <p:nvSpPr>
            <p:cNvPr id="5619" name="Google Shape;5619;p5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0" name="Google Shape;5620;p58"/>
            <p:cNvGrpSpPr/>
            <p:nvPr/>
          </p:nvGrpSpPr>
          <p:grpSpPr>
            <a:xfrm>
              <a:off x="5830645" y="1267368"/>
              <a:ext cx="259743" cy="269909"/>
              <a:chOff x="5830645" y="1267368"/>
              <a:chExt cx="259743" cy="269909"/>
            </a:xfrm>
          </p:grpSpPr>
          <p:sp>
            <p:nvSpPr>
              <p:cNvPr id="5621" name="Google Shape;5621;p5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58"/>
            <p:cNvGrpSpPr/>
            <p:nvPr/>
          </p:nvGrpSpPr>
          <p:grpSpPr>
            <a:xfrm>
              <a:off x="6101293" y="1267368"/>
              <a:ext cx="259692" cy="269909"/>
              <a:chOff x="6101293" y="1267368"/>
              <a:chExt cx="259692" cy="269909"/>
            </a:xfrm>
          </p:grpSpPr>
          <p:sp>
            <p:nvSpPr>
              <p:cNvPr id="5624" name="Google Shape;5624;p5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58"/>
            <p:cNvGrpSpPr/>
            <p:nvPr/>
          </p:nvGrpSpPr>
          <p:grpSpPr>
            <a:xfrm>
              <a:off x="5830645" y="1550500"/>
              <a:ext cx="259692" cy="269909"/>
              <a:chOff x="5830645" y="1550500"/>
              <a:chExt cx="259692" cy="269909"/>
            </a:xfrm>
          </p:grpSpPr>
          <p:sp>
            <p:nvSpPr>
              <p:cNvPr id="5627" name="Google Shape;5627;p5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58"/>
            <p:cNvGrpSpPr/>
            <p:nvPr/>
          </p:nvGrpSpPr>
          <p:grpSpPr>
            <a:xfrm>
              <a:off x="6101293" y="1550500"/>
              <a:ext cx="259692" cy="269909"/>
              <a:chOff x="6101293" y="1550500"/>
              <a:chExt cx="259692" cy="269909"/>
            </a:xfrm>
          </p:grpSpPr>
          <p:sp>
            <p:nvSpPr>
              <p:cNvPr id="5630" name="Google Shape;5630;p5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58"/>
          <p:cNvGrpSpPr/>
          <p:nvPr/>
        </p:nvGrpSpPr>
        <p:grpSpPr>
          <a:xfrm>
            <a:off x="723705" y="1861761"/>
            <a:ext cx="697154" cy="679574"/>
            <a:chOff x="2679875" y="2361475"/>
            <a:chExt cx="780425" cy="760575"/>
          </a:xfrm>
        </p:grpSpPr>
        <p:sp>
          <p:nvSpPr>
            <p:cNvPr id="5633" name="Google Shape;5633;p5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3122864" y="971353"/>
            <a:ext cx="735829" cy="684547"/>
            <a:chOff x="3351965" y="1148808"/>
            <a:chExt cx="750770" cy="698375"/>
          </a:xfrm>
        </p:grpSpPr>
        <p:grpSp>
          <p:nvGrpSpPr>
            <p:cNvPr id="5640" name="Google Shape;5640;p58"/>
            <p:cNvGrpSpPr/>
            <p:nvPr/>
          </p:nvGrpSpPr>
          <p:grpSpPr>
            <a:xfrm>
              <a:off x="3586796" y="1148808"/>
              <a:ext cx="294857" cy="286830"/>
              <a:chOff x="3750225" y="1774000"/>
              <a:chExt cx="149575" cy="145525"/>
            </a:xfrm>
          </p:grpSpPr>
          <p:sp>
            <p:nvSpPr>
              <p:cNvPr id="5641" name="Google Shape;5641;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58"/>
            <p:cNvGrpSpPr/>
            <p:nvPr/>
          </p:nvGrpSpPr>
          <p:grpSpPr>
            <a:xfrm>
              <a:off x="3779245" y="1375768"/>
              <a:ext cx="323490" cy="286978"/>
              <a:chOff x="3847850" y="1889150"/>
              <a:chExt cx="164100" cy="145600"/>
            </a:xfrm>
          </p:grpSpPr>
          <p:sp>
            <p:nvSpPr>
              <p:cNvPr id="5644" name="Google Shape;5644;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58"/>
            <p:cNvGrpSpPr/>
            <p:nvPr/>
          </p:nvGrpSpPr>
          <p:grpSpPr>
            <a:xfrm>
              <a:off x="3351965" y="1330435"/>
              <a:ext cx="295449" cy="285401"/>
              <a:chOff x="3631100" y="1866150"/>
              <a:chExt cx="149875" cy="144800"/>
            </a:xfrm>
          </p:grpSpPr>
          <p:sp>
            <p:nvSpPr>
              <p:cNvPr id="5647" name="Google Shape;5647;p5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58"/>
            <p:cNvGrpSpPr/>
            <p:nvPr/>
          </p:nvGrpSpPr>
          <p:grpSpPr>
            <a:xfrm>
              <a:off x="3548208" y="1560352"/>
              <a:ext cx="294808" cy="286830"/>
              <a:chOff x="3730650" y="1982800"/>
              <a:chExt cx="149550" cy="145525"/>
            </a:xfrm>
          </p:grpSpPr>
          <p:sp>
            <p:nvSpPr>
              <p:cNvPr id="5650" name="Google Shape;5650;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2" name="Google Shape;5652;p58"/>
          <p:cNvGrpSpPr/>
          <p:nvPr/>
        </p:nvGrpSpPr>
        <p:grpSpPr>
          <a:xfrm>
            <a:off x="7624517" y="971307"/>
            <a:ext cx="804565" cy="677795"/>
            <a:chOff x="7636443" y="1204988"/>
            <a:chExt cx="804565" cy="677795"/>
          </a:xfrm>
        </p:grpSpPr>
        <p:grpSp>
          <p:nvGrpSpPr>
            <p:cNvPr id="5653" name="Google Shape;5653;p58"/>
            <p:cNvGrpSpPr/>
            <p:nvPr/>
          </p:nvGrpSpPr>
          <p:grpSpPr>
            <a:xfrm>
              <a:off x="7636443" y="1509705"/>
              <a:ext cx="804565" cy="373078"/>
              <a:chOff x="7636443" y="1509705"/>
              <a:chExt cx="804565" cy="373078"/>
            </a:xfrm>
          </p:grpSpPr>
          <p:sp>
            <p:nvSpPr>
              <p:cNvPr id="5654" name="Google Shape;5654;p5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58"/>
            <p:cNvGrpSpPr/>
            <p:nvPr/>
          </p:nvGrpSpPr>
          <p:grpSpPr>
            <a:xfrm>
              <a:off x="7636443" y="1408133"/>
              <a:ext cx="804565" cy="373078"/>
              <a:chOff x="7636443" y="1408133"/>
              <a:chExt cx="804565" cy="373078"/>
            </a:xfrm>
          </p:grpSpPr>
          <p:sp>
            <p:nvSpPr>
              <p:cNvPr id="5657" name="Google Shape;5657;p5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58"/>
            <p:cNvGrpSpPr/>
            <p:nvPr/>
          </p:nvGrpSpPr>
          <p:grpSpPr>
            <a:xfrm>
              <a:off x="7636443" y="1306560"/>
              <a:ext cx="804565" cy="373078"/>
              <a:chOff x="7636443" y="1306560"/>
              <a:chExt cx="804565" cy="373078"/>
            </a:xfrm>
          </p:grpSpPr>
          <p:sp>
            <p:nvSpPr>
              <p:cNvPr id="5660" name="Google Shape;5660;p5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58"/>
            <p:cNvGrpSpPr/>
            <p:nvPr/>
          </p:nvGrpSpPr>
          <p:grpSpPr>
            <a:xfrm>
              <a:off x="7636443" y="1204988"/>
              <a:ext cx="804565" cy="373078"/>
              <a:chOff x="7636443" y="1204988"/>
              <a:chExt cx="804565" cy="373078"/>
            </a:xfrm>
          </p:grpSpPr>
          <p:sp>
            <p:nvSpPr>
              <p:cNvPr id="5663" name="Google Shape;5663;p5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5" name="Google Shape;5665;p58"/>
          <p:cNvGrpSpPr/>
          <p:nvPr/>
        </p:nvGrpSpPr>
        <p:grpSpPr>
          <a:xfrm>
            <a:off x="4963363" y="1878721"/>
            <a:ext cx="661339" cy="661188"/>
            <a:chOff x="3990000" y="975400"/>
            <a:chExt cx="3934200" cy="3933300"/>
          </a:xfrm>
        </p:grpSpPr>
        <p:sp>
          <p:nvSpPr>
            <p:cNvPr id="5666" name="Google Shape;5666;p5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58"/>
          <p:cNvGrpSpPr/>
          <p:nvPr/>
        </p:nvGrpSpPr>
        <p:grpSpPr>
          <a:xfrm>
            <a:off x="6607011" y="1857359"/>
            <a:ext cx="868881" cy="684241"/>
            <a:chOff x="6598259" y="2078634"/>
            <a:chExt cx="868881" cy="684241"/>
          </a:xfrm>
        </p:grpSpPr>
        <p:sp>
          <p:nvSpPr>
            <p:cNvPr id="5671" name="Google Shape;5671;p5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7" name="Google Shape;5677;p58"/>
            <p:cNvGrpSpPr/>
            <p:nvPr/>
          </p:nvGrpSpPr>
          <p:grpSpPr>
            <a:xfrm>
              <a:off x="6808175" y="2078634"/>
              <a:ext cx="452229" cy="684241"/>
              <a:chOff x="6808175" y="2078634"/>
              <a:chExt cx="452229" cy="684241"/>
            </a:xfrm>
          </p:grpSpPr>
          <p:sp>
            <p:nvSpPr>
              <p:cNvPr id="5678" name="Google Shape;5678;p5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4" name="Google Shape;5684;p58"/>
              <p:cNvGrpSpPr/>
              <p:nvPr/>
            </p:nvGrpSpPr>
            <p:grpSpPr>
              <a:xfrm>
                <a:off x="6821586" y="2078634"/>
                <a:ext cx="426871" cy="684241"/>
                <a:chOff x="6821586" y="2078634"/>
                <a:chExt cx="426871" cy="684241"/>
              </a:xfrm>
            </p:grpSpPr>
            <p:grpSp>
              <p:nvGrpSpPr>
                <p:cNvPr id="5685" name="Google Shape;5685;p58"/>
                <p:cNvGrpSpPr/>
                <p:nvPr/>
              </p:nvGrpSpPr>
              <p:grpSpPr>
                <a:xfrm>
                  <a:off x="6821586" y="2078634"/>
                  <a:ext cx="426871" cy="684241"/>
                  <a:chOff x="6821586" y="2078634"/>
                  <a:chExt cx="426871" cy="684241"/>
                </a:xfrm>
              </p:grpSpPr>
              <p:sp>
                <p:nvSpPr>
                  <p:cNvPr id="5686" name="Google Shape;5686;p5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5" name="Google Shape;5705;p5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11" name="Google Shape;5711;p58"/>
          <p:cNvGrpSpPr/>
          <p:nvPr/>
        </p:nvGrpSpPr>
        <p:grpSpPr>
          <a:xfrm>
            <a:off x="716994" y="3531369"/>
            <a:ext cx="1340789" cy="640830"/>
            <a:chOff x="238125" y="1151100"/>
            <a:chExt cx="7139450" cy="3412300"/>
          </a:xfrm>
        </p:grpSpPr>
        <p:sp>
          <p:nvSpPr>
            <p:cNvPr id="5712" name="Google Shape;5712;p5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58"/>
          <p:cNvGrpSpPr/>
          <p:nvPr/>
        </p:nvGrpSpPr>
        <p:grpSpPr>
          <a:xfrm>
            <a:off x="5584217" y="2734650"/>
            <a:ext cx="985357" cy="585764"/>
            <a:chOff x="5145061" y="2881789"/>
            <a:chExt cx="1107641" cy="658458"/>
          </a:xfrm>
        </p:grpSpPr>
        <p:grpSp>
          <p:nvGrpSpPr>
            <p:cNvPr id="5725" name="Google Shape;5725;p58"/>
            <p:cNvGrpSpPr/>
            <p:nvPr/>
          </p:nvGrpSpPr>
          <p:grpSpPr>
            <a:xfrm>
              <a:off x="5722989" y="3244587"/>
              <a:ext cx="529713" cy="295659"/>
              <a:chOff x="5722989" y="3244587"/>
              <a:chExt cx="529713" cy="295659"/>
            </a:xfrm>
          </p:grpSpPr>
          <p:sp>
            <p:nvSpPr>
              <p:cNvPr id="5726" name="Google Shape;5726;p5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27" name="Google Shape;5727;p5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28" name="Google Shape;5728;p58"/>
            <p:cNvGrpSpPr/>
            <p:nvPr/>
          </p:nvGrpSpPr>
          <p:grpSpPr>
            <a:xfrm>
              <a:off x="5145061" y="3244587"/>
              <a:ext cx="536807" cy="295659"/>
              <a:chOff x="5145061" y="3244587"/>
              <a:chExt cx="536807" cy="295659"/>
            </a:xfrm>
          </p:grpSpPr>
          <p:sp>
            <p:nvSpPr>
              <p:cNvPr id="5729" name="Google Shape;5729;p5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30" name="Google Shape;5730;p5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31" name="Google Shape;5731;p58"/>
            <p:cNvGrpSpPr/>
            <p:nvPr/>
          </p:nvGrpSpPr>
          <p:grpSpPr>
            <a:xfrm>
              <a:off x="5341327" y="2898245"/>
              <a:ext cx="532309" cy="614891"/>
              <a:chOff x="5341327" y="2898245"/>
              <a:chExt cx="532309" cy="614891"/>
            </a:xfrm>
          </p:grpSpPr>
          <p:sp>
            <p:nvSpPr>
              <p:cNvPr id="5732" name="Google Shape;5732;p5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33" name="Google Shape;5733;p5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734" name="Google Shape;5734;p58"/>
            <p:cNvGrpSpPr/>
            <p:nvPr/>
          </p:nvGrpSpPr>
          <p:grpSpPr>
            <a:xfrm>
              <a:off x="5532290" y="2881789"/>
              <a:ext cx="620516" cy="305456"/>
              <a:chOff x="5532290" y="2881789"/>
              <a:chExt cx="620516" cy="305456"/>
            </a:xfrm>
          </p:grpSpPr>
          <p:sp>
            <p:nvSpPr>
              <p:cNvPr id="5735" name="Google Shape;5735;p5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736" name="Google Shape;5736;p5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737" name="Google Shape;5737;p58"/>
          <p:cNvGrpSpPr/>
          <p:nvPr/>
        </p:nvGrpSpPr>
        <p:grpSpPr>
          <a:xfrm>
            <a:off x="8163140" y="3526708"/>
            <a:ext cx="269068" cy="645491"/>
            <a:chOff x="7026852" y="3311869"/>
            <a:chExt cx="434331" cy="1041954"/>
          </a:xfrm>
        </p:grpSpPr>
        <p:sp>
          <p:nvSpPr>
            <p:cNvPr id="5738" name="Google Shape;5738;p5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58"/>
          <p:cNvGrpSpPr/>
          <p:nvPr/>
        </p:nvGrpSpPr>
        <p:grpSpPr>
          <a:xfrm>
            <a:off x="6179721" y="3565945"/>
            <a:ext cx="293882" cy="293836"/>
            <a:chOff x="4873519" y="3311869"/>
            <a:chExt cx="499374" cy="499296"/>
          </a:xfrm>
        </p:grpSpPr>
        <p:sp>
          <p:nvSpPr>
            <p:cNvPr id="5742" name="Google Shape;5742;p5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58"/>
          <p:cNvGrpSpPr/>
          <p:nvPr/>
        </p:nvGrpSpPr>
        <p:grpSpPr>
          <a:xfrm>
            <a:off x="6179721" y="3878317"/>
            <a:ext cx="293882" cy="293882"/>
            <a:chOff x="4873519" y="3875839"/>
            <a:chExt cx="499374" cy="499374"/>
          </a:xfrm>
        </p:grpSpPr>
        <p:sp>
          <p:nvSpPr>
            <p:cNvPr id="5745" name="Google Shape;5745;p5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2410248" y="1850269"/>
            <a:ext cx="698104" cy="698208"/>
            <a:chOff x="2565073" y="2075876"/>
            <a:chExt cx="672482" cy="672518"/>
          </a:xfrm>
        </p:grpSpPr>
        <p:sp>
          <p:nvSpPr>
            <p:cNvPr id="5748" name="Google Shape;5748;p5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58"/>
          <p:cNvGrpSpPr/>
          <p:nvPr/>
        </p:nvGrpSpPr>
        <p:grpSpPr>
          <a:xfrm>
            <a:off x="5633660" y="3534870"/>
            <a:ext cx="438354" cy="637329"/>
            <a:chOff x="1697726" y="3244179"/>
            <a:chExt cx="788124" cy="1146069"/>
          </a:xfrm>
        </p:grpSpPr>
        <p:sp>
          <p:nvSpPr>
            <p:cNvPr id="5755" name="Google Shape;5755;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7" name="Google Shape;5757;p5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8" name="Google Shape;5758;p58"/>
          <p:cNvGrpSpPr/>
          <p:nvPr/>
        </p:nvGrpSpPr>
        <p:grpSpPr>
          <a:xfrm>
            <a:off x="7634874" y="1863232"/>
            <a:ext cx="799565" cy="670282"/>
            <a:chOff x="7617850" y="2063282"/>
            <a:chExt cx="799565" cy="670282"/>
          </a:xfrm>
        </p:grpSpPr>
        <p:cxnSp>
          <p:nvCxnSpPr>
            <p:cNvPr id="5759" name="Google Shape;5759;p5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60" name="Google Shape;5760;p5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61" name="Google Shape;5761;p5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62" name="Google Shape;5762;p5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763" name="Google Shape;5763;p5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764" name="Google Shape;5764;p5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765" name="Google Shape;5765;p58"/>
            <p:cNvGrpSpPr/>
            <p:nvPr/>
          </p:nvGrpSpPr>
          <p:grpSpPr>
            <a:xfrm>
              <a:off x="7734309" y="2063282"/>
              <a:ext cx="570957" cy="620095"/>
              <a:chOff x="7734309" y="2063282"/>
              <a:chExt cx="570957" cy="620095"/>
            </a:xfrm>
          </p:grpSpPr>
          <p:grpSp>
            <p:nvGrpSpPr>
              <p:cNvPr id="5766" name="Google Shape;5766;p58"/>
              <p:cNvGrpSpPr/>
              <p:nvPr/>
            </p:nvGrpSpPr>
            <p:grpSpPr>
              <a:xfrm>
                <a:off x="8031573" y="2063282"/>
                <a:ext cx="273693" cy="620095"/>
                <a:chOff x="8031573" y="2063282"/>
                <a:chExt cx="273693" cy="620095"/>
              </a:xfrm>
            </p:grpSpPr>
            <p:sp>
              <p:nvSpPr>
                <p:cNvPr id="5767" name="Google Shape;5767;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58"/>
              <p:cNvGrpSpPr/>
              <p:nvPr/>
            </p:nvGrpSpPr>
            <p:grpSpPr>
              <a:xfrm flipH="1">
                <a:off x="7734309" y="2063282"/>
                <a:ext cx="273693" cy="620095"/>
                <a:chOff x="8031573" y="2063282"/>
                <a:chExt cx="273693" cy="620095"/>
              </a:xfrm>
            </p:grpSpPr>
            <p:sp>
              <p:nvSpPr>
                <p:cNvPr id="5772" name="Google Shape;5772;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776" name="Google Shape;5776;p5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8" name="Google Shape;5778;p58"/>
          <p:cNvGrpSpPr/>
          <p:nvPr/>
        </p:nvGrpSpPr>
        <p:grpSpPr>
          <a:xfrm>
            <a:off x="7821480" y="2716716"/>
            <a:ext cx="602567" cy="601884"/>
            <a:chOff x="1186975" y="238125"/>
            <a:chExt cx="5244275" cy="5238325"/>
          </a:xfrm>
        </p:grpSpPr>
        <p:sp>
          <p:nvSpPr>
            <p:cNvPr id="5779" name="Google Shape;5779;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58"/>
          <p:cNvGrpSpPr/>
          <p:nvPr/>
        </p:nvGrpSpPr>
        <p:grpSpPr>
          <a:xfrm>
            <a:off x="3264218" y="1856199"/>
            <a:ext cx="651848" cy="687338"/>
            <a:chOff x="3400515" y="2056248"/>
            <a:chExt cx="698134" cy="735987"/>
          </a:xfrm>
        </p:grpSpPr>
        <p:grpSp>
          <p:nvGrpSpPr>
            <p:cNvPr id="5784" name="Google Shape;5784;p58"/>
            <p:cNvGrpSpPr/>
            <p:nvPr/>
          </p:nvGrpSpPr>
          <p:grpSpPr>
            <a:xfrm>
              <a:off x="3400515" y="2283913"/>
              <a:ext cx="312919" cy="219900"/>
              <a:chOff x="3400515" y="2283913"/>
              <a:chExt cx="312919" cy="219900"/>
            </a:xfrm>
          </p:grpSpPr>
          <p:sp>
            <p:nvSpPr>
              <p:cNvPr id="5785" name="Google Shape;5785;p5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86" name="Google Shape;5786;p5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787" name="Google Shape;5787;p58"/>
            <p:cNvGrpSpPr/>
            <p:nvPr/>
          </p:nvGrpSpPr>
          <p:grpSpPr>
            <a:xfrm>
              <a:off x="3547823" y="2461089"/>
              <a:ext cx="219900" cy="331146"/>
              <a:chOff x="3547823" y="2461089"/>
              <a:chExt cx="219900" cy="331146"/>
            </a:xfrm>
          </p:grpSpPr>
          <p:sp>
            <p:nvSpPr>
              <p:cNvPr id="5788" name="Google Shape;5788;p5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89" name="Google Shape;5789;p5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790" name="Google Shape;5790;p58"/>
            <p:cNvGrpSpPr/>
            <p:nvPr/>
          </p:nvGrpSpPr>
          <p:grpSpPr>
            <a:xfrm>
              <a:off x="3734138" y="2461089"/>
              <a:ext cx="219900" cy="331146"/>
              <a:chOff x="3734138" y="2461089"/>
              <a:chExt cx="219900" cy="331146"/>
            </a:xfrm>
          </p:grpSpPr>
          <p:sp>
            <p:nvSpPr>
              <p:cNvPr id="5791" name="Google Shape;5791;p5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92" name="Google Shape;5792;p5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793" name="Google Shape;5793;p58"/>
            <p:cNvGrpSpPr/>
            <p:nvPr/>
          </p:nvGrpSpPr>
          <p:grpSpPr>
            <a:xfrm>
              <a:off x="3787560" y="2281742"/>
              <a:ext cx="311089" cy="219900"/>
              <a:chOff x="3787560" y="2281742"/>
              <a:chExt cx="311089" cy="219900"/>
            </a:xfrm>
          </p:grpSpPr>
          <p:sp>
            <p:nvSpPr>
              <p:cNvPr id="5794" name="Google Shape;5794;p5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795" name="Google Shape;5795;p5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796" name="Google Shape;5796;p58"/>
            <p:cNvGrpSpPr/>
            <p:nvPr/>
          </p:nvGrpSpPr>
          <p:grpSpPr>
            <a:xfrm>
              <a:off x="3637290" y="2056248"/>
              <a:ext cx="219900" cy="330736"/>
              <a:chOff x="3637290" y="2056248"/>
              <a:chExt cx="219900" cy="330736"/>
            </a:xfrm>
          </p:grpSpPr>
          <p:sp>
            <p:nvSpPr>
              <p:cNvPr id="5797" name="Google Shape;5797;p5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798" name="Google Shape;5798;p5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99" name="Google Shape;5799;p58"/>
          <p:cNvGrpSpPr/>
          <p:nvPr/>
        </p:nvGrpSpPr>
        <p:grpSpPr>
          <a:xfrm>
            <a:off x="2555923" y="2726206"/>
            <a:ext cx="1268144" cy="592394"/>
            <a:chOff x="238125" y="1188750"/>
            <a:chExt cx="7140450" cy="3335550"/>
          </a:xfrm>
        </p:grpSpPr>
        <p:sp>
          <p:nvSpPr>
            <p:cNvPr id="5800" name="Google Shape;5800;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58"/>
          <p:cNvGrpSpPr/>
          <p:nvPr/>
        </p:nvGrpSpPr>
        <p:grpSpPr>
          <a:xfrm>
            <a:off x="6663824" y="2728360"/>
            <a:ext cx="1053944" cy="590147"/>
            <a:chOff x="238125" y="1335475"/>
            <a:chExt cx="5418735" cy="3034175"/>
          </a:xfrm>
        </p:grpSpPr>
        <p:sp>
          <p:nvSpPr>
            <p:cNvPr id="5806" name="Google Shape;5806;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58"/>
          <p:cNvGrpSpPr/>
          <p:nvPr/>
        </p:nvGrpSpPr>
        <p:grpSpPr>
          <a:xfrm>
            <a:off x="4094633" y="3533260"/>
            <a:ext cx="1268207" cy="638939"/>
            <a:chOff x="3967651" y="3645904"/>
            <a:chExt cx="1479304" cy="745292"/>
          </a:xfrm>
        </p:grpSpPr>
        <p:grpSp>
          <p:nvGrpSpPr>
            <p:cNvPr id="5810" name="Google Shape;5810;p58"/>
            <p:cNvGrpSpPr/>
            <p:nvPr/>
          </p:nvGrpSpPr>
          <p:grpSpPr>
            <a:xfrm>
              <a:off x="3967651" y="4009026"/>
              <a:ext cx="1479304" cy="382170"/>
              <a:chOff x="3967651" y="4009026"/>
              <a:chExt cx="1479304" cy="382170"/>
            </a:xfrm>
          </p:grpSpPr>
          <p:grpSp>
            <p:nvGrpSpPr>
              <p:cNvPr id="5811" name="Google Shape;5811;p58"/>
              <p:cNvGrpSpPr/>
              <p:nvPr/>
            </p:nvGrpSpPr>
            <p:grpSpPr>
              <a:xfrm>
                <a:off x="4892216" y="4195630"/>
                <a:ext cx="554739" cy="195566"/>
                <a:chOff x="3604375" y="4892160"/>
                <a:chExt cx="1651500" cy="582215"/>
              </a:xfrm>
            </p:grpSpPr>
            <p:sp>
              <p:nvSpPr>
                <p:cNvPr id="5812" name="Google Shape;5812;p5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58"/>
              <p:cNvGrpSpPr/>
              <p:nvPr/>
            </p:nvGrpSpPr>
            <p:grpSpPr>
              <a:xfrm>
                <a:off x="3967651" y="4146303"/>
                <a:ext cx="579402" cy="244893"/>
                <a:chOff x="851875" y="4745310"/>
                <a:chExt cx="1724925" cy="729065"/>
              </a:xfrm>
            </p:grpSpPr>
            <p:sp>
              <p:nvSpPr>
                <p:cNvPr id="5815" name="Google Shape;5815;p5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7" name="Google Shape;5817;p58"/>
              <p:cNvGrpSpPr/>
              <p:nvPr/>
            </p:nvGrpSpPr>
            <p:grpSpPr>
              <a:xfrm>
                <a:off x="4460753" y="4009026"/>
                <a:ext cx="493110" cy="382170"/>
                <a:chOff x="2319875" y="4336625"/>
                <a:chExt cx="1468025" cy="1137750"/>
              </a:xfrm>
            </p:grpSpPr>
            <p:sp>
              <p:nvSpPr>
                <p:cNvPr id="5818" name="Google Shape;5818;p5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0" name="Google Shape;5820;p58"/>
            <p:cNvGrpSpPr/>
            <p:nvPr/>
          </p:nvGrpSpPr>
          <p:grpSpPr>
            <a:xfrm>
              <a:off x="4479443" y="3645904"/>
              <a:ext cx="455965" cy="388789"/>
              <a:chOff x="2957425" y="238100"/>
              <a:chExt cx="1910200" cy="1628775"/>
            </a:xfrm>
          </p:grpSpPr>
          <p:sp>
            <p:nvSpPr>
              <p:cNvPr id="5821" name="Google Shape;5821;p5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1" name="Google Shape;5831;p58"/>
          <p:cNvGrpSpPr/>
          <p:nvPr/>
        </p:nvGrpSpPr>
        <p:grpSpPr>
          <a:xfrm>
            <a:off x="2480746" y="3534460"/>
            <a:ext cx="1243128" cy="637739"/>
            <a:chOff x="2496310" y="3693351"/>
            <a:chExt cx="1342906" cy="688926"/>
          </a:xfrm>
        </p:grpSpPr>
        <p:grpSp>
          <p:nvGrpSpPr>
            <p:cNvPr id="5832" name="Google Shape;5832;p58"/>
            <p:cNvGrpSpPr/>
            <p:nvPr/>
          </p:nvGrpSpPr>
          <p:grpSpPr>
            <a:xfrm>
              <a:off x="2496310" y="3693351"/>
              <a:ext cx="1342906" cy="688875"/>
              <a:chOff x="2496310" y="3693351"/>
              <a:chExt cx="1342906" cy="688875"/>
            </a:xfrm>
          </p:grpSpPr>
          <p:sp>
            <p:nvSpPr>
              <p:cNvPr id="5833" name="Google Shape;5833;p5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39" name="Google Shape;5839;p58"/>
              <p:cNvCxnSpPr>
                <a:stCxn id="583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840" name="Google Shape;5840;p58"/>
              <p:cNvCxnSpPr>
                <a:stCxn id="583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841" name="Google Shape;5841;p58"/>
              <p:cNvCxnSpPr>
                <a:stCxn id="583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42" name="Google Shape;5842;p58"/>
              <p:cNvCxnSpPr>
                <a:stCxn id="583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843" name="Google Shape;5843;p58"/>
              <p:cNvCxnSpPr>
                <a:stCxn id="583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844" name="Google Shape;5844;p58"/>
            <p:cNvGrpSpPr/>
            <p:nvPr/>
          </p:nvGrpSpPr>
          <p:grpSpPr>
            <a:xfrm>
              <a:off x="2675275" y="3930557"/>
              <a:ext cx="1003306" cy="451719"/>
              <a:chOff x="2675275" y="4174282"/>
              <a:chExt cx="1003306" cy="451719"/>
            </a:xfrm>
          </p:grpSpPr>
          <p:sp>
            <p:nvSpPr>
              <p:cNvPr id="5845" name="Google Shape;5845;p5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8" name="Google Shape;5848;p58"/>
          <p:cNvGrpSpPr/>
          <p:nvPr/>
        </p:nvGrpSpPr>
        <p:grpSpPr>
          <a:xfrm>
            <a:off x="1654417" y="971307"/>
            <a:ext cx="574511" cy="874709"/>
            <a:chOff x="1715404" y="1112080"/>
            <a:chExt cx="642270" cy="977984"/>
          </a:xfrm>
        </p:grpSpPr>
        <p:grpSp>
          <p:nvGrpSpPr>
            <p:cNvPr id="5849" name="Google Shape;5849;p58"/>
            <p:cNvGrpSpPr/>
            <p:nvPr/>
          </p:nvGrpSpPr>
          <p:grpSpPr>
            <a:xfrm>
              <a:off x="1715404" y="1112080"/>
              <a:ext cx="642270" cy="977984"/>
              <a:chOff x="1715404" y="1112080"/>
              <a:chExt cx="642270" cy="977984"/>
            </a:xfrm>
          </p:grpSpPr>
          <p:sp>
            <p:nvSpPr>
              <p:cNvPr id="5850" name="Google Shape;5850;p5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2" name="Google Shape;5852;p58"/>
            <p:cNvGrpSpPr/>
            <p:nvPr/>
          </p:nvGrpSpPr>
          <p:grpSpPr>
            <a:xfrm>
              <a:off x="1768927" y="1165603"/>
              <a:ext cx="535225" cy="851367"/>
              <a:chOff x="1768927" y="1165603"/>
              <a:chExt cx="535225" cy="851367"/>
            </a:xfrm>
          </p:grpSpPr>
          <p:sp>
            <p:nvSpPr>
              <p:cNvPr id="5853" name="Google Shape;5853;p5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5" name="Google Shape;5855;p58"/>
            <p:cNvGrpSpPr/>
            <p:nvPr/>
          </p:nvGrpSpPr>
          <p:grpSpPr>
            <a:xfrm>
              <a:off x="1822449" y="1219125"/>
              <a:ext cx="428180" cy="718859"/>
              <a:chOff x="1822449" y="1219125"/>
              <a:chExt cx="428180" cy="718859"/>
            </a:xfrm>
          </p:grpSpPr>
          <p:sp>
            <p:nvSpPr>
              <p:cNvPr id="5856" name="Google Shape;5856;p5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58"/>
            <p:cNvGrpSpPr/>
            <p:nvPr/>
          </p:nvGrpSpPr>
          <p:grpSpPr>
            <a:xfrm>
              <a:off x="1875972" y="1272648"/>
              <a:ext cx="321135" cy="586939"/>
              <a:chOff x="1875972" y="1272648"/>
              <a:chExt cx="321135" cy="586939"/>
            </a:xfrm>
          </p:grpSpPr>
          <p:sp>
            <p:nvSpPr>
              <p:cNvPr id="5859" name="Google Shape;5859;p5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1" name="Google Shape;5861;p58"/>
          <p:cNvGrpSpPr/>
          <p:nvPr/>
        </p:nvGrpSpPr>
        <p:grpSpPr>
          <a:xfrm>
            <a:off x="7761578" y="3528028"/>
            <a:ext cx="293855" cy="644170"/>
            <a:chOff x="241025" y="3151575"/>
            <a:chExt cx="293855" cy="644170"/>
          </a:xfrm>
        </p:grpSpPr>
        <p:sp>
          <p:nvSpPr>
            <p:cNvPr id="5862" name="Google Shape;5862;p5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58"/>
          <p:cNvGrpSpPr/>
          <p:nvPr/>
        </p:nvGrpSpPr>
        <p:grpSpPr>
          <a:xfrm>
            <a:off x="709562" y="2728028"/>
            <a:ext cx="1779649" cy="591620"/>
            <a:chOff x="246070" y="1983375"/>
            <a:chExt cx="1855347" cy="616849"/>
          </a:xfrm>
        </p:grpSpPr>
        <p:sp>
          <p:nvSpPr>
            <p:cNvPr id="5865" name="Google Shape;5865;p5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4" name="Google Shape;5874;p58"/>
          <p:cNvGrpSpPr/>
          <p:nvPr/>
        </p:nvGrpSpPr>
        <p:grpSpPr>
          <a:xfrm>
            <a:off x="2320428" y="971307"/>
            <a:ext cx="711055" cy="745993"/>
            <a:chOff x="2496269" y="1171698"/>
            <a:chExt cx="761953" cy="799392"/>
          </a:xfrm>
        </p:grpSpPr>
        <p:grpSp>
          <p:nvGrpSpPr>
            <p:cNvPr id="5875" name="Google Shape;5875;p58"/>
            <p:cNvGrpSpPr/>
            <p:nvPr/>
          </p:nvGrpSpPr>
          <p:grpSpPr>
            <a:xfrm>
              <a:off x="2496269" y="1171698"/>
              <a:ext cx="761953" cy="723022"/>
              <a:chOff x="2496269" y="1171698"/>
              <a:chExt cx="761953" cy="723022"/>
            </a:xfrm>
          </p:grpSpPr>
          <p:sp>
            <p:nvSpPr>
              <p:cNvPr id="5876" name="Google Shape;5876;p5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8" name="Google Shape;5878;p58"/>
              <p:cNvGrpSpPr/>
              <p:nvPr/>
            </p:nvGrpSpPr>
            <p:grpSpPr>
              <a:xfrm>
                <a:off x="2496269" y="1171698"/>
                <a:ext cx="761953" cy="723022"/>
                <a:chOff x="2496269" y="1120652"/>
                <a:chExt cx="761953" cy="723022"/>
              </a:xfrm>
            </p:grpSpPr>
            <p:grpSp>
              <p:nvGrpSpPr>
                <p:cNvPr id="5879" name="Google Shape;5879;p58"/>
                <p:cNvGrpSpPr/>
                <p:nvPr/>
              </p:nvGrpSpPr>
              <p:grpSpPr>
                <a:xfrm>
                  <a:off x="2496269" y="1120652"/>
                  <a:ext cx="761953" cy="723022"/>
                  <a:chOff x="2496269" y="1120652"/>
                  <a:chExt cx="761953" cy="723022"/>
                </a:xfrm>
              </p:grpSpPr>
              <p:grpSp>
                <p:nvGrpSpPr>
                  <p:cNvPr id="5880" name="Google Shape;5880;p58"/>
                  <p:cNvGrpSpPr/>
                  <p:nvPr/>
                </p:nvGrpSpPr>
                <p:grpSpPr>
                  <a:xfrm>
                    <a:off x="2496269" y="1304589"/>
                    <a:ext cx="407089" cy="305057"/>
                    <a:chOff x="2496269" y="1304589"/>
                    <a:chExt cx="407089" cy="305057"/>
                  </a:xfrm>
                </p:grpSpPr>
                <p:sp>
                  <p:nvSpPr>
                    <p:cNvPr id="5881" name="Google Shape;5881;p5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58"/>
                  <p:cNvGrpSpPr/>
                  <p:nvPr/>
                </p:nvGrpSpPr>
                <p:grpSpPr>
                  <a:xfrm>
                    <a:off x="2586468" y="1493376"/>
                    <a:ext cx="358850" cy="349656"/>
                    <a:chOff x="2586468" y="1493376"/>
                    <a:chExt cx="358850" cy="349656"/>
                  </a:xfrm>
                </p:grpSpPr>
                <p:sp>
                  <p:nvSpPr>
                    <p:cNvPr id="5884" name="Google Shape;5884;p5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58"/>
                  <p:cNvGrpSpPr/>
                  <p:nvPr/>
                </p:nvGrpSpPr>
                <p:grpSpPr>
                  <a:xfrm>
                    <a:off x="2807939" y="1494024"/>
                    <a:ext cx="358857" cy="349650"/>
                    <a:chOff x="2807939" y="1494024"/>
                    <a:chExt cx="358857" cy="349650"/>
                  </a:xfrm>
                </p:grpSpPr>
                <p:sp>
                  <p:nvSpPr>
                    <p:cNvPr id="5887" name="Google Shape;5887;p5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58"/>
                  <p:cNvGrpSpPr/>
                  <p:nvPr/>
                </p:nvGrpSpPr>
                <p:grpSpPr>
                  <a:xfrm>
                    <a:off x="2851133" y="1305635"/>
                    <a:ext cx="407089" cy="305057"/>
                    <a:chOff x="2851133" y="1305635"/>
                    <a:chExt cx="407089" cy="305057"/>
                  </a:xfrm>
                </p:grpSpPr>
                <p:sp>
                  <p:nvSpPr>
                    <p:cNvPr id="5890" name="Google Shape;5890;p5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58"/>
                  <p:cNvGrpSpPr/>
                  <p:nvPr/>
                </p:nvGrpSpPr>
                <p:grpSpPr>
                  <a:xfrm>
                    <a:off x="2727495" y="1120652"/>
                    <a:ext cx="300271" cy="396358"/>
                    <a:chOff x="2727495" y="1120652"/>
                    <a:chExt cx="300271" cy="396358"/>
                  </a:xfrm>
                </p:grpSpPr>
                <p:sp>
                  <p:nvSpPr>
                    <p:cNvPr id="5893" name="Google Shape;5893;p5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5" name="Google Shape;5895;p58"/>
                <p:cNvGrpSpPr/>
                <p:nvPr/>
              </p:nvGrpSpPr>
              <p:grpSpPr>
                <a:xfrm>
                  <a:off x="2722305" y="1350460"/>
                  <a:ext cx="308357" cy="308344"/>
                  <a:chOff x="2722305" y="1350460"/>
                  <a:chExt cx="308357" cy="308344"/>
                </a:xfrm>
              </p:grpSpPr>
              <p:sp>
                <p:nvSpPr>
                  <p:cNvPr id="5896" name="Google Shape;5896;p5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7" name="Google Shape;5897;p58"/>
                  <p:cNvGrpSpPr/>
                  <p:nvPr/>
                </p:nvGrpSpPr>
                <p:grpSpPr>
                  <a:xfrm>
                    <a:off x="2725064" y="1364529"/>
                    <a:ext cx="297954" cy="280182"/>
                    <a:chOff x="2725064" y="1364529"/>
                    <a:chExt cx="297954" cy="280182"/>
                  </a:xfrm>
                </p:grpSpPr>
                <p:sp>
                  <p:nvSpPr>
                    <p:cNvPr id="5898" name="Google Shape;5898;p5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903" name="Google Shape;5903;p5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58"/>
          <p:cNvGrpSpPr/>
          <p:nvPr/>
        </p:nvGrpSpPr>
        <p:grpSpPr>
          <a:xfrm>
            <a:off x="3909129" y="2727412"/>
            <a:ext cx="1569144" cy="591015"/>
            <a:chOff x="3820100" y="3023049"/>
            <a:chExt cx="1303926" cy="491162"/>
          </a:xfrm>
        </p:grpSpPr>
        <p:grpSp>
          <p:nvGrpSpPr>
            <p:cNvPr id="5909" name="Google Shape;5909;p58"/>
            <p:cNvGrpSpPr/>
            <p:nvPr/>
          </p:nvGrpSpPr>
          <p:grpSpPr>
            <a:xfrm>
              <a:off x="3820100" y="3023072"/>
              <a:ext cx="1303926" cy="491139"/>
              <a:chOff x="3820100" y="3023072"/>
              <a:chExt cx="1303926" cy="491139"/>
            </a:xfrm>
          </p:grpSpPr>
          <p:sp>
            <p:nvSpPr>
              <p:cNvPr id="5910" name="Google Shape;5910;p5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58"/>
            <p:cNvGrpSpPr/>
            <p:nvPr/>
          </p:nvGrpSpPr>
          <p:grpSpPr>
            <a:xfrm>
              <a:off x="4132439" y="3023645"/>
              <a:ext cx="393633" cy="177096"/>
              <a:chOff x="4132439" y="3023645"/>
              <a:chExt cx="393633" cy="177096"/>
            </a:xfrm>
          </p:grpSpPr>
          <p:sp>
            <p:nvSpPr>
              <p:cNvPr id="5913" name="Google Shape;5913;p5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58"/>
            <p:cNvGrpSpPr/>
            <p:nvPr/>
          </p:nvGrpSpPr>
          <p:grpSpPr>
            <a:xfrm>
              <a:off x="3921811" y="3023049"/>
              <a:ext cx="1002397" cy="388943"/>
              <a:chOff x="3921811" y="3023049"/>
              <a:chExt cx="1002397" cy="388943"/>
            </a:xfrm>
          </p:grpSpPr>
          <p:sp>
            <p:nvSpPr>
              <p:cNvPr id="5916" name="Google Shape;5916;p5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58"/>
            <p:cNvGrpSpPr/>
            <p:nvPr/>
          </p:nvGrpSpPr>
          <p:grpSpPr>
            <a:xfrm>
              <a:off x="4023645" y="3023049"/>
              <a:ext cx="683032" cy="286722"/>
              <a:chOff x="4023645" y="3023049"/>
              <a:chExt cx="683032" cy="286722"/>
            </a:xfrm>
          </p:grpSpPr>
          <p:sp>
            <p:nvSpPr>
              <p:cNvPr id="5919" name="Google Shape;5919;p5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21" name="Google Shape;5921;p58"/>
          <p:cNvGrpSpPr/>
          <p:nvPr/>
        </p:nvGrpSpPr>
        <p:grpSpPr>
          <a:xfrm>
            <a:off x="1541251" y="1854258"/>
            <a:ext cx="713522" cy="688025"/>
            <a:chOff x="1706078" y="2092648"/>
            <a:chExt cx="660913" cy="637296"/>
          </a:xfrm>
        </p:grpSpPr>
        <p:sp>
          <p:nvSpPr>
            <p:cNvPr id="5922" name="Google Shape;5922;p5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3" name="Google Shape;5923;p58"/>
            <p:cNvGrpSpPr/>
            <p:nvPr/>
          </p:nvGrpSpPr>
          <p:grpSpPr>
            <a:xfrm>
              <a:off x="1706078" y="2092648"/>
              <a:ext cx="660913" cy="575241"/>
              <a:chOff x="1706078" y="2092648"/>
              <a:chExt cx="660913" cy="575241"/>
            </a:xfrm>
          </p:grpSpPr>
          <p:sp>
            <p:nvSpPr>
              <p:cNvPr id="5924" name="Google Shape;5924;p5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27" name="Google Shape;5927;p58"/>
          <p:cNvGrpSpPr/>
          <p:nvPr/>
        </p:nvGrpSpPr>
        <p:grpSpPr>
          <a:xfrm>
            <a:off x="6303109" y="971806"/>
            <a:ext cx="1317459" cy="684168"/>
            <a:chOff x="238125" y="999450"/>
            <a:chExt cx="7140700" cy="3708225"/>
          </a:xfrm>
        </p:grpSpPr>
        <p:sp>
          <p:nvSpPr>
            <p:cNvPr id="5928" name="Google Shape;5928;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940"/>
        <p:cNvGrpSpPr/>
        <p:nvPr/>
      </p:nvGrpSpPr>
      <p:grpSpPr>
        <a:xfrm>
          <a:off x="0" y="0"/>
          <a:ext cx="0" cy="0"/>
          <a:chOff x="0" y="0"/>
          <a:chExt cx="0" cy="0"/>
        </a:xfrm>
      </p:grpSpPr>
      <p:grpSp>
        <p:nvGrpSpPr>
          <p:cNvPr id="5941" name="Google Shape;5941;p59"/>
          <p:cNvGrpSpPr/>
          <p:nvPr/>
        </p:nvGrpSpPr>
        <p:grpSpPr>
          <a:xfrm>
            <a:off x="717027" y="967622"/>
            <a:ext cx="1636117" cy="1526144"/>
            <a:chOff x="729238" y="1179665"/>
            <a:chExt cx="1636117" cy="1526144"/>
          </a:xfrm>
        </p:grpSpPr>
        <p:grpSp>
          <p:nvGrpSpPr>
            <p:cNvPr id="5942" name="Google Shape;5942;p59"/>
            <p:cNvGrpSpPr/>
            <p:nvPr/>
          </p:nvGrpSpPr>
          <p:grpSpPr>
            <a:xfrm>
              <a:off x="729238" y="1179665"/>
              <a:ext cx="80700" cy="1526144"/>
              <a:chOff x="729238" y="1179665"/>
              <a:chExt cx="80700" cy="1526144"/>
            </a:xfrm>
          </p:grpSpPr>
          <p:sp>
            <p:nvSpPr>
              <p:cNvPr id="5943" name="Google Shape;5943;p5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59"/>
            <p:cNvGrpSpPr/>
            <p:nvPr/>
          </p:nvGrpSpPr>
          <p:grpSpPr>
            <a:xfrm>
              <a:off x="903098" y="1179665"/>
              <a:ext cx="80700" cy="1526144"/>
              <a:chOff x="903098" y="1179665"/>
              <a:chExt cx="80700" cy="1526144"/>
            </a:xfrm>
          </p:grpSpPr>
          <p:sp>
            <p:nvSpPr>
              <p:cNvPr id="5954" name="Google Shape;5954;p5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59"/>
            <p:cNvGrpSpPr/>
            <p:nvPr/>
          </p:nvGrpSpPr>
          <p:grpSpPr>
            <a:xfrm>
              <a:off x="1076958" y="1179665"/>
              <a:ext cx="80700" cy="1526144"/>
              <a:chOff x="1076958" y="1179665"/>
              <a:chExt cx="80700" cy="1526144"/>
            </a:xfrm>
          </p:grpSpPr>
          <p:sp>
            <p:nvSpPr>
              <p:cNvPr id="5965" name="Google Shape;5965;p5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59"/>
            <p:cNvGrpSpPr/>
            <p:nvPr/>
          </p:nvGrpSpPr>
          <p:grpSpPr>
            <a:xfrm>
              <a:off x="1247707" y="1179665"/>
              <a:ext cx="80700" cy="1526144"/>
              <a:chOff x="1247707" y="1179665"/>
              <a:chExt cx="80700" cy="1526144"/>
            </a:xfrm>
          </p:grpSpPr>
          <p:sp>
            <p:nvSpPr>
              <p:cNvPr id="5976" name="Google Shape;5976;p5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59"/>
            <p:cNvGrpSpPr/>
            <p:nvPr/>
          </p:nvGrpSpPr>
          <p:grpSpPr>
            <a:xfrm>
              <a:off x="1421567" y="1179665"/>
              <a:ext cx="80700" cy="1526144"/>
              <a:chOff x="1421567" y="1179665"/>
              <a:chExt cx="80700" cy="1526144"/>
            </a:xfrm>
          </p:grpSpPr>
          <p:sp>
            <p:nvSpPr>
              <p:cNvPr id="5987" name="Google Shape;5987;p5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59"/>
            <p:cNvGrpSpPr/>
            <p:nvPr/>
          </p:nvGrpSpPr>
          <p:grpSpPr>
            <a:xfrm>
              <a:off x="1592327" y="1179665"/>
              <a:ext cx="80700" cy="1526144"/>
              <a:chOff x="1592327" y="1179665"/>
              <a:chExt cx="80700" cy="1526144"/>
            </a:xfrm>
          </p:grpSpPr>
          <p:sp>
            <p:nvSpPr>
              <p:cNvPr id="5998" name="Google Shape;5998;p5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59"/>
            <p:cNvGrpSpPr/>
            <p:nvPr/>
          </p:nvGrpSpPr>
          <p:grpSpPr>
            <a:xfrm>
              <a:off x="1766187" y="1179665"/>
              <a:ext cx="80700" cy="1526144"/>
              <a:chOff x="1766187" y="1179665"/>
              <a:chExt cx="80700" cy="1526144"/>
            </a:xfrm>
          </p:grpSpPr>
          <p:sp>
            <p:nvSpPr>
              <p:cNvPr id="6009" name="Google Shape;6009;p5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59"/>
            <p:cNvGrpSpPr/>
            <p:nvPr/>
          </p:nvGrpSpPr>
          <p:grpSpPr>
            <a:xfrm>
              <a:off x="1936935" y="1179665"/>
              <a:ext cx="80700" cy="1526144"/>
              <a:chOff x="1936935" y="1179665"/>
              <a:chExt cx="80700" cy="1526144"/>
            </a:xfrm>
          </p:grpSpPr>
          <p:sp>
            <p:nvSpPr>
              <p:cNvPr id="6020" name="Google Shape;6020;p5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59"/>
            <p:cNvGrpSpPr/>
            <p:nvPr/>
          </p:nvGrpSpPr>
          <p:grpSpPr>
            <a:xfrm>
              <a:off x="2110795" y="1179665"/>
              <a:ext cx="80700" cy="1526144"/>
              <a:chOff x="2110795" y="1179665"/>
              <a:chExt cx="80700" cy="1526144"/>
            </a:xfrm>
          </p:grpSpPr>
          <p:sp>
            <p:nvSpPr>
              <p:cNvPr id="6031" name="Google Shape;6031;p5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59"/>
            <p:cNvGrpSpPr/>
            <p:nvPr/>
          </p:nvGrpSpPr>
          <p:grpSpPr>
            <a:xfrm>
              <a:off x="2284655" y="1179665"/>
              <a:ext cx="80700" cy="1526144"/>
              <a:chOff x="2284655" y="1179665"/>
              <a:chExt cx="80700" cy="1526144"/>
            </a:xfrm>
          </p:grpSpPr>
          <p:sp>
            <p:nvSpPr>
              <p:cNvPr id="6042" name="Google Shape;6042;p5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2" name="Google Shape;6052;p59"/>
          <p:cNvGrpSpPr/>
          <p:nvPr/>
        </p:nvGrpSpPr>
        <p:grpSpPr>
          <a:xfrm>
            <a:off x="2611693" y="986760"/>
            <a:ext cx="1364248" cy="1102133"/>
            <a:chOff x="2623904" y="1198803"/>
            <a:chExt cx="1364248" cy="1102133"/>
          </a:xfrm>
        </p:grpSpPr>
        <p:grpSp>
          <p:nvGrpSpPr>
            <p:cNvPr id="6053" name="Google Shape;6053;p59"/>
            <p:cNvGrpSpPr/>
            <p:nvPr/>
          </p:nvGrpSpPr>
          <p:grpSpPr>
            <a:xfrm>
              <a:off x="2623907" y="1198803"/>
              <a:ext cx="1364245" cy="273000"/>
              <a:chOff x="2623907" y="1198803"/>
              <a:chExt cx="1364245" cy="273000"/>
            </a:xfrm>
          </p:grpSpPr>
          <p:sp>
            <p:nvSpPr>
              <p:cNvPr id="6054" name="Google Shape;6054;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59"/>
            <p:cNvGrpSpPr/>
            <p:nvPr/>
          </p:nvGrpSpPr>
          <p:grpSpPr>
            <a:xfrm>
              <a:off x="2623904" y="1476964"/>
              <a:ext cx="1364245" cy="273000"/>
              <a:chOff x="2623904" y="1476964"/>
              <a:chExt cx="1364245" cy="273000"/>
            </a:xfrm>
          </p:grpSpPr>
          <p:sp>
            <p:nvSpPr>
              <p:cNvPr id="6060" name="Google Shape;6060;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59"/>
            <p:cNvGrpSpPr/>
            <p:nvPr/>
          </p:nvGrpSpPr>
          <p:grpSpPr>
            <a:xfrm>
              <a:off x="2623907" y="1749775"/>
              <a:ext cx="1364245" cy="273000"/>
              <a:chOff x="2623907" y="1749775"/>
              <a:chExt cx="1364245" cy="273000"/>
            </a:xfrm>
          </p:grpSpPr>
          <p:sp>
            <p:nvSpPr>
              <p:cNvPr id="6066" name="Google Shape;6066;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59"/>
            <p:cNvGrpSpPr/>
            <p:nvPr/>
          </p:nvGrpSpPr>
          <p:grpSpPr>
            <a:xfrm>
              <a:off x="2623904" y="2027936"/>
              <a:ext cx="1364245" cy="273000"/>
              <a:chOff x="2623904" y="2027936"/>
              <a:chExt cx="1364245" cy="273000"/>
            </a:xfrm>
          </p:grpSpPr>
          <p:sp>
            <p:nvSpPr>
              <p:cNvPr id="6072" name="Google Shape;6072;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7" name="Google Shape;6077;p59"/>
          <p:cNvGrpSpPr/>
          <p:nvPr/>
        </p:nvGrpSpPr>
        <p:grpSpPr>
          <a:xfrm>
            <a:off x="2601154" y="2445833"/>
            <a:ext cx="1387541" cy="159124"/>
            <a:chOff x="3200660" y="2180272"/>
            <a:chExt cx="2563824" cy="378237"/>
          </a:xfrm>
        </p:grpSpPr>
        <p:sp>
          <p:nvSpPr>
            <p:cNvPr id="6078" name="Google Shape;6078;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59"/>
          <p:cNvGrpSpPr/>
          <p:nvPr/>
        </p:nvGrpSpPr>
        <p:grpSpPr>
          <a:xfrm>
            <a:off x="2597679" y="2723597"/>
            <a:ext cx="1390502" cy="159625"/>
            <a:chOff x="3530150" y="2790075"/>
            <a:chExt cx="1962600" cy="225300"/>
          </a:xfrm>
        </p:grpSpPr>
        <p:sp>
          <p:nvSpPr>
            <p:cNvPr id="6097" name="Google Shape;6097;p5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59"/>
          <p:cNvGrpSpPr/>
          <p:nvPr/>
        </p:nvGrpSpPr>
        <p:grpSpPr>
          <a:xfrm>
            <a:off x="2597736" y="3001862"/>
            <a:ext cx="1411629" cy="154175"/>
            <a:chOff x="3558802" y="4011244"/>
            <a:chExt cx="1866000" cy="111600"/>
          </a:xfrm>
        </p:grpSpPr>
        <p:sp>
          <p:nvSpPr>
            <p:cNvPr id="6100" name="Google Shape;6100;p5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59"/>
          <p:cNvGrpSpPr/>
          <p:nvPr/>
        </p:nvGrpSpPr>
        <p:grpSpPr>
          <a:xfrm>
            <a:off x="2598024" y="2207432"/>
            <a:ext cx="1383503" cy="119761"/>
            <a:chOff x="3465975" y="2270258"/>
            <a:chExt cx="1986364" cy="171947"/>
          </a:xfrm>
        </p:grpSpPr>
        <p:sp>
          <p:nvSpPr>
            <p:cNvPr id="6103" name="Google Shape;6103;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59"/>
          <p:cNvGrpSpPr/>
          <p:nvPr/>
        </p:nvGrpSpPr>
        <p:grpSpPr>
          <a:xfrm>
            <a:off x="2609031" y="3571205"/>
            <a:ext cx="1369531" cy="195460"/>
            <a:chOff x="723300" y="4253549"/>
            <a:chExt cx="2276482" cy="324900"/>
          </a:xfrm>
        </p:grpSpPr>
        <p:sp>
          <p:nvSpPr>
            <p:cNvPr id="6112" name="Google Shape;6112;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59"/>
          <p:cNvGrpSpPr/>
          <p:nvPr/>
        </p:nvGrpSpPr>
        <p:grpSpPr>
          <a:xfrm>
            <a:off x="2598592" y="3272446"/>
            <a:ext cx="1389066" cy="180119"/>
            <a:chOff x="705948" y="3788465"/>
            <a:chExt cx="2308953" cy="299400"/>
          </a:xfrm>
        </p:grpSpPr>
        <p:sp>
          <p:nvSpPr>
            <p:cNvPr id="6118" name="Google Shape;6118;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59"/>
          <p:cNvGrpSpPr/>
          <p:nvPr/>
        </p:nvGrpSpPr>
        <p:grpSpPr>
          <a:xfrm>
            <a:off x="4195583" y="1876400"/>
            <a:ext cx="1433821" cy="191501"/>
            <a:chOff x="4273350" y="2088443"/>
            <a:chExt cx="1433821" cy="191501"/>
          </a:xfrm>
        </p:grpSpPr>
        <p:grpSp>
          <p:nvGrpSpPr>
            <p:cNvPr id="6124" name="Google Shape;6124;p59"/>
            <p:cNvGrpSpPr/>
            <p:nvPr/>
          </p:nvGrpSpPr>
          <p:grpSpPr>
            <a:xfrm>
              <a:off x="4273350" y="2088443"/>
              <a:ext cx="1433821" cy="0"/>
              <a:chOff x="5224975" y="2962250"/>
              <a:chExt cx="1544400" cy="0"/>
            </a:xfrm>
          </p:grpSpPr>
          <p:cxnSp>
            <p:nvCxnSpPr>
              <p:cNvPr id="6125" name="Google Shape;6125;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126" name="Google Shape;6126;p5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127" name="Google Shape;6127;p59"/>
            <p:cNvGrpSpPr/>
            <p:nvPr/>
          </p:nvGrpSpPr>
          <p:grpSpPr>
            <a:xfrm>
              <a:off x="4273350" y="2279944"/>
              <a:ext cx="1433821" cy="0"/>
              <a:chOff x="5224975" y="2962250"/>
              <a:chExt cx="1544400" cy="0"/>
            </a:xfrm>
          </p:grpSpPr>
          <p:cxnSp>
            <p:nvCxnSpPr>
              <p:cNvPr id="6128" name="Google Shape;6128;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129" name="Google Shape;6129;p5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130" name="Google Shape;6130;p59"/>
          <p:cNvGrpSpPr/>
          <p:nvPr/>
        </p:nvGrpSpPr>
        <p:grpSpPr>
          <a:xfrm>
            <a:off x="2646529" y="3885304"/>
            <a:ext cx="1304609" cy="294074"/>
            <a:chOff x="2658741" y="4097347"/>
            <a:chExt cx="1304609" cy="294074"/>
          </a:xfrm>
        </p:grpSpPr>
        <p:grpSp>
          <p:nvGrpSpPr>
            <p:cNvPr id="6131" name="Google Shape;6131;p59"/>
            <p:cNvGrpSpPr/>
            <p:nvPr/>
          </p:nvGrpSpPr>
          <p:grpSpPr>
            <a:xfrm>
              <a:off x="2658741" y="4097347"/>
              <a:ext cx="118572" cy="294074"/>
              <a:chOff x="3343310" y="4475555"/>
              <a:chExt cx="127717" cy="316753"/>
            </a:xfrm>
          </p:grpSpPr>
          <p:sp>
            <p:nvSpPr>
              <p:cNvPr id="6132" name="Google Shape;6132;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59"/>
            <p:cNvGrpSpPr/>
            <p:nvPr/>
          </p:nvGrpSpPr>
          <p:grpSpPr>
            <a:xfrm>
              <a:off x="3815519" y="4098388"/>
              <a:ext cx="147831" cy="291991"/>
              <a:chOff x="3527539" y="4476677"/>
              <a:chExt cx="159232" cy="314510"/>
            </a:xfrm>
          </p:grpSpPr>
          <p:sp>
            <p:nvSpPr>
              <p:cNvPr id="6135" name="Google Shape;6135;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59"/>
            <p:cNvGrpSpPr/>
            <p:nvPr/>
          </p:nvGrpSpPr>
          <p:grpSpPr>
            <a:xfrm>
              <a:off x="3511696" y="4098388"/>
              <a:ext cx="147831" cy="291991"/>
              <a:chOff x="3527539" y="4476677"/>
              <a:chExt cx="159232" cy="314510"/>
            </a:xfrm>
          </p:grpSpPr>
          <p:sp>
            <p:nvSpPr>
              <p:cNvPr id="6138" name="Google Shape;6138;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59"/>
            <p:cNvGrpSpPr/>
            <p:nvPr/>
          </p:nvGrpSpPr>
          <p:grpSpPr>
            <a:xfrm>
              <a:off x="3207874" y="4098388"/>
              <a:ext cx="147831" cy="291991"/>
              <a:chOff x="3527539" y="4476677"/>
              <a:chExt cx="159232" cy="314510"/>
            </a:xfrm>
          </p:grpSpPr>
          <p:sp>
            <p:nvSpPr>
              <p:cNvPr id="6141" name="Google Shape;6141;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59"/>
            <p:cNvGrpSpPr/>
            <p:nvPr/>
          </p:nvGrpSpPr>
          <p:grpSpPr>
            <a:xfrm>
              <a:off x="2933305" y="4097347"/>
              <a:ext cx="118572" cy="294074"/>
              <a:chOff x="3343310" y="4475555"/>
              <a:chExt cx="127717" cy="316753"/>
            </a:xfrm>
          </p:grpSpPr>
          <p:sp>
            <p:nvSpPr>
              <p:cNvPr id="6144" name="Google Shape;6144;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46" name="Google Shape;6146;p59"/>
          <p:cNvGrpSpPr/>
          <p:nvPr/>
        </p:nvGrpSpPr>
        <p:grpSpPr>
          <a:xfrm>
            <a:off x="4197138" y="963998"/>
            <a:ext cx="1430711" cy="751237"/>
            <a:chOff x="5159450" y="1919950"/>
            <a:chExt cx="1541050" cy="862500"/>
          </a:xfrm>
        </p:grpSpPr>
        <p:sp>
          <p:nvSpPr>
            <p:cNvPr id="6147" name="Google Shape;6147;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6148" name="Google Shape;6148;p59"/>
            <p:cNvGrpSpPr/>
            <p:nvPr/>
          </p:nvGrpSpPr>
          <p:grpSpPr>
            <a:xfrm>
              <a:off x="5159450" y="1919950"/>
              <a:ext cx="1541050" cy="862500"/>
              <a:chOff x="5159450" y="1919950"/>
              <a:chExt cx="1541050" cy="862500"/>
            </a:xfrm>
          </p:grpSpPr>
          <p:cxnSp>
            <p:nvCxnSpPr>
              <p:cNvPr id="6149" name="Google Shape;6149;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150" name="Google Shape;6150;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151" name="Google Shape;6151;p59"/>
          <p:cNvGrpSpPr/>
          <p:nvPr/>
        </p:nvGrpSpPr>
        <p:grpSpPr>
          <a:xfrm>
            <a:off x="4245275" y="2227768"/>
            <a:ext cx="1334436" cy="967914"/>
            <a:chOff x="4294923" y="2439811"/>
            <a:chExt cx="1334436" cy="967914"/>
          </a:xfrm>
        </p:grpSpPr>
        <p:grpSp>
          <p:nvGrpSpPr>
            <p:cNvPr id="6152" name="Google Shape;6152;p59"/>
            <p:cNvGrpSpPr/>
            <p:nvPr/>
          </p:nvGrpSpPr>
          <p:grpSpPr>
            <a:xfrm>
              <a:off x="4960455" y="2469658"/>
              <a:ext cx="668904" cy="885524"/>
              <a:chOff x="4960455" y="2469658"/>
              <a:chExt cx="668904" cy="885524"/>
            </a:xfrm>
          </p:grpSpPr>
          <p:sp>
            <p:nvSpPr>
              <p:cNvPr id="6153" name="Google Shape;6153;p5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59"/>
            <p:cNvGrpSpPr/>
            <p:nvPr/>
          </p:nvGrpSpPr>
          <p:grpSpPr>
            <a:xfrm>
              <a:off x="4294923" y="2469658"/>
              <a:ext cx="668951" cy="885524"/>
              <a:chOff x="4294923" y="2469658"/>
              <a:chExt cx="668951" cy="885524"/>
            </a:xfrm>
          </p:grpSpPr>
          <p:sp>
            <p:nvSpPr>
              <p:cNvPr id="6160" name="Google Shape;6160;p5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6" name="Google Shape;6166;p5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59"/>
          <p:cNvGrpSpPr/>
          <p:nvPr/>
        </p:nvGrpSpPr>
        <p:grpSpPr>
          <a:xfrm>
            <a:off x="4231478" y="3282213"/>
            <a:ext cx="1430949" cy="897289"/>
            <a:chOff x="4351371" y="3547942"/>
            <a:chExt cx="1345130" cy="843475"/>
          </a:xfrm>
        </p:grpSpPr>
        <p:grpSp>
          <p:nvGrpSpPr>
            <p:cNvPr id="6168" name="Google Shape;6168;p59"/>
            <p:cNvGrpSpPr/>
            <p:nvPr/>
          </p:nvGrpSpPr>
          <p:grpSpPr>
            <a:xfrm>
              <a:off x="4351371" y="4209917"/>
              <a:ext cx="1345130" cy="181500"/>
              <a:chOff x="4351371" y="4209917"/>
              <a:chExt cx="1345130" cy="181500"/>
            </a:xfrm>
          </p:grpSpPr>
          <p:sp>
            <p:nvSpPr>
              <p:cNvPr id="6169" name="Google Shape;6169;p5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70" name="Google Shape;6170;p5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171" name="Google Shape;6171;p59"/>
            <p:cNvGrpSpPr/>
            <p:nvPr/>
          </p:nvGrpSpPr>
          <p:grpSpPr>
            <a:xfrm>
              <a:off x="4403010" y="3985221"/>
              <a:ext cx="1109518" cy="181500"/>
              <a:chOff x="4403010" y="3985221"/>
              <a:chExt cx="1109518" cy="181500"/>
            </a:xfrm>
          </p:grpSpPr>
          <p:sp>
            <p:nvSpPr>
              <p:cNvPr id="6172" name="Google Shape;6172;p5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73" name="Google Shape;6173;p5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174" name="Google Shape;6174;p59"/>
            <p:cNvGrpSpPr/>
            <p:nvPr/>
          </p:nvGrpSpPr>
          <p:grpSpPr>
            <a:xfrm>
              <a:off x="4618704" y="3766582"/>
              <a:ext cx="807858" cy="181500"/>
              <a:chOff x="4618704" y="3766582"/>
              <a:chExt cx="807858" cy="181500"/>
            </a:xfrm>
          </p:grpSpPr>
          <p:sp>
            <p:nvSpPr>
              <p:cNvPr id="6175" name="Google Shape;6175;p5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76" name="Google Shape;6176;p5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177" name="Google Shape;6177;p59"/>
            <p:cNvGrpSpPr/>
            <p:nvPr/>
          </p:nvGrpSpPr>
          <p:grpSpPr>
            <a:xfrm>
              <a:off x="4735238" y="3547942"/>
              <a:ext cx="462839" cy="181500"/>
              <a:chOff x="4735238" y="3547942"/>
              <a:chExt cx="462839" cy="181500"/>
            </a:xfrm>
          </p:grpSpPr>
          <p:sp>
            <p:nvSpPr>
              <p:cNvPr id="6178" name="Google Shape;6178;p5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79" name="Google Shape;6179;p5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180" name="Google Shape;6180;p59"/>
          <p:cNvGrpSpPr/>
          <p:nvPr/>
        </p:nvGrpSpPr>
        <p:grpSpPr>
          <a:xfrm>
            <a:off x="7407836" y="2217537"/>
            <a:ext cx="1020955" cy="928853"/>
            <a:chOff x="926675" y="238125"/>
            <a:chExt cx="5755100" cy="5232975"/>
          </a:xfrm>
        </p:grpSpPr>
        <p:sp>
          <p:nvSpPr>
            <p:cNvPr id="6181" name="Google Shape;6181;p5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59"/>
          <p:cNvGrpSpPr/>
          <p:nvPr/>
        </p:nvGrpSpPr>
        <p:grpSpPr>
          <a:xfrm>
            <a:off x="715210" y="2616272"/>
            <a:ext cx="1695374" cy="1560837"/>
            <a:chOff x="727421" y="2828315"/>
            <a:chExt cx="1695374" cy="1560837"/>
          </a:xfrm>
        </p:grpSpPr>
        <p:grpSp>
          <p:nvGrpSpPr>
            <p:cNvPr id="6186" name="Google Shape;6186;p59"/>
            <p:cNvGrpSpPr/>
            <p:nvPr/>
          </p:nvGrpSpPr>
          <p:grpSpPr>
            <a:xfrm>
              <a:off x="727421" y="2828315"/>
              <a:ext cx="1695374" cy="1560837"/>
              <a:chOff x="734799" y="2782450"/>
              <a:chExt cx="1571100" cy="1577400"/>
            </a:xfrm>
          </p:grpSpPr>
          <p:cxnSp>
            <p:nvCxnSpPr>
              <p:cNvPr id="6187" name="Google Shape;6187;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188" name="Google Shape;6188;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189" name="Google Shape;6189;p59"/>
            <p:cNvGrpSpPr/>
            <p:nvPr/>
          </p:nvGrpSpPr>
          <p:grpSpPr>
            <a:xfrm>
              <a:off x="819108" y="2882501"/>
              <a:ext cx="1556791" cy="1426186"/>
              <a:chOff x="819108" y="2882501"/>
              <a:chExt cx="1556791" cy="1426186"/>
            </a:xfrm>
          </p:grpSpPr>
          <p:grpSp>
            <p:nvGrpSpPr>
              <p:cNvPr id="6190" name="Google Shape;6190;p59"/>
              <p:cNvGrpSpPr/>
              <p:nvPr/>
            </p:nvGrpSpPr>
            <p:grpSpPr>
              <a:xfrm>
                <a:off x="819108" y="2882501"/>
                <a:ext cx="103104" cy="1426186"/>
                <a:chOff x="4674013" y="3100904"/>
                <a:chExt cx="122758" cy="1698043"/>
              </a:xfrm>
            </p:grpSpPr>
            <p:sp>
              <p:nvSpPr>
                <p:cNvPr id="6191" name="Google Shape;6191;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59"/>
              <p:cNvGrpSpPr/>
              <p:nvPr/>
            </p:nvGrpSpPr>
            <p:grpSpPr>
              <a:xfrm>
                <a:off x="1062475" y="2882501"/>
                <a:ext cx="103104" cy="1426186"/>
                <a:chOff x="4940438" y="3100904"/>
                <a:chExt cx="122758" cy="1698043"/>
              </a:xfrm>
            </p:grpSpPr>
            <p:sp>
              <p:nvSpPr>
                <p:cNvPr id="6199" name="Google Shape;6199;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59"/>
              <p:cNvGrpSpPr/>
              <p:nvPr/>
            </p:nvGrpSpPr>
            <p:grpSpPr>
              <a:xfrm>
                <a:off x="1299324" y="2882501"/>
                <a:ext cx="103104" cy="1426186"/>
                <a:chOff x="5206863" y="3100904"/>
                <a:chExt cx="122758" cy="1698043"/>
              </a:xfrm>
            </p:grpSpPr>
            <p:sp>
              <p:nvSpPr>
                <p:cNvPr id="6207" name="Google Shape;6207;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4" name="Google Shape;6214;p59"/>
              <p:cNvGrpSpPr/>
              <p:nvPr/>
            </p:nvGrpSpPr>
            <p:grpSpPr>
              <a:xfrm>
                <a:off x="1786057" y="2882501"/>
                <a:ext cx="103104" cy="1426186"/>
                <a:chOff x="6006138" y="3143629"/>
                <a:chExt cx="122758" cy="1698043"/>
              </a:xfrm>
            </p:grpSpPr>
            <p:sp>
              <p:nvSpPr>
                <p:cNvPr id="6215" name="Google Shape;6215;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59"/>
              <p:cNvGrpSpPr/>
              <p:nvPr/>
            </p:nvGrpSpPr>
            <p:grpSpPr>
              <a:xfrm>
                <a:off x="2029422" y="2882501"/>
                <a:ext cx="103104" cy="1426186"/>
                <a:chOff x="6805413" y="3100904"/>
                <a:chExt cx="122758" cy="1698043"/>
              </a:xfrm>
            </p:grpSpPr>
            <p:sp>
              <p:nvSpPr>
                <p:cNvPr id="6223" name="Google Shape;6223;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59"/>
              <p:cNvGrpSpPr/>
              <p:nvPr/>
            </p:nvGrpSpPr>
            <p:grpSpPr>
              <a:xfrm>
                <a:off x="2272795" y="2882501"/>
                <a:ext cx="103104" cy="1426186"/>
                <a:chOff x="5206863" y="3100904"/>
                <a:chExt cx="122758" cy="1698043"/>
              </a:xfrm>
            </p:grpSpPr>
            <p:sp>
              <p:nvSpPr>
                <p:cNvPr id="6231" name="Google Shape;6231;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59"/>
              <p:cNvGrpSpPr/>
              <p:nvPr/>
            </p:nvGrpSpPr>
            <p:grpSpPr>
              <a:xfrm>
                <a:off x="1542694" y="2882501"/>
                <a:ext cx="103104" cy="1426186"/>
                <a:chOff x="6006138" y="3143629"/>
                <a:chExt cx="122758" cy="1698043"/>
              </a:xfrm>
            </p:grpSpPr>
            <p:sp>
              <p:nvSpPr>
                <p:cNvPr id="6239" name="Google Shape;6239;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46" name="Google Shape;6246;p59"/>
          <p:cNvGrpSpPr/>
          <p:nvPr/>
        </p:nvGrpSpPr>
        <p:grpSpPr>
          <a:xfrm>
            <a:off x="5671260" y="3305994"/>
            <a:ext cx="2749952" cy="870677"/>
            <a:chOff x="238125" y="1725700"/>
            <a:chExt cx="7139025" cy="2260325"/>
          </a:xfrm>
        </p:grpSpPr>
        <p:sp>
          <p:nvSpPr>
            <p:cNvPr id="6247" name="Google Shape;6247;p5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59"/>
          <p:cNvGrpSpPr/>
          <p:nvPr/>
        </p:nvGrpSpPr>
        <p:grpSpPr>
          <a:xfrm>
            <a:off x="5941424" y="2247740"/>
            <a:ext cx="1105452" cy="916747"/>
            <a:chOff x="5249100" y="1210600"/>
            <a:chExt cx="3502700" cy="2904775"/>
          </a:xfrm>
        </p:grpSpPr>
        <p:sp>
          <p:nvSpPr>
            <p:cNvPr id="6258" name="Google Shape;6258;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62" name="Google Shape;6262;p5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263" name="Google Shape;6263;p5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264" name="Google Shape;6264;p5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265" name="Google Shape;6265;p5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266" name="Google Shape;6266;p5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59"/>
          <p:cNvGrpSpPr/>
          <p:nvPr/>
        </p:nvGrpSpPr>
        <p:grpSpPr>
          <a:xfrm>
            <a:off x="7123972" y="967158"/>
            <a:ext cx="1304650" cy="1124856"/>
            <a:chOff x="7287122" y="1165658"/>
            <a:chExt cx="1219413" cy="1051365"/>
          </a:xfrm>
        </p:grpSpPr>
        <p:grpSp>
          <p:nvGrpSpPr>
            <p:cNvPr id="6268" name="Google Shape;6268;p59"/>
            <p:cNvGrpSpPr/>
            <p:nvPr/>
          </p:nvGrpSpPr>
          <p:grpSpPr>
            <a:xfrm>
              <a:off x="7287122" y="1969723"/>
              <a:ext cx="1219413" cy="247300"/>
              <a:chOff x="7287122" y="1969723"/>
              <a:chExt cx="1219413" cy="247300"/>
            </a:xfrm>
          </p:grpSpPr>
          <p:sp>
            <p:nvSpPr>
              <p:cNvPr id="6269" name="Google Shape;6269;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0" name="Google Shape;6270;p59"/>
              <p:cNvGrpSpPr/>
              <p:nvPr/>
            </p:nvGrpSpPr>
            <p:grpSpPr>
              <a:xfrm>
                <a:off x="7287122" y="2063892"/>
                <a:ext cx="1151753" cy="73428"/>
                <a:chOff x="7287122" y="2063892"/>
                <a:chExt cx="1151753" cy="73428"/>
              </a:xfrm>
            </p:grpSpPr>
            <p:sp>
              <p:nvSpPr>
                <p:cNvPr id="6271" name="Google Shape;6271;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2" name="Google Shape;6272;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273" name="Google Shape;6273;p59"/>
            <p:cNvGrpSpPr/>
            <p:nvPr/>
          </p:nvGrpSpPr>
          <p:grpSpPr>
            <a:xfrm>
              <a:off x="7287122" y="1712201"/>
              <a:ext cx="1219403" cy="246767"/>
              <a:chOff x="7287122" y="1712201"/>
              <a:chExt cx="1219403" cy="246767"/>
            </a:xfrm>
          </p:grpSpPr>
          <p:sp>
            <p:nvSpPr>
              <p:cNvPr id="6274" name="Google Shape;6274;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5" name="Google Shape;6275;p59"/>
              <p:cNvGrpSpPr/>
              <p:nvPr/>
            </p:nvGrpSpPr>
            <p:grpSpPr>
              <a:xfrm>
                <a:off x="7287122" y="1842861"/>
                <a:ext cx="1005303" cy="73419"/>
                <a:chOff x="7287122" y="1842861"/>
                <a:chExt cx="1005303" cy="73419"/>
              </a:xfrm>
            </p:grpSpPr>
            <p:sp>
              <p:nvSpPr>
                <p:cNvPr id="6276" name="Google Shape;6276;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77" name="Google Shape;6277;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278" name="Google Shape;6278;p59"/>
            <p:cNvGrpSpPr/>
            <p:nvPr/>
          </p:nvGrpSpPr>
          <p:grpSpPr>
            <a:xfrm>
              <a:off x="7287122" y="1447520"/>
              <a:ext cx="1219403" cy="286667"/>
              <a:chOff x="7287122" y="1447520"/>
              <a:chExt cx="1219403" cy="286667"/>
            </a:xfrm>
          </p:grpSpPr>
          <p:sp>
            <p:nvSpPr>
              <p:cNvPr id="6279" name="Google Shape;6279;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0" name="Google Shape;6280;p59"/>
              <p:cNvGrpSpPr/>
              <p:nvPr/>
            </p:nvGrpSpPr>
            <p:grpSpPr>
              <a:xfrm>
                <a:off x="7287122" y="1581977"/>
                <a:ext cx="852803" cy="73428"/>
                <a:chOff x="7287122" y="1581977"/>
                <a:chExt cx="852803" cy="73428"/>
              </a:xfrm>
            </p:grpSpPr>
            <p:sp>
              <p:nvSpPr>
                <p:cNvPr id="6281" name="Google Shape;6281;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2" name="Google Shape;6282;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283" name="Google Shape;6283;p59"/>
            <p:cNvGrpSpPr/>
            <p:nvPr/>
          </p:nvGrpSpPr>
          <p:grpSpPr>
            <a:xfrm>
              <a:off x="7287122" y="1165658"/>
              <a:ext cx="1219403" cy="344253"/>
              <a:chOff x="7287122" y="1165658"/>
              <a:chExt cx="1219403" cy="344253"/>
            </a:xfrm>
          </p:grpSpPr>
          <p:sp>
            <p:nvSpPr>
              <p:cNvPr id="6284" name="Google Shape;6284;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5" name="Google Shape;6285;p59"/>
              <p:cNvGrpSpPr/>
              <p:nvPr/>
            </p:nvGrpSpPr>
            <p:grpSpPr>
              <a:xfrm>
                <a:off x="7287122" y="1341025"/>
                <a:ext cx="695703" cy="73419"/>
                <a:chOff x="7287122" y="1341025"/>
                <a:chExt cx="695703" cy="73419"/>
              </a:xfrm>
            </p:grpSpPr>
            <p:sp>
              <p:nvSpPr>
                <p:cNvPr id="6286" name="Google Shape;6286;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87" name="Google Shape;6287;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288" name="Google Shape;6288;p59"/>
          <p:cNvGrpSpPr/>
          <p:nvPr/>
        </p:nvGrpSpPr>
        <p:grpSpPr>
          <a:xfrm>
            <a:off x="5790464" y="973181"/>
            <a:ext cx="1397729" cy="1098540"/>
            <a:chOff x="5900602" y="1193063"/>
            <a:chExt cx="1299851" cy="1021707"/>
          </a:xfrm>
        </p:grpSpPr>
        <p:grpSp>
          <p:nvGrpSpPr>
            <p:cNvPr id="6289" name="Google Shape;6289;p59"/>
            <p:cNvGrpSpPr/>
            <p:nvPr/>
          </p:nvGrpSpPr>
          <p:grpSpPr>
            <a:xfrm>
              <a:off x="6520337" y="1193063"/>
              <a:ext cx="341815" cy="799959"/>
              <a:chOff x="6520337" y="1193063"/>
              <a:chExt cx="341815" cy="799959"/>
            </a:xfrm>
          </p:grpSpPr>
          <p:grpSp>
            <p:nvGrpSpPr>
              <p:cNvPr id="6290" name="Google Shape;6290;p59"/>
              <p:cNvGrpSpPr/>
              <p:nvPr/>
            </p:nvGrpSpPr>
            <p:grpSpPr>
              <a:xfrm>
                <a:off x="6520337" y="1589527"/>
                <a:ext cx="213950" cy="403494"/>
                <a:chOff x="6520337" y="1589527"/>
                <a:chExt cx="213950" cy="403494"/>
              </a:xfrm>
            </p:grpSpPr>
            <p:sp>
              <p:nvSpPr>
                <p:cNvPr id="6291" name="Google Shape;6291;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59"/>
              <p:cNvGrpSpPr/>
              <p:nvPr/>
            </p:nvGrpSpPr>
            <p:grpSpPr>
              <a:xfrm>
                <a:off x="6577204" y="1193063"/>
                <a:ext cx="284947" cy="464512"/>
                <a:chOff x="6577204" y="1193063"/>
                <a:chExt cx="284947" cy="464512"/>
              </a:xfrm>
            </p:grpSpPr>
            <p:sp>
              <p:nvSpPr>
                <p:cNvPr id="6294" name="Google Shape;6294;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95" name="Google Shape;6295;p5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296" name="Google Shape;6296;p59"/>
            <p:cNvGrpSpPr/>
            <p:nvPr/>
          </p:nvGrpSpPr>
          <p:grpSpPr>
            <a:xfrm>
              <a:off x="6238903" y="1193063"/>
              <a:ext cx="300475" cy="900152"/>
              <a:chOff x="6238903" y="1193063"/>
              <a:chExt cx="300475" cy="900152"/>
            </a:xfrm>
          </p:grpSpPr>
          <p:grpSp>
            <p:nvGrpSpPr>
              <p:cNvPr id="6297" name="Google Shape;6297;p59"/>
              <p:cNvGrpSpPr/>
              <p:nvPr/>
            </p:nvGrpSpPr>
            <p:grpSpPr>
              <a:xfrm>
                <a:off x="6290865" y="1489315"/>
                <a:ext cx="248514" cy="603900"/>
                <a:chOff x="6290865" y="1489315"/>
                <a:chExt cx="248514" cy="603900"/>
              </a:xfrm>
            </p:grpSpPr>
            <p:sp>
              <p:nvSpPr>
                <p:cNvPr id="6298" name="Google Shape;6298;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59"/>
              <p:cNvGrpSpPr/>
              <p:nvPr/>
            </p:nvGrpSpPr>
            <p:grpSpPr>
              <a:xfrm>
                <a:off x="6238903" y="1193063"/>
                <a:ext cx="284947" cy="333087"/>
                <a:chOff x="6238903" y="1193063"/>
                <a:chExt cx="284947" cy="333087"/>
              </a:xfrm>
            </p:grpSpPr>
            <p:sp>
              <p:nvSpPr>
                <p:cNvPr id="6301" name="Google Shape;6301;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2" name="Google Shape;6302;p5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303" name="Google Shape;6303;p59"/>
            <p:cNvGrpSpPr/>
            <p:nvPr/>
          </p:nvGrpSpPr>
          <p:grpSpPr>
            <a:xfrm>
              <a:off x="5900602" y="1193063"/>
              <a:ext cx="444345" cy="1021707"/>
              <a:chOff x="5900602" y="1193063"/>
              <a:chExt cx="444345" cy="1021707"/>
            </a:xfrm>
          </p:grpSpPr>
          <p:grpSp>
            <p:nvGrpSpPr>
              <p:cNvPr id="6304" name="Google Shape;6304;p59"/>
              <p:cNvGrpSpPr/>
              <p:nvPr/>
            </p:nvGrpSpPr>
            <p:grpSpPr>
              <a:xfrm>
                <a:off x="6046501" y="1367785"/>
                <a:ext cx="298446" cy="846986"/>
                <a:chOff x="6046501" y="1367785"/>
                <a:chExt cx="298446" cy="846986"/>
              </a:xfrm>
            </p:grpSpPr>
            <p:sp>
              <p:nvSpPr>
                <p:cNvPr id="6305" name="Google Shape;6305;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59"/>
              <p:cNvGrpSpPr/>
              <p:nvPr/>
            </p:nvGrpSpPr>
            <p:grpSpPr>
              <a:xfrm>
                <a:off x="5900602" y="1193063"/>
                <a:ext cx="284947" cy="182312"/>
                <a:chOff x="5900602" y="1193063"/>
                <a:chExt cx="284947" cy="182312"/>
              </a:xfrm>
            </p:grpSpPr>
            <p:sp>
              <p:nvSpPr>
                <p:cNvPr id="6308" name="Google Shape;6308;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09" name="Google Shape;6309;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310" name="Google Shape;6310;p59"/>
            <p:cNvGrpSpPr/>
            <p:nvPr/>
          </p:nvGrpSpPr>
          <p:grpSpPr>
            <a:xfrm>
              <a:off x="6738300" y="1193063"/>
              <a:ext cx="462153" cy="707634"/>
              <a:chOff x="6738300" y="1193063"/>
              <a:chExt cx="462153" cy="707634"/>
            </a:xfrm>
          </p:grpSpPr>
          <p:grpSp>
            <p:nvGrpSpPr>
              <p:cNvPr id="6311" name="Google Shape;6311;p59"/>
              <p:cNvGrpSpPr/>
              <p:nvPr/>
            </p:nvGrpSpPr>
            <p:grpSpPr>
              <a:xfrm>
                <a:off x="6915505" y="1193063"/>
                <a:ext cx="284947" cy="597387"/>
                <a:chOff x="6915505" y="1193063"/>
                <a:chExt cx="284947" cy="597387"/>
              </a:xfrm>
            </p:grpSpPr>
            <p:sp>
              <p:nvSpPr>
                <p:cNvPr id="6312" name="Google Shape;6312;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3" name="Google Shape;6313;p5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314" name="Google Shape;6314;p59"/>
              <p:cNvGrpSpPr/>
              <p:nvPr/>
            </p:nvGrpSpPr>
            <p:grpSpPr>
              <a:xfrm>
                <a:off x="6738300" y="1684725"/>
                <a:ext cx="230066" cy="215971"/>
                <a:chOff x="6738300" y="1684725"/>
                <a:chExt cx="230066" cy="215971"/>
              </a:xfrm>
            </p:grpSpPr>
            <p:sp>
              <p:nvSpPr>
                <p:cNvPr id="6315" name="Google Shape;6315;p5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0"/>
        <p:cNvGrpSpPr/>
        <p:nvPr/>
      </p:nvGrpSpPr>
      <p:grpSpPr>
        <a:xfrm>
          <a:off x="0" y="0"/>
          <a:ext cx="0" cy="0"/>
          <a:chOff x="0" y="0"/>
          <a:chExt cx="0" cy="0"/>
        </a:xfrm>
      </p:grpSpPr>
      <p:grpSp>
        <p:nvGrpSpPr>
          <p:cNvPr id="6321" name="Google Shape;6321;p60"/>
          <p:cNvGrpSpPr/>
          <p:nvPr/>
        </p:nvGrpSpPr>
        <p:grpSpPr>
          <a:xfrm>
            <a:off x="821785" y="2307635"/>
            <a:ext cx="339235" cy="298186"/>
            <a:chOff x="898875" y="244725"/>
            <a:chExt cx="481800" cy="423500"/>
          </a:xfrm>
        </p:grpSpPr>
        <p:sp>
          <p:nvSpPr>
            <p:cNvPr id="6322" name="Google Shape;6322;p6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3" name="Google Shape;6323;p6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4" name="Google Shape;6324;p6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5" name="Google Shape;6325;p6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6" name="Google Shape;6326;p6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7" name="Google Shape;6327;p6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8" name="Google Shape;6328;p60"/>
          <p:cNvGrpSpPr/>
          <p:nvPr/>
        </p:nvGrpSpPr>
        <p:grpSpPr>
          <a:xfrm>
            <a:off x="1260167" y="2287103"/>
            <a:ext cx="298169" cy="339253"/>
            <a:chOff x="1529350" y="258825"/>
            <a:chExt cx="423475" cy="481825"/>
          </a:xfrm>
        </p:grpSpPr>
        <p:sp>
          <p:nvSpPr>
            <p:cNvPr id="6329" name="Google Shape;6329;p6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0" name="Google Shape;6330;p6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1" name="Google Shape;6331;p60"/>
          <p:cNvGrpSpPr/>
          <p:nvPr/>
        </p:nvGrpSpPr>
        <p:grpSpPr>
          <a:xfrm>
            <a:off x="2102437" y="2287102"/>
            <a:ext cx="298169" cy="339253"/>
            <a:chOff x="2707500" y="249400"/>
            <a:chExt cx="423475" cy="481825"/>
          </a:xfrm>
        </p:grpSpPr>
        <p:sp>
          <p:nvSpPr>
            <p:cNvPr id="6332" name="Google Shape;6332;p6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3" name="Google Shape;6333;p6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4" name="Google Shape;6334;p60"/>
          <p:cNvGrpSpPr/>
          <p:nvPr/>
        </p:nvGrpSpPr>
        <p:grpSpPr>
          <a:xfrm>
            <a:off x="2516052" y="2287428"/>
            <a:ext cx="305386" cy="338602"/>
            <a:chOff x="3300325" y="249875"/>
            <a:chExt cx="433725" cy="480900"/>
          </a:xfrm>
        </p:grpSpPr>
        <p:sp>
          <p:nvSpPr>
            <p:cNvPr id="6335" name="Google Shape;6335;p6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6" name="Google Shape;6336;p6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7" name="Google Shape;6337;p6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8" name="Google Shape;6338;p6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9" name="Google Shape;6339;p6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0" name="Google Shape;6340;p6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41" name="Google Shape;6341;p60"/>
          <p:cNvGrpSpPr/>
          <p:nvPr/>
        </p:nvGrpSpPr>
        <p:grpSpPr>
          <a:xfrm>
            <a:off x="1653142" y="2367273"/>
            <a:ext cx="340890" cy="178912"/>
            <a:chOff x="2084325" y="363300"/>
            <a:chExt cx="484150" cy="254100"/>
          </a:xfrm>
        </p:grpSpPr>
        <p:sp>
          <p:nvSpPr>
            <p:cNvPr id="6342" name="Google Shape;6342;p6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3" name="Google Shape;6343;p6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44" name="Google Shape;6344;p60"/>
          <p:cNvGrpSpPr/>
          <p:nvPr/>
        </p:nvGrpSpPr>
        <p:grpSpPr>
          <a:xfrm>
            <a:off x="2905137" y="2287349"/>
            <a:ext cx="352349" cy="338760"/>
            <a:chOff x="3854700" y="249750"/>
            <a:chExt cx="500425" cy="481125"/>
          </a:xfrm>
        </p:grpSpPr>
        <p:sp>
          <p:nvSpPr>
            <p:cNvPr id="6345" name="Google Shape;6345;p6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6" name="Google Shape;6346;p6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7" name="Google Shape;6347;p6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8" name="Google Shape;6348;p6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9" name="Google Shape;6349;p6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0" name="Google Shape;6350;p6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1" name="Google Shape;6351;p6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2" name="Google Shape;6352;p6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53" name="Google Shape;6353;p60"/>
          <p:cNvGrpSpPr/>
          <p:nvPr/>
        </p:nvGrpSpPr>
        <p:grpSpPr>
          <a:xfrm>
            <a:off x="3323126" y="2287349"/>
            <a:ext cx="352349" cy="338760"/>
            <a:chOff x="4447550" y="249750"/>
            <a:chExt cx="500425" cy="481125"/>
          </a:xfrm>
        </p:grpSpPr>
        <p:sp>
          <p:nvSpPr>
            <p:cNvPr id="6354" name="Google Shape;6354;p6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5" name="Google Shape;6355;p6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56" name="Google Shape;6356;p60"/>
          <p:cNvGrpSpPr/>
          <p:nvPr/>
        </p:nvGrpSpPr>
        <p:grpSpPr>
          <a:xfrm>
            <a:off x="3752328" y="2287102"/>
            <a:ext cx="339253" cy="339253"/>
            <a:chOff x="5049725" y="249400"/>
            <a:chExt cx="481825" cy="481825"/>
          </a:xfrm>
        </p:grpSpPr>
        <p:sp>
          <p:nvSpPr>
            <p:cNvPr id="6357" name="Google Shape;6357;p6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8" name="Google Shape;6358;p6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59" name="Google Shape;6359;p60"/>
          <p:cNvGrpSpPr/>
          <p:nvPr/>
        </p:nvGrpSpPr>
        <p:grpSpPr>
          <a:xfrm>
            <a:off x="4166269" y="2287102"/>
            <a:ext cx="339253" cy="339253"/>
            <a:chOff x="5660400" y="238125"/>
            <a:chExt cx="481825" cy="481825"/>
          </a:xfrm>
        </p:grpSpPr>
        <p:sp>
          <p:nvSpPr>
            <p:cNvPr id="6360" name="Google Shape;6360;p6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1" name="Google Shape;6361;p6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62" name="Google Shape;6362;p60"/>
          <p:cNvGrpSpPr/>
          <p:nvPr/>
        </p:nvGrpSpPr>
        <p:grpSpPr>
          <a:xfrm>
            <a:off x="4582955" y="2287102"/>
            <a:ext cx="339253" cy="339253"/>
            <a:chOff x="6235400" y="249400"/>
            <a:chExt cx="481825" cy="481825"/>
          </a:xfrm>
        </p:grpSpPr>
        <p:sp>
          <p:nvSpPr>
            <p:cNvPr id="6363" name="Google Shape;6363;p6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4" name="Google Shape;6364;p6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5" name="Google Shape;6365;p6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6" name="Google Shape;6366;p6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7" name="Google Shape;6367;p6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68" name="Google Shape;6368;p60"/>
          <p:cNvGrpSpPr/>
          <p:nvPr/>
        </p:nvGrpSpPr>
        <p:grpSpPr>
          <a:xfrm>
            <a:off x="821301" y="2731810"/>
            <a:ext cx="340204" cy="298116"/>
            <a:chOff x="899850" y="871450"/>
            <a:chExt cx="483175" cy="423400"/>
          </a:xfrm>
        </p:grpSpPr>
        <p:sp>
          <p:nvSpPr>
            <p:cNvPr id="6369" name="Google Shape;6369;p6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0" name="Google Shape;6370;p6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1" name="Google Shape;6371;p6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2" name="Google Shape;6372;p6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73" name="Google Shape;6373;p60"/>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374" name="Google Shape;6374;p60"/>
          <p:cNvGrpSpPr/>
          <p:nvPr/>
        </p:nvGrpSpPr>
        <p:grpSpPr>
          <a:xfrm>
            <a:off x="1653301" y="2711232"/>
            <a:ext cx="340573" cy="339271"/>
            <a:chOff x="2085450" y="842250"/>
            <a:chExt cx="483700" cy="481850"/>
          </a:xfrm>
        </p:grpSpPr>
        <p:sp>
          <p:nvSpPr>
            <p:cNvPr id="6375" name="Google Shape;6375;p6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6" name="Google Shape;6376;p6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77" name="Google Shape;6377;p6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78" name="Google Shape;6378;p60"/>
          <p:cNvGrpSpPr/>
          <p:nvPr/>
        </p:nvGrpSpPr>
        <p:grpSpPr>
          <a:xfrm>
            <a:off x="2081868" y="2711241"/>
            <a:ext cx="339306" cy="339253"/>
            <a:chOff x="2685825" y="840375"/>
            <a:chExt cx="481900" cy="481825"/>
          </a:xfrm>
        </p:grpSpPr>
        <p:sp>
          <p:nvSpPr>
            <p:cNvPr id="6379" name="Google Shape;6379;p6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0" name="Google Shape;6380;p6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81" name="Google Shape;6381;p60"/>
          <p:cNvGrpSpPr/>
          <p:nvPr/>
        </p:nvGrpSpPr>
        <p:grpSpPr>
          <a:xfrm>
            <a:off x="2493529" y="2710924"/>
            <a:ext cx="350431" cy="339887"/>
            <a:chOff x="3270675" y="841800"/>
            <a:chExt cx="497700" cy="482725"/>
          </a:xfrm>
        </p:grpSpPr>
        <p:sp>
          <p:nvSpPr>
            <p:cNvPr id="6382" name="Google Shape;6382;p6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3" name="Google Shape;6383;p6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4" name="Google Shape;6384;p6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85" name="Google Shape;6385;p60"/>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386" name="Google Shape;6386;p60"/>
          <p:cNvGrpSpPr/>
          <p:nvPr/>
        </p:nvGrpSpPr>
        <p:grpSpPr>
          <a:xfrm>
            <a:off x="3329675" y="2731783"/>
            <a:ext cx="339253" cy="298169"/>
            <a:chOff x="4467200" y="877100"/>
            <a:chExt cx="481825" cy="423475"/>
          </a:xfrm>
        </p:grpSpPr>
        <p:sp>
          <p:nvSpPr>
            <p:cNvPr id="6387" name="Google Shape;6387;p6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8" name="Google Shape;6388;p6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89" name="Google Shape;6389;p6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0" name="Google Shape;6390;p6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91" name="Google Shape;6391;p60"/>
          <p:cNvGrpSpPr/>
          <p:nvPr/>
        </p:nvGrpSpPr>
        <p:grpSpPr>
          <a:xfrm>
            <a:off x="3744565" y="2711232"/>
            <a:ext cx="354778" cy="339271"/>
            <a:chOff x="5045500" y="842250"/>
            <a:chExt cx="503875" cy="481850"/>
          </a:xfrm>
        </p:grpSpPr>
        <p:sp>
          <p:nvSpPr>
            <p:cNvPr id="6392" name="Google Shape;6392;p6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3" name="Google Shape;6393;p6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94" name="Google Shape;6394;p60"/>
          <p:cNvGrpSpPr/>
          <p:nvPr/>
        </p:nvGrpSpPr>
        <p:grpSpPr>
          <a:xfrm>
            <a:off x="4167413" y="2737451"/>
            <a:ext cx="336965" cy="286833"/>
            <a:chOff x="5645200" y="879425"/>
            <a:chExt cx="478575" cy="407375"/>
          </a:xfrm>
        </p:grpSpPr>
        <p:sp>
          <p:nvSpPr>
            <p:cNvPr id="6395" name="Google Shape;6395;p6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6" name="Google Shape;6396;p6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7" name="Google Shape;6397;p6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8" name="Google Shape;6398;p6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9" name="Google Shape;6399;p6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0" name="Google Shape;6400;p6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01" name="Google Shape;6401;p60"/>
          <p:cNvGrpSpPr/>
          <p:nvPr/>
        </p:nvGrpSpPr>
        <p:grpSpPr>
          <a:xfrm>
            <a:off x="4603488" y="2711241"/>
            <a:ext cx="298186" cy="339253"/>
            <a:chOff x="6264525" y="842250"/>
            <a:chExt cx="423500" cy="481825"/>
          </a:xfrm>
        </p:grpSpPr>
        <p:sp>
          <p:nvSpPr>
            <p:cNvPr id="6402" name="Google Shape;6402;p6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3" name="Google Shape;6403;p6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4" name="Google Shape;6404;p6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5" name="Google Shape;6405;p6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6" name="Google Shape;6406;p6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7" name="Google Shape;6407;p6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8" name="Google Shape;6408;p6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09" name="Google Shape;6409;p60"/>
          <p:cNvGrpSpPr/>
          <p:nvPr/>
        </p:nvGrpSpPr>
        <p:grpSpPr>
          <a:xfrm>
            <a:off x="821776" y="3125895"/>
            <a:ext cx="339253" cy="339253"/>
            <a:chOff x="900750" y="1436075"/>
            <a:chExt cx="481825" cy="481825"/>
          </a:xfrm>
        </p:grpSpPr>
        <p:sp>
          <p:nvSpPr>
            <p:cNvPr id="6410" name="Google Shape;6410;p6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1" name="Google Shape;6411;p6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2" name="Google Shape;6412;p6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3" name="Google Shape;6413;p6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14" name="Google Shape;6414;p60"/>
          <p:cNvGrpSpPr/>
          <p:nvPr/>
        </p:nvGrpSpPr>
        <p:grpSpPr>
          <a:xfrm>
            <a:off x="1239624" y="3186183"/>
            <a:ext cx="339253" cy="218676"/>
            <a:chOff x="1492675" y="1520750"/>
            <a:chExt cx="481825" cy="310575"/>
          </a:xfrm>
        </p:grpSpPr>
        <p:sp>
          <p:nvSpPr>
            <p:cNvPr id="6415" name="Google Shape;6415;p6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6" name="Google Shape;6416;p6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17" name="Google Shape;6417;p60"/>
          <p:cNvGrpSpPr/>
          <p:nvPr/>
        </p:nvGrpSpPr>
        <p:grpSpPr>
          <a:xfrm>
            <a:off x="1647421" y="3125877"/>
            <a:ext cx="352332" cy="339288"/>
            <a:chOff x="2071000" y="1435025"/>
            <a:chExt cx="500400" cy="481875"/>
          </a:xfrm>
        </p:grpSpPr>
        <p:sp>
          <p:nvSpPr>
            <p:cNvPr id="6418" name="Google Shape;6418;p6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9" name="Google Shape;6419;p6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0" name="Google Shape;6420;p6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21" name="Google Shape;6421;p60"/>
          <p:cNvGrpSpPr/>
          <p:nvPr/>
        </p:nvGrpSpPr>
        <p:grpSpPr>
          <a:xfrm>
            <a:off x="2075584" y="3146709"/>
            <a:ext cx="351874" cy="297623"/>
            <a:chOff x="2678350" y="1464650"/>
            <a:chExt cx="499750" cy="422700"/>
          </a:xfrm>
        </p:grpSpPr>
        <p:sp>
          <p:nvSpPr>
            <p:cNvPr id="6422" name="Google Shape;6422;p6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3" name="Google Shape;6423;p6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4" name="Google Shape;6424;p6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25" name="Google Shape;6425;p60"/>
          <p:cNvGrpSpPr/>
          <p:nvPr/>
        </p:nvGrpSpPr>
        <p:grpSpPr>
          <a:xfrm>
            <a:off x="2499118" y="3125895"/>
            <a:ext cx="339253" cy="339253"/>
            <a:chOff x="3271200" y="1435075"/>
            <a:chExt cx="481825" cy="481825"/>
          </a:xfrm>
        </p:grpSpPr>
        <p:sp>
          <p:nvSpPr>
            <p:cNvPr id="6426" name="Google Shape;6426;p6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27" name="Google Shape;6427;p6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28" name="Google Shape;6428;p60"/>
          <p:cNvGrpSpPr/>
          <p:nvPr/>
        </p:nvGrpSpPr>
        <p:grpSpPr>
          <a:xfrm>
            <a:off x="2909591" y="3125877"/>
            <a:ext cx="343442" cy="339288"/>
            <a:chOff x="3858100" y="1435075"/>
            <a:chExt cx="487775" cy="481875"/>
          </a:xfrm>
        </p:grpSpPr>
        <p:sp>
          <p:nvSpPr>
            <p:cNvPr id="6429" name="Google Shape;6429;p6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0" name="Google Shape;6430;p6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1" name="Google Shape;6431;p6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2" name="Google Shape;6432;p6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3" name="Google Shape;6433;p6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34" name="Google Shape;6434;p60"/>
          <p:cNvGrpSpPr/>
          <p:nvPr/>
        </p:nvGrpSpPr>
        <p:grpSpPr>
          <a:xfrm>
            <a:off x="3329674" y="3125895"/>
            <a:ext cx="339253" cy="339253"/>
            <a:chOff x="4456875" y="1435075"/>
            <a:chExt cx="481825" cy="481825"/>
          </a:xfrm>
        </p:grpSpPr>
        <p:sp>
          <p:nvSpPr>
            <p:cNvPr id="6435" name="Google Shape;6435;p6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6" name="Google Shape;6436;p6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7" name="Google Shape;6437;p6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8" name="Google Shape;6438;p6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9" name="Google Shape;6439;p6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0" name="Google Shape;6440;p6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1" name="Google Shape;6441;p6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2" name="Google Shape;6442;p6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3" name="Google Shape;6443;p6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4" name="Google Shape;6444;p6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5" name="Google Shape;6445;p6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6" name="Google Shape;6446;p6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7" name="Google Shape;6447;p6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8" name="Google Shape;6448;p6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9" name="Google Shape;6449;p6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0" name="Google Shape;6450;p6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1" name="Google Shape;6451;p6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2" name="Google Shape;6452;p6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3" name="Google Shape;6453;p6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54" name="Google Shape;6454;p60"/>
          <p:cNvGrpSpPr/>
          <p:nvPr/>
        </p:nvGrpSpPr>
        <p:grpSpPr>
          <a:xfrm>
            <a:off x="3750665" y="3125886"/>
            <a:ext cx="342580" cy="339271"/>
            <a:chOff x="5049725" y="1435050"/>
            <a:chExt cx="486550" cy="481850"/>
          </a:xfrm>
        </p:grpSpPr>
        <p:sp>
          <p:nvSpPr>
            <p:cNvPr id="6455" name="Google Shape;6455;p6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6" name="Google Shape;6456;p6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7" name="Google Shape;6457;p6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58" name="Google Shape;6458;p6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59" name="Google Shape;6459;p60"/>
          <p:cNvGrpSpPr/>
          <p:nvPr/>
        </p:nvGrpSpPr>
        <p:grpSpPr>
          <a:xfrm>
            <a:off x="4166216" y="3125895"/>
            <a:ext cx="339359" cy="339253"/>
            <a:chOff x="5642475" y="1435075"/>
            <a:chExt cx="481975" cy="481825"/>
          </a:xfrm>
        </p:grpSpPr>
        <p:sp>
          <p:nvSpPr>
            <p:cNvPr id="6460" name="Google Shape;6460;p6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1" name="Google Shape;6461;p6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2" name="Google Shape;6462;p6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63" name="Google Shape;6463;p60"/>
          <p:cNvGrpSpPr/>
          <p:nvPr/>
        </p:nvGrpSpPr>
        <p:grpSpPr>
          <a:xfrm>
            <a:off x="4580702" y="3125886"/>
            <a:ext cx="343759" cy="339271"/>
            <a:chOff x="6232000" y="1435050"/>
            <a:chExt cx="488225" cy="481850"/>
          </a:xfrm>
        </p:grpSpPr>
        <p:sp>
          <p:nvSpPr>
            <p:cNvPr id="6464" name="Google Shape;6464;p6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5" name="Google Shape;6465;p6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6" name="Google Shape;6466;p6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7" name="Google Shape;6467;p6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68" name="Google Shape;6468;p6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69" name="Google Shape;6469;p60"/>
          <p:cNvGrpSpPr/>
          <p:nvPr/>
        </p:nvGrpSpPr>
        <p:grpSpPr>
          <a:xfrm>
            <a:off x="841438" y="3539545"/>
            <a:ext cx="299929" cy="337792"/>
            <a:chOff x="924450" y="2028975"/>
            <a:chExt cx="425975" cy="479750"/>
          </a:xfrm>
        </p:grpSpPr>
        <p:sp>
          <p:nvSpPr>
            <p:cNvPr id="6470" name="Google Shape;6470;p6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1" name="Google Shape;6471;p6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2" name="Google Shape;6472;p6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73" name="Google Shape;6473;p60"/>
          <p:cNvGrpSpPr/>
          <p:nvPr/>
        </p:nvGrpSpPr>
        <p:grpSpPr>
          <a:xfrm>
            <a:off x="1653934" y="3559347"/>
            <a:ext cx="339306" cy="298186"/>
            <a:chOff x="2085450" y="2057100"/>
            <a:chExt cx="481900" cy="423500"/>
          </a:xfrm>
        </p:grpSpPr>
        <p:sp>
          <p:nvSpPr>
            <p:cNvPr id="6474" name="Google Shape;6474;p6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5" name="Google Shape;6475;p6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6" name="Google Shape;6476;p6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77" name="Google Shape;6477;p60"/>
          <p:cNvGrpSpPr/>
          <p:nvPr/>
        </p:nvGrpSpPr>
        <p:grpSpPr>
          <a:xfrm>
            <a:off x="2081868" y="3582592"/>
            <a:ext cx="339306" cy="251698"/>
            <a:chOff x="2678275" y="2090100"/>
            <a:chExt cx="481900" cy="357475"/>
          </a:xfrm>
        </p:grpSpPr>
        <p:sp>
          <p:nvSpPr>
            <p:cNvPr id="6478" name="Google Shape;6478;p6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9" name="Google Shape;6479;p6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0" name="Google Shape;6480;p6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1" name="Google Shape;6481;p6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2" name="Google Shape;6482;p6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3" name="Google Shape;6483;p60"/>
          <p:cNvGrpSpPr/>
          <p:nvPr/>
        </p:nvGrpSpPr>
        <p:grpSpPr>
          <a:xfrm>
            <a:off x="2559072" y="3594790"/>
            <a:ext cx="219345" cy="227301"/>
            <a:chOff x="3357325" y="2093500"/>
            <a:chExt cx="311525" cy="322825"/>
          </a:xfrm>
        </p:grpSpPr>
        <p:sp>
          <p:nvSpPr>
            <p:cNvPr id="6484" name="Google Shape;6484;p6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5" name="Google Shape;6485;p6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86" name="Google Shape;6486;p6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487" name="Google Shape;6487;p60"/>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488" name="Google Shape;6488;p60"/>
          <p:cNvGrpSpPr/>
          <p:nvPr/>
        </p:nvGrpSpPr>
        <p:grpSpPr>
          <a:xfrm>
            <a:off x="3353262" y="3538814"/>
            <a:ext cx="292078" cy="339253"/>
            <a:chOff x="4492800" y="2027925"/>
            <a:chExt cx="414825" cy="481825"/>
          </a:xfrm>
        </p:grpSpPr>
        <p:sp>
          <p:nvSpPr>
            <p:cNvPr id="6489" name="Google Shape;6489;p6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0" name="Google Shape;6490;p6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91" name="Google Shape;6491;p60"/>
          <p:cNvGrpSpPr/>
          <p:nvPr/>
        </p:nvGrpSpPr>
        <p:grpSpPr>
          <a:xfrm>
            <a:off x="3752354" y="3538805"/>
            <a:ext cx="339200" cy="339271"/>
            <a:chOff x="5049725" y="2027900"/>
            <a:chExt cx="481750" cy="481850"/>
          </a:xfrm>
        </p:grpSpPr>
        <p:sp>
          <p:nvSpPr>
            <p:cNvPr id="6492" name="Google Shape;6492;p6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3" name="Google Shape;6493;p6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4" name="Google Shape;6494;p6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5" name="Google Shape;6495;p6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6" name="Google Shape;6496;p6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7" name="Google Shape;6497;p6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8" name="Google Shape;6498;p6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99" name="Google Shape;6499;p6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0" name="Google Shape;6500;p60"/>
          <p:cNvGrpSpPr/>
          <p:nvPr/>
        </p:nvGrpSpPr>
        <p:grpSpPr>
          <a:xfrm>
            <a:off x="4225950" y="3538893"/>
            <a:ext cx="219890" cy="339095"/>
            <a:chOff x="5726350" y="2028150"/>
            <a:chExt cx="312300" cy="481600"/>
          </a:xfrm>
        </p:grpSpPr>
        <p:sp>
          <p:nvSpPr>
            <p:cNvPr id="6501" name="Google Shape;6501;p6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2" name="Google Shape;6502;p6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3" name="Google Shape;6503;p6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4" name="Google Shape;6504;p60"/>
          <p:cNvGrpSpPr/>
          <p:nvPr/>
        </p:nvGrpSpPr>
        <p:grpSpPr>
          <a:xfrm>
            <a:off x="4586141" y="3542000"/>
            <a:ext cx="332881" cy="332881"/>
            <a:chOff x="6239925" y="2032450"/>
            <a:chExt cx="472775" cy="472775"/>
          </a:xfrm>
        </p:grpSpPr>
        <p:sp>
          <p:nvSpPr>
            <p:cNvPr id="6505" name="Google Shape;6505;p6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6" name="Google Shape;6506;p6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07" name="Google Shape;6507;p60"/>
          <p:cNvGrpSpPr/>
          <p:nvPr/>
        </p:nvGrpSpPr>
        <p:grpSpPr>
          <a:xfrm>
            <a:off x="5035233" y="2364092"/>
            <a:ext cx="334641" cy="185425"/>
            <a:chOff x="903075" y="2730000"/>
            <a:chExt cx="475275" cy="263350"/>
          </a:xfrm>
        </p:grpSpPr>
        <p:sp>
          <p:nvSpPr>
            <p:cNvPr id="6508" name="Google Shape;6508;p6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9" name="Google Shape;6509;p6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0" name="Google Shape;6510;p6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1" name="Google Shape;6511;p60"/>
          <p:cNvGrpSpPr/>
          <p:nvPr/>
        </p:nvGrpSpPr>
        <p:grpSpPr>
          <a:xfrm>
            <a:off x="1239624" y="3538814"/>
            <a:ext cx="339253" cy="339253"/>
            <a:chOff x="1492675" y="2027925"/>
            <a:chExt cx="481825" cy="481825"/>
          </a:xfrm>
        </p:grpSpPr>
        <p:sp>
          <p:nvSpPr>
            <p:cNvPr id="6512" name="Google Shape;6512;p6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3" name="Google Shape;6513;p6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4" name="Google Shape;6514;p6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5" name="Google Shape;6515;p6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6" name="Google Shape;6516;p6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7" name="Google Shape;6517;p60"/>
          <p:cNvGrpSpPr/>
          <p:nvPr/>
        </p:nvGrpSpPr>
        <p:grpSpPr>
          <a:xfrm>
            <a:off x="5466000" y="2287178"/>
            <a:ext cx="339253" cy="339253"/>
            <a:chOff x="1492675" y="2620775"/>
            <a:chExt cx="481825" cy="481825"/>
          </a:xfrm>
        </p:grpSpPr>
        <p:sp>
          <p:nvSpPr>
            <p:cNvPr id="6518" name="Google Shape;6518;p6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19" name="Google Shape;6519;p6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20" name="Google Shape;6520;p60"/>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21" name="Google Shape;6521;p60"/>
          <p:cNvGrpSpPr/>
          <p:nvPr/>
        </p:nvGrpSpPr>
        <p:grpSpPr>
          <a:xfrm>
            <a:off x="6289754" y="2303161"/>
            <a:ext cx="333585" cy="307287"/>
            <a:chOff x="2682350" y="2643425"/>
            <a:chExt cx="473775" cy="436425"/>
          </a:xfrm>
        </p:grpSpPr>
        <p:sp>
          <p:nvSpPr>
            <p:cNvPr id="6522" name="Google Shape;6522;p6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3" name="Google Shape;6523;p6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4" name="Google Shape;6524;p6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5" name="Google Shape;6525;p6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6" name="Google Shape;6526;p6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7" name="Google Shape;6527;p6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28" name="Google Shape;6528;p6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29" name="Google Shape;6529;p60"/>
          <p:cNvGrpSpPr/>
          <p:nvPr/>
        </p:nvGrpSpPr>
        <p:grpSpPr>
          <a:xfrm>
            <a:off x="6755243" y="2287178"/>
            <a:ext cx="238531" cy="339253"/>
            <a:chOff x="3342725" y="2620775"/>
            <a:chExt cx="338775" cy="481825"/>
          </a:xfrm>
        </p:grpSpPr>
        <p:sp>
          <p:nvSpPr>
            <p:cNvPr id="6530" name="Google Shape;6530;p6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1" name="Google Shape;6531;p6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2" name="Google Shape;6532;p6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33" name="Google Shape;6533;p60"/>
          <p:cNvGrpSpPr/>
          <p:nvPr/>
        </p:nvGrpSpPr>
        <p:grpSpPr>
          <a:xfrm>
            <a:off x="7148994" y="2287178"/>
            <a:ext cx="278296" cy="339253"/>
            <a:chOff x="3907325" y="2620775"/>
            <a:chExt cx="395250" cy="481825"/>
          </a:xfrm>
        </p:grpSpPr>
        <p:sp>
          <p:nvSpPr>
            <p:cNvPr id="6534" name="Google Shape;6534;p6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5" name="Google Shape;6535;p6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6" name="Google Shape;6536;p6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7" name="Google Shape;6537;p6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38" name="Google Shape;6538;p60"/>
          <p:cNvGrpSpPr/>
          <p:nvPr/>
        </p:nvGrpSpPr>
        <p:grpSpPr>
          <a:xfrm>
            <a:off x="7542181" y="2297783"/>
            <a:ext cx="339253" cy="318042"/>
            <a:chOff x="4456875" y="2635825"/>
            <a:chExt cx="481825" cy="451700"/>
          </a:xfrm>
        </p:grpSpPr>
        <p:sp>
          <p:nvSpPr>
            <p:cNvPr id="6539" name="Google Shape;6539;p6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0" name="Google Shape;6540;p6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1" name="Google Shape;6541;p6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2" name="Google Shape;6542;p6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3" name="Google Shape;6543;p6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4" name="Google Shape;6544;p6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45" name="Google Shape;6545;p60"/>
          <p:cNvGrpSpPr/>
          <p:nvPr/>
        </p:nvGrpSpPr>
        <p:grpSpPr>
          <a:xfrm>
            <a:off x="7967105" y="2297783"/>
            <a:ext cx="339253" cy="318042"/>
            <a:chOff x="5049725" y="2635825"/>
            <a:chExt cx="481825" cy="451700"/>
          </a:xfrm>
        </p:grpSpPr>
        <p:sp>
          <p:nvSpPr>
            <p:cNvPr id="6546" name="Google Shape;6546;p6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7" name="Google Shape;6547;p6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8" name="Google Shape;6548;p6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49" name="Google Shape;6549;p60"/>
          <p:cNvGrpSpPr/>
          <p:nvPr/>
        </p:nvGrpSpPr>
        <p:grpSpPr>
          <a:xfrm>
            <a:off x="2211475" y="3952243"/>
            <a:ext cx="338566" cy="338373"/>
            <a:chOff x="5643000" y="2621375"/>
            <a:chExt cx="480850" cy="480575"/>
          </a:xfrm>
        </p:grpSpPr>
        <p:sp>
          <p:nvSpPr>
            <p:cNvPr id="6550" name="Google Shape;6550;p6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1" name="Google Shape;6551;p6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2" name="Google Shape;6552;p6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3" name="Google Shape;6553;p6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4" name="Google Shape;6554;p6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5" name="Google Shape;6555;p6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6" name="Google Shape;6556;p6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57" name="Google Shape;6557;p60"/>
          <p:cNvGrpSpPr/>
          <p:nvPr/>
        </p:nvGrpSpPr>
        <p:grpSpPr>
          <a:xfrm>
            <a:off x="4032695" y="3951803"/>
            <a:ext cx="339359" cy="339253"/>
            <a:chOff x="6235250" y="2620775"/>
            <a:chExt cx="481975" cy="481825"/>
          </a:xfrm>
        </p:grpSpPr>
        <p:sp>
          <p:nvSpPr>
            <p:cNvPr id="6558" name="Google Shape;6558;p6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59" name="Google Shape;6559;p6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0" name="Google Shape;6560;p6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1" name="Google Shape;6561;p6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2" name="Google Shape;6562;p6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63" name="Google Shape;6563;p60"/>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64" name="Google Shape;6564;p60"/>
          <p:cNvGrpSpPr/>
          <p:nvPr/>
        </p:nvGrpSpPr>
        <p:grpSpPr>
          <a:xfrm>
            <a:off x="5465078" y="2711317"/>
            <a:ext cx="341101" cy="339253"/>
            <a:chOff x="1535000" y="3223325"/>
            <a:chExt cx="484450" cy="481825"/>
          </a:xfrm>
        </p:grpSpPr>
        <p:sp>
          <p:nvSpPr>
            <p:cNvPr id="6565" name="Google Shape;6565;p6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6" name="Google Shape;6566;p6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7" name="Google Shape;6567;p6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68" name="Google Shape;6568;p60"/>
          <p:cNvGrpSpPr/>
          <p:nvPr/>
        </p:nvGrpSpPr>
        <p:grpSpPr>
          <a:xfrm>
            <a:off x="5872645" y="2746618"/>
            <a:ext cx="339253" cy="268649"/>
            <a:chOff x="2085525" y="3263750"/>
            <a:chExt cx="481825" cy="381550"/>
          </a:xfrm>
        </p:grpSpPr>
        <p:sp>
          <p:nvSpPr>
            <p:cNvPr id="6569" name="Google Shape;6569;p6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0" name="Google Shape;6570;p6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71" name="Google Shape;6571;p60"/>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72" name="Google Shape;6572;p60"/>
          <p:cNvGrpSpPr/>
          <p:nvPr/>
        </p:nvGrpSpPr>
        <p:grpSpPr>
          <a:xfrm>
            <a:off x="6704407" y="2711308"/>
            <a:ext cx="340204" cy="339271"/>
            <a:chOff x="3270450" y="3213625"/>
            <a:chExt cx="483175" cy="481850"/>
          </a:xfrm>
        </p:grpSpPr>
        <p:sp>
          <p:nvSpPr>
            <p:cNvPr id="6573" name="Google Shape;6573;p6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4" name="Google Shape;6574;p6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5" name="Google Shape;6575;p60"/>
          <p:cNvGrpSpPr/>
          <p:nvPr/>
        </p:nvGrpSpPr>
        <p:grpSpPr>
          <a:xfrm>
            <a:off x="7203676" y="2711317"/>
            <a:ext cx="168931" cy="339253"/>
            <a:chOff x="3984950" y="3213600"/>
            <a:chExt cx="239925" cy="481825"/>
          </a:xfrm>
        </p:grpSpPr>
        <p:sp>
          <p:nvSpPr>
            <p:cNvPr id="6576" name="Google Shape;6576;p6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7" name="Google Shape;6577;p6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578" name="Google Shape;6578;p60"/>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79" name="Google Shape;6579;p60"/>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580" name="Google Shape;6580;p60"/>
          <p:cNvGrpSpPr/>
          <p:nvPr/>
        </p:nvGrpSpPr>
        <p:grpSpPr>
          <a:xfrm>
            <a:off x="1736111" y="3981487"/>
            <a:ext cx="355218" cy="279880"/>
            <a:chOff x="5629975" y="3255775"/>
            <a:chExt cx="504500" cy="397500"/>
          </a:xfrm>
        </p:grpSpPr>
        <p:sp>
          <p:nvSpPr>
            <p:cNvPr id="6581" name="Google Shape;6581;p6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2" name="Google Shape;6582;p6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3" name="Google Shape;6583;p6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4" name="Google Shape;6584;p6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5" name="Google Shape;6585;p6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86" name="Google Shape;6586;p60"/>
          <p:cNvGrpSpPr/>
          <p:nvPr/>
        </p:nvGrpSpPr>
        <p:grpSpPr>
          <a:xfrm>
            <a:off x="3572294" y="3981593"/>
            <a:ext cx="340256" cy="279669"/>
            <a:chOff x="6234950" y="3255925"/>
            <a:chExt cx="483250" cy="397200"/>
          </a:xfrm>
        </p:grpSpPr>
        <p:sp>
          <p:nvSpPr>
            <p:cNvPr id="6587" name="Google Shape;6587;p6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8" name="Google Shape;6588;p6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89" name="Google Shape;6589;p6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0" name="Google Shape;6590;p6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1" name="Google Shape;6591;p6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2" name="Google Shape;6592;p6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3" name="Google Shape;6593;p60"/>
          <p:cNvGrpSpPr/>
          <p:nvPr/>
        </p:nvGrpSpPr>
        <p:grpSpPr>
          <a:xfrm>
            <a:off x="5043532" y="3125970"/>
            <a:ext cx="318042" cy="339253"/>
            <a:chOff x="914900" y="3806450"/>
            <a:chExt cx="451700" cy="481825"/>
          </a:xfrm>
        </p:grpSpPr>
        <p:sp>
          <p:nvSpPr>
            <p:cNvPr id="6594" name="Google Shape;6594;p6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5" name="Google Shape;6595;p6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6" name="Google Shape;6596;p6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7" name="Google Shape;6597;p6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8" name="Google Shape;6598;p6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99" name="Google Shape;6599;p60"/>
          <p:cNvGrpSpPr/>
          <p:nvPr/>
        </p:nvGrpSpPr>
        <p:grpSpPr>
          <a:xfrm>
            <a:off x="5462454" y="3125785"/>
            <a:ext cx="346347" cy="339623"/>
            <a:chOff x="1490050" y="3805975"/>
            <a:chExt cx="491900" cy="482350"/>
          </a:xfrm>
        </p:grpSpPr>
        <p:sp>
          <p:nvSpPr>
            <p:cNvPr id="6600" name="Google Shape;6600;p6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1" name="Google Shape;6601;p6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2" name="Google Shape;6602;p6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3" name="Google Shape;6603;p6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04" name="Google Shape;6604;p60"/>
          <p:cNvGrpSpPr/>
          <p:nvPr/>
        </p:nvGrpSpPr>
        <p:grpSpPr>
          <a:xfrm>
            <a:off x="5886322" y="3125970"/>
            <a:ext cx="311899" cy="339253"/>
            <a:chOff x="2104275" y="3806450"/>
            <a:chExt cx="442975" cy="481825"/>
          </a:xfrm>
        </p:grpSpPr>
        <p:sp>
          <p:nvSpPr>
            <p:cNvPr id="6605" name="Google Shape;6605;p6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6" name="Google Shape;6606;p6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07" name="Google Shape;6607;p60"/>
          <p:cNvGrpSpPr/>
          <p:nvPr/>
        </p:nvGrpSpPr>
        <p:grpSpPr>
          <a:xfrm>
            <a:off x="6309839" y="3125970"/>
            <a:ext cx="293416" cy="339253"/>
            <a:chOff x="2710875" y="3806450"/>
            <a:chExt cx="416725" cy="481825"/>
          </a:xfrm>
        </p:grpSpPr>
        <p:sp>
          <p:nvSpPr>
            <p:cNvPr id="6608" name="Google Shape;6608;p6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09" name="Google Shape;6609;p6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0" name="Google Shape;6610;p60"/>
          <p:cNvGrpSpPr/>
          <p:nvPr/>
        </p:nvGrpSpPr>
        <p:grpSpPr>
          <a:xfrm>
            <a:off x="6704883" y="3166412"/>
            <a:ext cx="339253" cy="258369"/>
            <a:chOff x="3271200" y="3863875"/>
            <a:chExt cx="481825" cy="366950"/>
          </a:xfrm>
        </p:grpSpPr>
        <p:sp>
          <p:nvSpPr>
            <p:cNvPr id="6611" name="Google Shape;6611;p6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2" name="Google Shape;6612;p6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3" name="Google Shape;6613;p60"/>
          <p:cNvGrpSpPr/>
          <p:nvPr/>
        </p:nvGrpSpPr>
        <p:grpSpPr>
          <a:xfrm>
            <a:off x="7140377" y="3126199"/>
            <a:ext cx="295528" cy="338795"/>
            <a:chOff x="3895050" y="3806775"/>
            <a:chExt cx="419725" cy="481175"/>
          </a:xfrm>
        </p:grpSpPr>
        <p:sp>
          <p:nvSpPr>
            <p:cNvPr id="6614" name="Google Shape;6614;p6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5" name="Google Shape;6615;p6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16" name="Google Shape;6616;p60"/>
          <p:cNvGrpSpPr/>
          <p:nvPr/>
        </p:nvGrpSpPr>
        <p:grpSpPr>
          <a:xfrm>
            <a:off x="7543659" y="3125979"/>
            <a:ext cx="336296" cy="339235"/>
            <a:chOff x="4464775" y="3806475"/>
            <a:chExt cx="477625" cy="481800"/>
          </a:xfrm>
        </p:grpSpPr>
        <p:sp>
          <p:nvSpPr>
            <p:cNvPr id="6617" name="Google Shape;6617;p6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8" name="Google Shape;6618;p6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19" name="Google Shape;6619;p6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0" name="Google Shape;6620;p6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1" name="Google Shape;6621;p6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2" name="Google Shape;6622;p6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23" name="Google Shape;6623;p60"/>
          <p:cNvGrpSpPr/>
          <p:nvPr/>
        </p:nvGrpSpPr>
        <p:grpSpPr>
          <a:xfrm>
            <a:off x="7967105" y="3125970"/>
            <a:ext cx="339253" cy="339253"/>
            <a:chOff x="5049725" y="3806450"/>
            <a:chExt cx="481825" cy="481825"/>
          </a:xfrm>
        </p:grpSpPr>
        <p:sp>
          <p:nvSpPr>
            <p:cNvPr id="6624" name="Google Shape;6624;p6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5" name="Google Shape;6625;p6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6" name="Google Shape;6626;p6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27" name="Google Shape;6627;p60"/>
          <p:cNvGrpSpPr/>
          <p:nvPr/>
        </p:nvGrpSpPr>
        <p:grpSpPr>
          <a:xfrm>
            <a:off x="1276714" y="3951798"/>
            <a:ext cx="339253" cy="339253"/>
            <a:chOff x="5651375" y="3806450"/>
            <a:chExt cx="481825" cy="481825"/>
          </a:xfrm>
        </p:grpSpPr>
        <p:sp>
          <p:nvSpPr>
            <p:cNvPr id="6628" name="Google Shape;6628;p6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29" name="Google Shape;6629;p6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0" name="Google Shape;6630;p6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1" name="Google Shape;6631;p6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2" name="Google Shape;6632;p60"/>
          <p:cNvGrpSpPr/>
          <p:nvPr/>
        </p:nvGrpSpPr>
        <p:grpSpPr>
          <a:xfrm>
            <a:off x="3153646" y="3953787"/>
            <a:ext cx="298503" cy="335275"/>
            <a:chOff x="6264300" y="3809300"/>
            <a:chExt cx="423950" cy="476175"/>
          </a:xfrm>
        </p:grpSpPr>
        <p:sp>
          <p:nvSpPr>
            <p:cNvPr id="6633" name="Google Shape;6633;p6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4" name="Google Shape;6634;p6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5" name="Google Shape;6635;p6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36" name="Google Shape;6636;p60"/>
          <p:cNvGrpSpPr/>
          <p:nvPr/>
        </p:nvGrpSpPr>
        <p:grpSpPr>
          <a:xfrm>
            <a:off x="5032267" y="3538881"/>
            <a:ext cx="340573" cy="339271"/>
            <a:chOff x="898875" y="4399275"/>
            <a:chExt cx="483700" cy="481850"/>
          </a:xfrm>
        </p:grpSpPr>
        <p:sp>
          <p:nvSpPr>
            <p:cNvPr id="6637" name="Google Shape;6637;p6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8" name="Google Shape;6638;p60"/>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39" name="Google Shape;6639;p6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0" name="Google Shape;6640;p6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1" name="Google Shape;6641;p6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2" name="Google Shape;6642;p6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3" name="Google Shape;6643;p6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4" name="Google Shape;6644;p6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45" name="Google Shape;6645;p60"/>
          <p:cNvGrpSpPr/>
          <p:nvPr/>
        </p:nvGrpSpPr>
        <p:grpSpPr>
          <a:xfrm>
            <a:off x="5466000" y="3554133"/>
            <a:ext cx="339253" cy="308765"/>
            <a:chOff x="1492675" y="4420975"/>
            <a:chExt cx="481825" cy="438525"/>
          </a:xfrm>
        </p:grpSpPr>
        <p:sp>
          <p:nvSpPr>
            <p:cNvPr id="6646" name="Google Shape;6646;p6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7" name="Google Shape;6647;p6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8" name="Google Shape;6648;p6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49" name="Google Shape;6649;p6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0" name="Google Shape;6650;p6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51" name="Google Shape;6651;p60"/>
          <p:cNvGrpSpPr/>
          <p:nvPr/>
        </p:nvGrpSpPr>
        <p:grpSpPr>
          <a:xfrm>
            <a:off x="5870982" y="3539558"/>
            <a:ext cx="342580" cy="337915"/>
            <a:chOff x="2084100" y="4400250"/>
            <a:chExt cx="486550" cy="479925"/>
          </a:xfrm>
        </p:grpSpPr>
        <p:sp>
          <p:nvSpPr>
            <p:cNvPr id="6652" name="Google Shape;6652;p6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3" name="Google Shape;6653;p6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4" name="Google Shape;6654;p6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5" name="Google Shape;6655;p6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6" name="Google Shape;6656;p6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57" name="Google Shape;6657;p6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58" name="Google Shape;6658;p60"/>
          <p:cNvGrpSpPr/>
          <p:nvPr/>
        </p:nvGrpSpPr>
        <p:grpSpPr>
          <a:xfrm>
            <a:off x="6307462" y="3538907"/>
            <a:ext cx="298169" cy="339218"/>
            <a:chOff x="2707950" y="4399325"/>
            <a:chExt cx="423475" cy="481775"/>
          </a:xfrm>
        </p:grpSpPr>
        <p:sp>
          <p:nvSpPr>
            <p:cNvPr id="6659" name="Google Shape;6659;p6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0" name="Google Shape;6660;p6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1" name="Google Shape;6661;p6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2" name="Google Shape;6662;p6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3" name="Google Shape;6663;p6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4" name="Google Shape;6664;p6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5" name="Google Shape;6665;p6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6" name="Google Shape;6666;p6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7" name="Google Shape;6667;p6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8" name="Google Shape;6668;p6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69" name="Google Shape;6669;p6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0" name="Google Shape;6670;p6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1" name="Google Shape;6671;p60"/>
          <p:cNvGrpSpPr/>
          <p:nvPr/>
        </p:nvGrpSpPr>
        <p:grpSpPr>
          <a:xfrm>
            <a:off x="6736981" y="3538881"/>
            <a:ext cx="275057" cy="339271"/>
            <a:chOff x="3330525" y="4399275"/>
            <a:chExt cx="390650" cy="481850"/>
          </a:xfrm>
        </p:grpSpPr>
        <p:sp>
          <p:nvSpPr>
            <p:cNvPr id="6672" name="Google Shape;6672;p6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3" name="Google Shape;6673;p6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4" name="Google Shape;6674;p6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5" name="Google Shape;6675;p6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6" name="Google Shape;6676;p6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7" name="Google Shape;6677;p6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78" name="Google Shape;6678;p6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79" name="Google Shape;6679;p60"/>
          <p:cNvGrpSpPr/>
          <p:nvPr/>
        </p:nvGrpSpPr>
        <p:grpSpPr>
          <a:xfrm>
            <a:off x="7161510" y="3538890"/>
            <a:ext cx="253265" cy="339253"/>
            <a:chOff x="3938800" y="4399275"/>
            <a:chExt cx="359700" cy="481825"/>
          </a:xfrm>
        </p:grpSpPr>
        <p:sp>
          <p:nvSpPr>
            <p:cNvPr id="6680" name="Google Shape;6680;p6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1" name="Google Shape;6681;p6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2" name="Google Shape;6682;p6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3" name="Google Shape;6683;p6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4" name="Google Shape;6684;p6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85" name="Google Shape;6685;p60"/>
          <p:cNvGrpSpPr/>
          <p:nvPr/>
        </p:nvGrpSpPr>
        <p:grpSpPr>
          <a:xfrm>
            <a:off x="7632288" y="3538890"/>
            <a:ext cx="159039" cy="339253"/>
            <a:chOff x="4584850" y="4399275"/>
            <a:chExt cx="225875" cy="481825"/>
          </a:xfrm>
        </p:grpSpPr>
        <p:sp>
          <p:nvSpPr>
            <p:cNvPr id="6686" name="Google Shape;6686;p6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87" name="Google Shape;6687;p6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88" name="Google Shape;6688;p60"/>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689" name="Google Shape;6689;p60"/>
          <p:cNvGrpSpPr/>
          <p:nvPr/>
        </p:nvGrpSpPr>
        <p:grpSpPr>
          <a:xfrm>
            <a:off x="817316" y="3951795"/>
            <a:ext cx="339253" cy="339253"/>
            <a:chOff x="5642550" y="4399275"/>
            <a:chExt cx="481825" cy="481825"/>
          </a:xfrm>
        </p:grpSpPr>
        <p:sp>
          <p:nvSpPr>
            <p:cNvPr id="6690" name="Google Shape;6690;p6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1" name="Google Shape;6691;p6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2" name="Google Shape;6692;p60"/>
          <p:cNvGrpSpPr/>
          <p:nvPr/>
        </p:nvGrpSpPr>
        <p:grpSpPr>
          <a:xfrm>
            <a:off x="2670186" y="3963703"/>
            <a:ext cx="363316" cy="315437"/>
            <a:chOff x="6218300" y="4416175"/>
            <a:chExt cx="516000" cy="448000"/>
          </a:xfrm>
        </p:grpSpPr>
        <p:sp>
          <p:nvSpPr>
            <p:cNvPr id="6693" name="Google Shape;6693;p6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4" name="Google Shape;6694;p6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5" name="Google Shape;6695;p6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696" name="Google Shape;6696;p60"/>
          <p:cNvGrpSpPr/>
          <p:nvPr/>
        </p:nvGrpSpPr>
        <p:grpSpPr>
          <a:xfrm>
            <a:off x="5870391" y="3951792"/>
            <a:ext cx="339253" cy="339253"/>
            <a:chOff x="899850" y="4992125"/>
            <a:chExt cx="481825" cy="481825"/>
          </a:xfrm>
        </p:grpSpPr>
        <p:sp>
          <p:nvSpPr>
            <p:cNvPr id="6697" name="Google Shape;6697;p6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8" name="Google Shape;6698;p6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699" name="Google Shape;6699;p6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00" name="Google Shape;6700;p60"/>
          <p:cNvGrpSpPr/>
          <p:nvPr/>
        </p:nvGrpSpPr>
        <p:grpSpPr>
          <a:xfrm>
            <a:off x="5410993" y="3951792"/>
            <a:ext cx="339253" cy="339253"/>
            <a:chOff x="1492675" y="4992125"/>
            <a:chExt cx="481825" cy="481825"/>
          </a:xfrm>
        </p:grpSpPr>
        <p:sp>
          <p:nvSpPr>
            <p:cNvPr id="6701" name="Google Shape;6701;p6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2" name="Google Shape;6702;p6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03" name="Google Shape;6703;p60"/>
          <p:cNvGrpSpPr/>
          <p:nvPr/>
        </p:nvGrpSpPr>
        <p:grpSpPr>
          <a:xfrm>
            <a:off x="4951595" y="3951792"/>
            <a:ext cx="339253" cy="339253"/>
            <a:chOff x="2085525" y="4992125"/>
            <a:chExt cx="481825" cy="481825"/>
          </a:xfrm>
        </p:grpSpPr>
        <p:sp>
          <p:nvSpPr>
            <p:cNvPr id="6704" name="Google Shape;6704;p6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5" name="Google Shape;6705;p6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06" name="Google Shape;6706;p60"/>
          <p:cNvGrpSpPr/>
          <p:nvPr/>
        </p:nvGrpSpPr>
        <p:grpSpPr>
          <a:xfrm>
            <a:off x="6789344" y="3951792"/>
            <a:ext cx="339253" cy="339253"/>
            <a:chOff x="2678350" y="4992125"/>
            <a:chExt cx="481825" cy="481825"/>
          </a:xfrm>
        </p:grpSpPr>
        <p:sp>
          <p:nvSpPr>
            <p:cNvPr id="6707" name="Google Shape;6707;p6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8" name="Google Shape;6708;p6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09" name="Google Shape;6709;p6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10" name="Google Shape;6710;p60"/>
          <p:cNvGrpSpPr/>
          <p:nvPr/>
        </p:nvGrpSpPr>
        <p:grpSpPr>
          <a:xfrm>
            <a:off x="4492198" y="3951792"/>
            <a:ext cx="339253" cy="339253"/>
            <a:chOff x="3271200" y="4992125"/>
            <a:chExt cx="481825" cy="481825"/>
          </a:xfrm>
        </p:grpSpPr>
        <p:sp>
          <p:nvSpPr>
            <p:cNvPr id="6711" name="Google Shape;6711;p6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2" name="Google Shape;6712;p6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3" name="Google Shape;6713;p6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714" name="Google Shape;6714;p60"/>
          <p:cNvGrpSpPr/>
          <p:nvPr/>
        </p:nvGrpSpPr>
        <p:grpSpPr>
          <a:xfrm>
            <a:off x="6329788" y="3952813"/>
            <a:ext cx="339411" cy="337211"/>
            <a:chOff x="5049575" y="4993600"/>
            <a:chExt cx="482050" cy="478925"/>
          </a:xfrm>
        </p:grpSpPr>
        <p:sp>
          <p:nvSpPr>
            <p:cNvPr id="6715" name="Google Shape;6715;p6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6" name="Google Shape;6716;p6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7" name="Google Shape;6717;p6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718" name="Google Shape;6718;p6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719" name="Google Shape;6719;p60"/>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720" name="Google Shape;6720;p6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721" name="Google Shape;6721;p60"/>
          <p:cNvGrpSpPr/>
          <p:nvPr/>
        </p:nvGrpSpPr>
        <p:grpSpPr>
          <a:xfrm>
            <a:off x="7248742" y="3975375"/>
            <a:ext cx="195300" cy="343772"/>
            <a:chOff x="3999225" y="4364775"/>
            <a:chExt cx="195300" cy="343772"/>
          </a:xfrm>
        </p:grpSpPr>
        <p:grpSp>
          <p:nvGrpSpPr>
            <p:cNvPr id="6722" name="Google Shape;6722;p60"/>
            <p:cNvGrpSpPr/>
            <p:nvPr/>
          </p:nvGrpSpPr>
          <p:grpSpPr>
            <a:xfrm>
              <a:off x="4048568" y="4562577"/>
              <a:ext cx="97317" cy="145970"/>
              <a:chOff x="1529575" y="2222650"/>
              <a:chExt cx="203125" cy="304675"/>
            </a:xfrm>
          </p:grpSpPr>
          <p:sp>
            <p:nvSpPr>
              <p:cNvPr id="6723" name="Google Shape;6723;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60"/>
            <p:cNvGrpSpPr/>
            <p:nvPr/>
          </p:nvGrpSpPr>
          <p:grpSpPr>
            <a:xfrm>
              <a:off x="3999225" y="4364775"/>
              <a:ext cx="195300" cy="195300"/>
              <a:chOff x="3999225" y="4364775"/>
              <a:chExt cx="195300" cy="195300"/>
            </a:xfrm>
          </p:grpSpPr>
          <p:sp>
            <p:nvSpPr>
              <p:cNvPr id="6726" name="Google Shape;6726;p60"/>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0"/>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8" name="Google Shape;6728;p60"/>
          <p:cNvGrpSpPr/>
          <p:nvPr/>
        </p:nvGrpSpPr>
        <p:grpSpPr>
          <a:xfrm>
            <a:off x="7564186" y="3991627"/>
            <a:ext cx="277088" cy="259611"/>
            <a:chOff x="4335888" y="4398114"/>
            <a:chExt cx="277088" cy="259611"/>
          </a:xfrm>
        </p:grpSpPr>
        <p:grpSp>
          <p:nvGrpSpPr>
            <p:cNvPr id="6729" name="Google Shape;6729;p60"/>
            <p:cNvGrpSpPr/>
            <p:nvPr/>
          </p:nvGrpSpPr>
          <p:grpSpPr>
            <a:xfrm>
              <a:off x="4335888" y="4462425"/>
              <a:ext cx="195300" cy="195300"/>
              <a:chOff x="4335888" y="4462425"/>
              <a:chExt cx="195300" cy="195300"/>
            </a:xfrm>
          </p:grpSpPr>
          <p:sp>
            <p:nvSpPr>
              <p:cNvPr id="6730" name="Google Shape;6730;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60"/>
            <p:cNvGrpSpPr/>
            <p:nvPr/>
          </p:nvGrpSpPr>
          <p:grpSpPr>
            <a:xfrm>
              <a:off x="4509813" y="4398114"/>
              <a:ext cx="103162" cy="103198"/>
              <a:chOff x="2277975" y="2021700"/>
              <a:chExt cx="215325" cy="215400"/>
            </a:xfrm>
          </p:grpSpPr>
          <p:sp>
            <p:nvSpPr>
              <p:cNvPr id="6733" name="Google Shape;6733;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35" name="Google Shape;6735;p60"/>
          <p:cNvGrpSpPr/>
          <p:nvPr/>
        </p:nvGrpSpPr>
        <p:grpSpPr>
          <a:xfrm>
            <a:off x="7961419" y="4049613"/>
            <a:ext cx="392275" cy="195300"/>
            <a:chOff x="4752588" y="4440200"/>
            <a:chExt cx="392275" cy="195300"/>
          </a:xfrm>
        </p:grpSpPr>
        <p:grpSp>
          <p:nvGrpSpPr>
            <p:cNvPr id="6736" name="Google Shape;6736;p60"/>
            <p:cNvGrpSpPr/>
            <p:nvPr/>
          </p:nvGrpSpPr>
          <p:grpSpPr>
            <a:xfrm>
              <a:off x="4950384" y="4469728"/>
              <a:ext cx="194479" cy="136244"/>
              <a:chOff x="3163375" y="2175125"/>
              <a:chExt cx="405925" cy="284375"/>
            </a:xfrm>
          </p:grpSpPr>
          <p:sp>
            <p:nvSpPr>
              <p:cNvPr id="6737" name="Google Shape;6737;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60"/>
            <p:cNvGrpSpPr/>
            <p:nvPr/>
          </p:nvGrpSpPr>
          <p:grpSpPr>
            <a:xfrm>
              <a:off x="4752588" y="4440200"/>
              <a:ext cx="195300" cy="195300"/>
              <a:chOff x="4335888" y="4462425"/>
              <a:chExt cx="195300" cy="195300"/>
            </a:xfrm>
          </p:grpSpPr>
          <p:sp>
            <p:nvSpPr>
              <p:cNvPr id="6741" name="Google Shape;6741;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46"/>
        <p:cNvGrpSpPr/>
        <p:nvPr/>
      </p:nvGrpSpPr>
      <p:grpSpPr>
        <a:xfrm>
          <a:off x="0" y="0"/>
          <a:ext cx="0" cy="0"/>
          <a:chOff x="0" y="0"/>
          <a:chExt cx="0" cy="0"/>
        </a:xfrm>
      </p:grpSpPr>
      <p:grpSp>
        <p:nvGrpSpPr>
          <p:cNvPr id="6747" name="Google Shape;6747;p61"/>
          <p:cNvGrpSpPr/>
          <p:nvPr/>
        </p:nvGrpSpPr>
        <p:grpSpPr>
          <a:xfrm>
            <a:off x="856199" y="1311179"/>
            <a:ext cx="322099" cy="370529"/>
            <a:chOff x="-42971725" y="3217825"/>
            <a:chExt cx="275675" cy="317125"/>
          </a:xfrm>
        </p:grpSpPr>
        <p:sp>
          <p:nvSpPr>
            <p:cNvPr id="6748" name="Google Shape;6748;p6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61"/>
          <p:cNvGrpSpPr/>
          <p:nvPr/>
        </p:nvGrpSpPr>
        <p:grpSpPr>
          <a:xfrm>
            <a:off x="828113" y="1779835"/>
            <a:ext cx="378270" cy="337551"/>
            <a:chOff x="-42996150" y="3612600"/>
            <a:chExt cx="323750" cy="288900"/>
          </a:xfrm>
        </p:grpSpPr>
        <p:sp>
          <p:nvSpPr>
            <p:cNvPr id="6752" name="Google Shape;6752;p6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1"/>
          <p:cNvGrpSpPr/>
          <p:nvPr/>
        </p:nvGrpSpPr>
        <p:grpSpPr>
          <a:xfrm>
            <a:off x="830874" y="2189205"/>
            <a:ext cx="372749" cy="370909"/>
            <a:chOff x="-42994575" y="3950300"/>
            <a:chExt cx="319025" cy="317450"/>
          </a:xfrm>
        </p:grpSpPr>
        <p:sp>
          <p:nvSpPr>
            <p:cNvPr id="6756" name="Google Shape;6756;p6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61"/>
          <p:cNvGrpSpPr/>
          <p:nvPr/>
        </p:nvGrpSpPr>
        <p:grpSpPr>
          <a:xfrm>
            <a:off x="2984269" y="1336037"/>
            <a:ext cx="371785" cy="370879"/>
            <a:chOff x="-41111350" y="3239100"/>
            <a:chExt cx="318200" cy="317425"/>
          </a:xfrm>
        </p:grpSpPr>
        <p:sp>
          <p:nvSpPr>
            <p:cNvPr id="6760" name="Google Shape;6760;p6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61"/>
          <p:cNvGrpSpPr/>
          <p:nvPr/>
        </p:nvGrpSpPr>
        <p:grpSpPr>
          <a:xfrm>
            <a:off x="2980588" y="1771568"/>
            <a:ext cx="379146" cy="370967"/>
            <a:chOff x="-41117650" y="3605525"/>
            <a:chExt cx="324500" cy="317500"/>
          </a:xfrm>
        </p:grpSpPr>
        <p:sp>
          <p:nvSpPr>
            <p:cNvPr id="6765" name="Google Shape;6765;p6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8" name="Google Shape;6768;p61"/>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9" name="Google Shape;6769;p61"/>
          <p:cNvGrpSpPr/>
          <p:nvPr/>
        </p:nvGrpSpPr>
        <p:grpSpPr>
          <a:xfrm>
            <a:off x="1806843" y="2663092"/>
            <a:ext cx="216271" cy="371814"/>
            <a:chOff x="-39205300" y="3220175"/>
            <a:chExt cx="185100" cy="318225"/>
          </a:xfrm>
        </p:grpSpPr>
        <p:sp>
          <p:nvSpPr>
            <p:cNvPr id="6770" name="Google Shape;6770;p6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1"/>
          <p:cNvGrpSpPr/>
          <p:nvPr/>
        </p:nvGrpSpPr>
        <p:grpSpPr>
          <a:xfrm>
            <a:off x="1772370" y="3123163"/>
            <a:ext cx="300016" cy="369273"/>
            <a:chOff x="-39248625" y="3588600"/>
            <a:chExt cx="256775" cy="316050"/>
          </a:xfrm>
        </p:grpSpPr>
        <p:sp>
          <p:nvSpPr>
            <p:cNvPr id="6773" name="Google Shape;6773;p6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5" name="Google Shape;6775;p61"/>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7" name="Google Shape;6777;p61"/>
          <p:cNvGrpSpPr/>
          <p:nvPr/>
        </p:nvGrpSpPr>
        <p:grpSpPr>
          <a:xfrm>
            <a:off x="1223084" y="1311179"/>
            <a:ext cx="429504" cy="370879"/>
            <a:chOff x="-42651700" y="3217825"/>
            <a:chExt cx="367600" cy="317425"/>
          </a:xfrm>
        </p:grpSpPr>
        <p:sp>
          <p:nvSpPr>
            <p:cNvPr id="6778" name="Google Shape;6778;p6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61"/>
          <p:cNvGrpSpPr/>
          <p:nvPr/>
        </p:nvGrpSpPr>
        <p:grpSpPr>
          <a:xfrm>
            <a:off x="1258516" y="1750829"/>
            <a:ext cx="358640" cy="363226"/>
            <a:chOff x="-42617300" y="3587775"/>
            <a:chExt cx="306950" cy="310875"/>
          </a:xfrm>
        </p:grpSpPr>
        <p:sp>
          <p:nvSpPr>
            <p:cNvPr id="6783" name="Google Shape;6783;p6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5" name="Google Shape;6785;p61"/>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61"/>
          <p:cNvGrpSpPr/>
          <p:nvPr/>
        </p:nvGrpSpPr>
        <p:grpSpPr>
          <a:xfrm>
            <a:off x="3430343" y="1335569"/>
            <a:ext cx="376926" cy="370324"/>
            <a:chOff x="-40748275" y="3238700"/>
            <a:chExt cx="322600" cy="316950"/>
          </a:xfrm>
        </p:grpSpPr>
        <p:sp>
          <p:nvSpPr>
            <p:cNvPr id="6787" name="Google Shape;6787;p6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61"/>
          <p:cNvGrpSpPr/>
          <p:nvPr/>
        </p:nvGrpSpPr>
        <p:grpSpPr>
          <a:xfrm>
            <a:off x="3432899" y="1803553"/>
            <a:ext cx="371814" cy="338690"/>
            <a:chOff x="-40745125" y="3632900"/>
            <a:chExt cx="318225" cy="289875"/>
          </a:xfrm>
        </p:grpSpPr>
        <p:sp>
          <p:nvSpPr>
            <p:cNvPr id="6794" name="Google Shape;6794;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61"/>
          <p:cNvGrpSpPr/>
          <p:nvPr/>
        </p:nvGrpSpPr>
        <p:grpSpPr>
          <a:xfrm>
            <a:off x="3437047" y="2214764"/>
            <a:ext cx="363518" cy="370178"/>
            <a:chOff x="-40742750" y="3972175"/>
            <a:chExt cx="311125" cy="316825"/>
          </a:xfrm>
        </p:grpSpPr>
        <p:sp>
          <p:nvSpPr>
            <p:cNvPr id="6802" name="Google Shape;6802;p6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61"/>
          <p:cNvGrpSpPr/>
          <p:nvPr/>
        </p:nvGrpSpPr>
        <p:grpSpPr>
          <a:xfrm>
            <a:off x="2219708" y="2664932"/>
            <a:ext cx="266892" cy="369974"/>
            <a:chOff x="-38860325" y="3221750"/>
            <a:chExt cx="228425" cy="316650"/>
          </a:xfrm>
        </p:grpSpPr>
        <p:sp>
          <p:nvSpPr>
            <p:cNvPr id="6805" name="Google Shape;6805;p6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61"/>
          <p:cNvGrpSpPr/>
          <p:nvPr/>
        </p:nvGrpSpPr>
        <p:grpSpPr>
          <a:xfrm>
            <a:off x="2170515" y="3126989"/>
            <a:ext cx="380081" cy="367111"/>
            <a:chOff x="-38905225" y="3591875"/>
            <a:chExt cx="325300" cy="314200"/>
          </a:xfrm>
        </p:grpSpPr>
        <p:sp>
          <p:nvSpPr>
            <p:cNvPr id="6810" name="Google Shape;6810;p6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3" name="Google Shape;6813;p61"/>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4" name="Google Shape;6814;p61"/>
          <p:cNvGrpSpPr/>
          <p:nvPr/>
        </p:nvGrpSpPr>
        <p:grpSpPr>
          <a:xfrm>
            <a:off x="3977265" y="3112069"/>
            <a:ext cx="290815" cy="369740"/>
            <a:chOff x="-37370925" y="3579105"/>
            <a:chExt cx="248900" cy="316450"/>
          </a:xfrm>
        </p:grpSpPr>
        <p:sp>
          <p:nvSpPr>
            <p:cNvPr id="6815" name="Google Shape;6815;p6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7" name="Google Shape;6817;p61"/>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1"/>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9" name="Google Shape;6819;p61"/>
          <p:cNvGrpSpPr/>
          <p:nvPr/>
        </p:nvGrpSpPr>
        <p:grpSpPr>
          <a:xfrm>
            <a:off x="1670640" y="2190140"/>
            <a:ext cx="371814" cy="369974"/>
            <a:chOff x="-42259725" y="3951100"/>
            <a:chExt cx="318225" cy="316650"/>
          </a:xfrm>
        </p:grpSpPr>
        <p:sp>
          <p:nvSpPr>
            <p:cNvPr id="6820" name="Google Shape;6820;p6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61"/>
          <p:cNvGrpSpPr/>
          <p:nvPr/>
        </p:nvGrpSpPr>
        <p:grpSpPr>
          <a:xfrm>
            <a:off x="3869002" y="1369161"/>
            <a:ext cx="370879" cy="337755"/>
            <a:chOff x="-40378075" y="3267450"/>
            <a:chExt cx="317425" cy="289075"/>
          </a:xfrm>
        </p:grpSpPr>
        <p:sp>
          <p:nvSpPr>
            <p:cNvPr id="6823" name="Google Shape;6823;p6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1"/>
          <p:cNvGrpSpPr/>
          <p:nvPr/>
        </p:nvGrpSpPr>
        <p:grpSpPr>
          <a:xfrm>
            <a:off x="3872668" y="1770429"/>
            <a:ext cx="363548" cy="369974"/>
            <a:chOff x="-40372575" y="3604550"/>
            <a:chExt cx="311150" cy="316650"/>
          </a:xfrm>
        </p:grpSpPr>
        <p:sp>
          <p:nvSpPr>
            <p:cNvPr id="6828" name="Google Shape;6828;p6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1" name="Google Shape;6831;p61"/>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2" name="Google Shape;6832;p61"/>
          <p:cNvGrpSpPr/>
          <p:nvPr/>
        </p:nvGrpSpPr>
        <p:grpSpPr>
          <a:xfrm>
            <a:off x="2596617" y="2663092"/>
            <a:ext cx="399038" cy="372165"/>
            <a:chOff x="-38542250" y="3220175"/>
            <a:chExt cx="341525" cy="318525"/>
          </a:xfrm>
        </p:grpSpPr>
        <p:sp>
          <p:nvSpPr>
            <p:cNvPr id="6833" name="Google Shape;6833;p6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61"/>
          <p:cNvGrpSpPr/>
          <p:nvPr/>
        </p:nvGrpSpPr>
        <p:grpSpPr>
          <a:xfrm>
            <a:off x="2618549" y="3122462"/>
            <a:ext cx="369974" cy="369068"/>
            <a:chOff x="-38537400" y="3588000"/>
            <a:chExt cx="316650" cy="315875"/>
          </a:xfrm>
        </p:grpSpPr>
        <p:sp>
          <p:nvSpPr>
            <p:cNvPr id="6837" name="Google Shape;6837;p6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61"/>
          <p:cNvGrpSpPr/>
          <p:nvPr/>
        </p:nvGrpSpPr>
        <p:grpSpPr>
          <a:xfrm>
            <a:off x="2617629" y="3579991"/>
            <a:ext cx="371814" cy="369974"/>
            <a:chOff x="-38538975" y="3954250"/>
            <a:chExt cx="318225" cy="316650"/>
          </a:xfrm>
        </p:grpSpPr>
        <p:sp>
          <p:nvSpPr>
            <p:cNvPr id="6842" name="Google Shape;6842;p6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61"/>
          <p:cNvGrpSpPr/>
          <p:nvPr/>
        </p:nvGrpSpPr>
        <p:grpSpPr>
          <a:xfrm>
            <a:off x="3934941" y="3574918"/>
            <a:ext cx="375465" cy="371814"/>
            <a:chOff x="-37385100" y="3949908"/>
            <a:chExt cx="321350" cy="318225"/>
          </a:xfrm>
        </p:grpSpPr>
        <p:sp>
          <p:nvSpPr>
            <p:cNvPr id="6845" name="Google Shape;6845;p6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61"/>
          <p:cNvGrpSpPr/>
          <p:nvPr/>
        </p:nvGrpSpPr>
        <p:grpSpPr>
          <a:xfrm>
            <a:off x="2110600" y="1310478"/>
            <a:ext cx="370909" cy="370675"/>
            <a:chOff x="-41895050" y="3217225"/>
            <a:chExt cx="317450" cy="317250"/>
          </a:xfrm>
        </p:grpSpPr>
        <p:sp>
          <p:nvSpPr>
            <p:cNvPr id="6848" name="Google Shape;6848;p6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61"/>
          <p:cNvGrpSpPr/>
          <p:nvPr/>
        </p:nvGrpSpPr>
        <p:grpSpPr>
          <a:xfrm>
            <a:off x="2110148" y="1747412"/>
            <a:ext cx="371814" cy="369974"/>
            <a:chOff x="-41893475" y="3584850"/>
            <a:chExt cx="318225" cy="316650"/>
          </a:xfrm>
        </p:grpSpPr>
        <p:sp>
          <p:nvSpPr>
            <p:cNvPr id="6854" name="Google Shape;6854;p6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8" name="Google Shape;6858;p61"/>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1"/>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0" name="Google Shape;6860;p61"/>
          <p:cNvGrpSpPr/>
          <p:nvPr/>
        </p:nvGrpSpPr>
        <p:grpSpPr>
          <a:xfrm>
            <a:off x="880176" y="3142704"/>
            <a:ext cx="337522" cy="370909"/>
            <a:chOff x="-39998250" y="3605325"/>
            <a:chExt cx="288875" cy="317450"/>
          </a:xfrm>
        </p:grpSpPr>
        <p:sp>
          <p:nvSpPr>
            <p:cNvPr id="6861" name="Google Shape;6861;p6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61"/>
          <p:cNvGrpSpPr/>
          <p:nvPr/>
        </p:nvGrpSpPr>
        <p:grpSpPr>
          <a:xfrm>
            <a:off x="863950" y="3601168"/>
            <a:ext cx="369974" cy="369945"/>
            <a:chOff x="-40011050" y="3972375"/>
            <a:chExt cx="316650" cy="316625"/>
          </a:xfrm>
        </p:grpSpPr>
        <p:sp>
          <p:nvSpPr>
            <p:cNvPr id="6864" name="Google Shape;6864;p6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6" name="Google Shape;6866;p61"/>
          <p:cNvGrpSpPr/>
          <p:nvPr/>
        </p:nvGrpSpPr>
        <p:grpSpPr>
          <a:xfrm>
            <a:off x="3095881" y="2665867"/>
            <a:ext cx="266921" cy="369039"/>
            <a:chOff x="-38129425" y="3222550"/>
            <a:chExt cx="228450" cy="315850"/>
          </a:xfrm>
        </p:grpSpPr>
        <p:sp>
          <p:nvSpPr>
            <p:cNvPr id="6867" name="Google Shape;6867;p6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9" name="Google Shape;6869;p61"/>
          <p:cNvGrpSpPr/>
          <p:nvPr/>
        </p:nvGrpSpPr>
        <p:grpSpPr>
          <a:xfrm>
            <a:off x="3050850" y="3122462"/>
            <a:ext cx="371785" cy="369974"/>
            <a:chOff x="-38172725" y="3588000"/>
            <a:chExt cx="318200" cy="316650"/>
          </a:xfrm>
        </p:grpSpPr>
        <p:sp>
          <p:nvSpPr>
            <p:cNvPr id="6870" name="Google Shape;6870;p6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8" name="Google Shape;6878;p61"/>
          <p:cNvGrpSpPr/>
          <p:nvPr/>
        </p:nvGrpSpPr>
        <p:grpSpPr>
          <a:xfrm>
            <a:off x="3126752" y="3580897"/>
            <a:ext cx="219981" cy="369974"/>
            <a:chOff x="-38109725" y="3955025"/>
            <a:chExt cx="188275" cy="316650"/>
          </a:xfrm>
        </p:grpSpPr>
        <p:sp>
          <p:nvSpPr>
            <p:cNvPr id="6879" name="Google Shape;6879;p6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1" name="Google Shape;6881;p61"/>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2" name="Google Shape;6882;p61"/>
          <p:cNvGrpSpPr/>
          <p:nvPr/>
        </p:nvGrpSpPr>
        <p:grpSpPr>
          <a:xfrm>
            <a:off x="2542151" y="1312318"/>
            <a:ext cx="373654" cy="369068"/>
            <a:chOff x="-41530375" y="3218800"/>
            <a:chExt cx="319800" cy="315875"/>
          </a:xfrm>
        </p:grpSpPr>
        <p:sp>
          <p:nvSpPr>
            <p:cNvPr id="6883" name="Google Shape;6883;p6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61"/>
          <p:cNvGrpSpPr/>
          <p:nvPr/>
        </p:nvGrpSpPr>
        <p:grpSpPr>
          <a:xfrm>
            <a:off x="2544444" y="1827476"/>
            <a:ext cx="369068" cy="289004"/>
            <a:chOff x="-41526450" y="3653375"/>
            <a:chExt cx="315875" cy="247350"/>
          </a:xfrm>
        </p:grpSpPr>
        <p:sp>
          <p:nvSpPr>
            <p:cNvPr id="6886" name="Google Shape;6886;p6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61"/>
          <p:cNvGrpSpPr/>
          <p:nvPr/>
        </p:nvGrpSpPr>
        <p:grpSpPr>
          <a:xfrm>
            <a:off x="2545831" y="2190140"/>
            <a:ext cx="366293" cy="369974"/>
            <a:chOff x="-41526450" y="3951100"/>
            <a:chExt cx="313500" cy="316650"/>
          </a:xfrm>
        </p:grpSpPr>
        <p:sp>
          <p:nvSpPr>
            <p:cNvPr id="6889" name="Google Shape;6889;p6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1"/>
          <p:cNvGrpSpPr/>
          <p:nvPr/>
        </p:nvGrpSpPr>
        <p:grpSpPr>
          <a:xfrm>
            <a:off x="1311086" y="2684269"/>
            <a:ext cx="339595" cy="371814"/>
            <a:chOff x="-39625900" y="3238300"/>
            <a:chExt cx="290650" cy="318225"/>
          </a:xfrm>
        </p:grpSpPr>
        <p:sp>
          <p:nvSpPr>
            <p:cNvPr id="6893" name="Google Shape;6893;p6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5" name="Google Shape;6895;p61"/>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6" name="Google Shape;6896;p61"/>
          <p:cNvGrpSpPr/>
          <p:nvPr/>
        </p:nvGrpSpPr>
        <p:grpSpPr>
          <a:xfrm>
            <a:off x="1305137" y="3600730"/>
            <a:ext cx="366293" cy="370441"/>
            <a:chOff x="-39647175" y="3972000"/>
            <a:chExt cx="313500" cy="317050"/>
          </a:xfrm>
        </p:grpSpPr>
        <p:sp>
          <p:nvSpPr>
            <p:cNvPr id="6897" name="Google Shape;6897;p6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1"/>
          <p:cNvGrpSpPr/>
          <p:nvPr/>
        </p:nvGrpSpPr>
        <p:grpSpPr>
          <a:xfrm>
            <a:off x="3474265" y="2664728"/>
            <a:ext cx="375495" cy="370879"/>
            <a:chOff x="-37808850" y="3221575"/>
            <a:chExt cx="321375" cy="317425"/>
          </a:xfrm>
        </p:grpSpPr>
        <p:sp>
          <p:nvSpPr>
            <p:cNvPr id="6901" name="Google Shape;6901;p6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3" name="Google Shape;6903;p61"/>
          <p:cNvGrpSpPr/>
          <p:nvPr/>
        </p:nvGrpSpPr>
        <p:grpSpPr>
          <a:xfrm>
            <a:off x="3483038" y="3186759"/>
            <a:ext cx="372749" cy="241158"/>
            <a:chOff x="-37806500" y="3643030"/>
            <a:chExt cx="319025" cy="206400"/>
          </a:xfrm>
        </p:grpSpPr>
        <p:sp>
          <p:nvSpPr>
            <p:cNvPr id="6904" name="Google Shape;6904;p6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61"/>
          <p:cNvGrpSpPr/>
          <p:nvPr/>
        </p:nvGrpSpPr>
        <p:grpSpPr>
          <a:xfrm>
            <a:off x="3485346" y="3579056"/>
            <a:ext cx="368134" cy="371814"/>
            <a:chOff x="-37804925" y="3953450"/>
            <a:chExt cx="315075" cy="318225"/>
          </a:xfrm>
        </p:grpSpPr>
        <p:sp>
          <p:nvSpPr>
            <p:cNvPr id="6907" name="Google Shape;6907;p6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0" name="Google Shape;6910;p61"/>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1" name="Google Shape;6911;p61"/>
          <p:cNvGrpSpPr/>
          <p:nvPr/>
        </p:nvGrpSpPr>
        <p:grpSpPr>
          <a:xfrm>
            <a:off x="4840364" y="1328538"/>
            <a:ext cx="355663" cy="308725"/>
            <a:chOff x="-28462125" y="3199700"/>
            <a:chExt cx="298550" cy="259150"/>
          </a:xfrm>
        </p:grpSpPr>
        <p:sp>
          <p:nvSpPr>
            <p:cNvPr id="6912" name="Google Shape;6912;p6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61"/>
          <p:cNvGrpSpPr/>
          <p:nvPr/>
        </p:nvGrpSpPr>
        <p:grpSpPr>
          <a:xfrm>
            <a:off x="4841317" y="1763228"/>
            <a:ext cx="353757" cy="352833"/>
            <a:chOff x="-28461325" y="3545475"/>
            <a:chExt cx="296950" cy="296175"/>
          </a:xfrm>
        </p:grpSpPr>
        <p:sp>
          <p:nvSpPr>
            <p:cNvPr id="6916" name="Google Shape;6916;p6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1"/>
          <p:cNvGrpSpPr/>
          <p:nvPr/>
        </p:nvGrpSpPr>
        <p:grpSpPr>
          <a:xfrm>
            <a:off x="4837550" y="2213272"/>
            <a:ext cx="361292" cy="352803"/>
            <a:chOff x="-28463700" y="3914875"/>
            <a:chExt cx="303275" cy="296150"/>
          </a:xfrm>
        </p:grpSpPr>
        <p:sp>
          <p:nvSpPr>
            <p:cNvPr id="6923" name="Google Shape;6923;p6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61"/>
          <p:cNvGrpSpPr/>
          <p:nvPr/>
        </p:nvGrpSpPr>
        <p:grpSpPr>
          <a:xfrm>
            <a:off x="7072335" y="1369355"/>
            <a:ext cx="351880" cy="227092"/>
            <a:chOff x="-26573400" y="3224125"/>
            <a:chExt cx="295375" cy="190625"/>
          </a:xfrm>
        </p:grpSpPr>
        <p:sp>
          <p:nvSpPr>
            <p:cNvPr id="6926" name="Google Shape;6926;p6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61"/>
          <p:cNvGrpSpPr/>
          <p:nvPr/>
        </p:nvGrpSpPr>
        <p:grpSpPr>
          <a:xfrm>
            <a:off x="7072335" y="1763690"/>
            <a:ext cx="351880" cy="351910"/>
            <a:chOff x="-26573400" y="3546250"/>
            <a:chExt cx="295375" cy="295400"/>
          </a:xfrm>
        </p:grpSpPr>
        <p:sp>
          <p:nvSpPr>
            <p:cNvPr id="6929" name="Google Shape;6929;p6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61"/>
          <p:cNvGrpSpPr/>
          <p:nvPr/>
        </p:nvGrpSpPr>
        <p:grpSpPr>
          <a:xfrm>
            <a:off x="7060615" y="2213599"/>
            <a:ext cx="375319" cy="352148"/>
            <a:chOff x="-26583625" y="3917025"/>
            <a:chExt cx="315050" cy="295600"/>
          </a:xfrm>
        </p:grpSpPr>
        <p:sp>
          <p:nvSpPr>
            <p:cNvPr id="6935" name="Google Shape;6935;p6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9" name="Google Shape;6939;p61"/>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0" name="Google Shape;6940;p61"/>
          <p:cNvGrpSpPr/>
          <p:nvPr/>
        </p:nvGrpSpPr>
        <p:grpSpPr>
          <a:xfrm>
            <a:off x="5759130" y="3172629"/>
            <a:ext cx="289039" cy="352833"/>
            <a:chOff x="-24694925" y="3518700"/>
            <a:chExt cx="242625" cy="296175"/>
          </a:xfrm>
        </p:grpSpPr>
        <p:sp>
          <p:nvSpPr>
            <p:cNvPr id="6941" name="Google Shape;6941;p6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61"/>
          <p:cNvGrpSpPr/>
          <p:nvPr/>
        </p:nvGrpSpPr>
        <p:grpSpPr>
          <a:xfrm>
            <a:off x="5758668" y="3622657"/>
            <a:ext cx="289962" cy="352833"/>
            <a:chOff x="-24709100" y="3888875"/>
            <a:chExt cx="243400" cy="296175"/>
          </a:xfrm>
        </p:grpSpPr>
        <p:sp>
          <p:nvSpPr>
            <p:cNvPr id="6946" name="Google Shape;6946;p6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1"/>
          <p:cNvGrpSpPr/>
          <p:nvPr/>
        </p:nvGrpSpPr>
        <p:grpSpPr>
          <a:xfrm>
            <a:off x="7958668" y="2695320"/>
            <a:ext cx="356556" cy="349557"/>
            <a:chOff x="-22863675" y="3131775"/>
            <a:chExt cx="299300" cy="293425"/>
          </a:xfrm>
        </p:grpSpPr>
        <p:sp>
          <p:nvSpPr>
            <p:cNvPr id="6950" name="Google Shape;6950;p6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1"/>
          <p:cNvGrpSpPr/>
          <p:nvPr/>
        </p:nvGrpSpPr>
        <p:grpSpPr>
          <a:xfrm>
            <a:off x="5301532" y="1306499"/>
            <a:ext cx="310602" cy="352803"/>
            <a:chOff x="-28069875" y="3175300"/>
            <a:chExt cx="260725" cy="296150"/>
          </a:xfrm>
        </p:grpSpPr>
        <p:sp>
          <p:nvSpPr>
            <p:cNvPr id="6954" name="Google Shape;6954;p6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3" name="Google Shape;6963;p61"/>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4" name="Google Shape;6964;p61"/>
          <p:cNvGrpSpPr/>
          <p:nvPr/>
        </p:nvGrpSpPr>
        <p:grpSpPr>
          <a:xfrm>
            <a:off x="5342810" y="2213733"/>
            <a:ext cx="228045" cy="351880"/>
            <a:chOff x="-28032075" y="3916450"/>
            <a:chExt cx="191425" cy="295375"/>
          </a:xfrm>
        </p:grpSpPr>
        <p:sp>
          <p:nvSpPr>
            <p:cNvPr id="6965" name="Google Shape;6965;p6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1"/>
          <p:cNvGrpSpPr/>
          <p:nvPr/>
        </p:nvGrpSpPr>
        <p:grpSpPr>
          <a:xfrm>
            <a:off x="7508157" y="1306484"/>
            <a:ext cx="352833" cy="352833"/>
            <a:chOff x="-26201650" y="3176075"/>
            <a:chExt cx="296175" cy="296175"/>
          </a:xfrm>
        </p:grpSpPr>
        <p:sp>
          <p:nvSpPr>
            <p:cNvPr id="6969" name="Google Shape;6969;p6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61"/>
          <p:cNvGrpSpPr/>
          <p:nvPr/>
        </p:nvGrpSpPr>
        <p:grpSpPr>
          <a:xfrm>
            <a:off x="7507680" y="1763705"/>
            <a:ext cx="353786" cy="351880"/>
            <a:chOff x="-26204800" y="3547050"/>
            <a:chExt cx="296975" cy="295375"/>
          </a:xfrm>
        </p:grpSpPr>
        <p:sp>
          <p:nvSpPr>
            <p:cNvPr id="6972" name="Google Shape;6972;p6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4" name="Google Shape;6974;p61"/>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5" name="Google Shape;6975;p61"/>
          <p:cNvGrpSpPr/>
          <p:nvPr/>
        </p:nvGrpSpPr>
        <p:grpSpPr>
          <a:xfrm>
            <a:off x="6178935" y="2693683"/>
            <a:ext cx="345328" cy="352833"/>
            <a:chOff x="-24353875" y="3147725"/>
            <a:chExt cx="289875" cy="296175"/>
          </a:xfrm>
        </p:grpSpPr>
        <p:sp>
          <p:nvSpPr>
            <p:cNvPr id="6976" name="Google Shape;6976;p6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1"/>
          <p:cNvGrpSpPr/>
          <p:nvPr/>
        </p:nvGrpSpPr>
        <p:grpSpPr>
          <a:xfrm>
            <a:off x="6186917" y="3173090"/>
            <a:ext cx="329365" cy="351910"/>
            <a:chOff x="-24344425" y="3519475"/>
            <a:chExt cx="276475" cy="295400"/>
          </a:xfrm>
        </p:grpSpPr>
        <p:sp>
          <p:nvSpPr>
            <p:cNvPr id="6979" name="Google Shape;6979;p6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61"/>
          <p:cNvGrpSpPr/>
          <p:nvPr/>
        </p:nvGrpSpPr>
        <p:grpSpPr>
          <a:xfrm>
            <a:off x="6176597" y="3625010"/>
            <a:ext cx="350004" cy="348128"/>
            <a:chOff x="-24353075" y="3891250"/>
            <a:chExt cx="293800" cy="292225"/>
          </a:xfrm>
        </p:grpSpPr>
        <p:sp>
          <p:nvSpPr>
            <p:cNvPr id="6982" name="Google Shape;6982;p6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61"/>
          <p:cNvGrpSpPr/>
          <p:nvPr/>
        </p:nvGrpSpPr>
        <p:grpSpPr>
          <a:xfrm>
            <a:off x="7960068" y="3173313"/>
            <a:ext cx="353757" cy="351463"/>
            <a:chOff x="-22845575" y="3504075"/>
            <a:chExt cx="296950" cy="295025"/>
          </a:xfrm>
        </p:grpSpPr>
        <p:sp>
          <p:nvSpPr>
            <p:cNvPr id="6985" name="Google Shape;6985;p6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1"/>
          <p:cNvGrpSpPr/>
          <p:nvPr/>
        </p:nvGrpSpPr>
        <p:grpSpPr>
          <a:xfrm>
            <a:off x="5753249" y="1306961"/>
            <a:ext cx="299344" cy="351880"/>
            <a:chOff x="-27691025" y="3175300"/>
            <a:chExt cx="251275" cy="295375"/>
          </a:xfrm>
        </p:grpSpPr>
        <p:sp>
          <p:nvSpPr>
            <p:cNvPr id="6988" name="Google Shape;6988;p6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61"/>
          <p:cNvGrpSpPr/>
          <p:nvPr/>
        </p:nvGrpSpPr>
        <p:grpSpPr>
          <a:xfrm>
            <a:off x="5725566" y="1825637"/>
            <a:ext cx="354710" cy="228015"/>
            <a:chOff x="-27721750" y="3598250"/>
            <a:chExt cx="297750" cy="191400"/>
          </a:xfrm>
        </p:grpSpPr>
        <p:sp>
          <p:nvSpPr>
            <p:cNvPr id="6993" name="Google Shape;6993;p6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61"/>
          <p:cNvGrpSpPr/>
          <p:nvPr/>
        </p:nvGrpSpPr>
        <p:grpSpPr>
          <a:xfrm>
            <a:off x="5726966" y="2219183"/>
            <a:ext cx="351910" cy="340980"/>
            <a:chOff x="-27719400" y="3925600"/>
            <a:chExt cx="295400" cy="286225"/>
          </a:xfrm>
        </p:grpSpPr>
        <p:sp>
          <p:nvSpPr>
            <p:cNvPr id="6996" name="Google Shape;6996;p6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1"/>
          <p:cNvGrpSpPr/>
          <p:nvPr/>
        </p:nvGrpSpPr>
        <p:grpSpPr>
          <a:xfrm>
            <a:off x="7948238" y="1306023"/>
            <a:ext cx="353757" cy="353757"/>
            <a:chOff x="-25834600" y="3176875"/>
            <a:chExt cx="296950" cy="296950"/>
          </a:xfrm>
        </p:grpSpPr>
        <p:sp>
          <p:nvSpPr>
            <p:cNvPr id="6999" name="Google Shape;6999;p6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1"/>
          <p:cNvGrpSpPr/>
          <p:nvPr/>
        </p:nvGrpSpPr>
        <p:grpSpPr>
          <a:xfrm>
            <a:off x="7948238" y="1774024"/>
            <a:ext cx="353757" cy="331241"/>
            <a:chOff x="-25834600" y="3564375"/>
            <a:chExt cx="296950" cy="278050"/>
          </a:xfrm>
        </p:grpSpPr>
        <p:sp>
          <p:nvSpPr>
            <p:cNvPr id="7005" name="Google Shape;7005;p6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1"/>
          <p:cNvGrpSpPr/>
          <p:nvPr/>
        </p:nvGrpSpPr>
        <p:grpSpPr>
          <a:xfrm>
            <a:off x="7946362" y="2213376"/>
            <a:ext cx="357509" cy="352595"/>
            <a:chOff x="-25834600" y="3915850"/>
            <a:chExt cx="300100" cy="295975"/>
          </a:xfrm>
        </p:grpSpPr>
        <p:sp>
          <p:nvSpPr>
            <p:cNvPr id="7014" name="Google Shape;7014;p6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61"/>
          <p:cNvGrpSpPr/>
          <p:nvPr/>
        </p:nvGrpSpPr>
        <p:grpSpPr>
          <a:xfrm>
            <a:off x="6681790" y="2694606"/>
            <a:ext cx="228968" cy="350987"/>
            <a:chOff x="-23930925" y="3149300"/>
            <a:chExt cx="192200" cy="294625"/>
          </a:xfrm>
        </p:grpSpPr>
        <p:sp>
          <p:nvSpPr>
            <p:cNvPr id="7018" name="Google Shape;7018;p6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2" name="Google Shape;7022;p61"/>
          <p:cNvGrpSpPr/>
          <p:nvPr/>
        </p:nvGrpSpPr>
        <p:grpSpPr>
          <a:xfrm>
            <a:off x="6638620" y="3173090"/>
            <a:ext cx="315307" cy="351910"/>
            <a:chOff x="-23962425" y="3519475"/>
            <a:chExt cx="264675" cy="295400"/>
          </a:xfrm>
        </p:grpSpPr>
        <p:sp>
          <p:nvSpPr>
            <p:cNvPr id="7023" name="Google Shape;7023;p6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5" name="Google Shape;7025;p61"/>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6" name="Google Shape;7026;p61"/>
          <p:cNvGrpSpPr/>
          <p:nvPr/>
        </p:nvGrpSpPr>
        <p:grpSpPr>
          <a:xfrm>
            <a:off x="8017295" y="3623134"/>
            <a:ext cx="239302" cy="351880"/>
            <a:chOff x="-22788075" y="3904625"/>
            <a:chExt cx="200875" cy="295375"/>
          </a:xfrm>
        </p:grpSpPr>
        <p:sp>
          <p:nvSpPr>
            <p:cNvPr id="7027" name="Google Shape;7027;p6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61"/>
          <p:cNvGrpSpPr/>
          <p:nvPr/>
        </p:nvGrpSpPr>
        <p:grpSpPr>
          <a:xfrm>
            <a:off x="6172593" y="1306499"/>
            <a:ext cx="354710" cy="352803"/>
            <a:chOff x="-27351575" y="3175300"/>
            <a:chExt cx="297750" cy="296150"/>
          </a:xfrm>
        </p:grpSpPr>
        <p:sp>
          <p:nvSpPr>
            <p:cNvPr id="7032" name="Google Shape;7032;p6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61"/>
          <p:cNvGrpSpPr/>
          <p:nvPr/>
        </p:nvGrpSpPr>
        <p:grpSpPr>
          <a:xfrm>
            <a:off x="6218402" y="1758809"/>
            <a:ext cx="269293" cy="353072"/>
            <a:chOff x="-27313750" y="3545275"/>
            <a:chExt cx="226050" cy="296375"/>
          </a:xfrm>
        </p:grpSpPr>
        <p:sp>
          <p:nvSpPr>
            <p:cNvPr id="7037" name="Google Shape;7037;p6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1"/>
          <p:cNvGrpSpPr/>
          <p:nvPr/>
        </p:nvGrpSpPr>
        <p:grpSpPr>
          <a:xfrm>
            <a:off x="6172593" y="2211380"/>
            <a:ext cx="354710" cy="356586"/>
            <a:chOff x="-27351575" y="3915650"/>
            <a:chExt cx="297750" cy="299325"/>
          </a:xfrm>
        </p:grpSpPr>
        <p:sp>
          <p:nvSpPr>
            <p:cNvPr id="7041" name="Google Shape;7041;p6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1"/>
          <p:cNvGrpSpPr/>
          <p:nvPr/>
        </p:nvGrpSpPr>
        <p:grpSpPr>
          <a:xfrm>
            <a:off x="4860084" y="2693579"/>
            <a:ext cx="319060" cy="353042"/>
            <a:chOff x="-25445525" y="3175900"/>
            <a:chExt cx="267825" cy="296350"/>
          </a:xfrm>
        </p:grpSpPr>
        <p:sp>
          <p:nvSpPr>
            <p:cNvPr id="7044" name="Google Shape;7044;p6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1"/>
          <p:cNvGrpSpPr/>
          <p:nvPr/>
        </p:nvGrpSpPr>
        <p:grpSpPr>
          <a:xfrm>
            <a:off x="4841797" y="3183902"/>
            <a:ext cx="355633" cy="330288"/>
            <a:chOff x="-25465200" y="3565175"/>
            <a:chExt cx="298525" cy="277250"/>
          </a:xfrm>
        </p:grpSpPr>
        <p:sp>
          <p:nvSpPr>
            <p:cNvPr id="7048" name="Google Shape;7048;p6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61"/>
          <p:cNvGrpSpPr/>
          <p:nvPr/>
        </p:nvGrpSpPr>
        <p:grpSpPr>
          <a:xfrm>
            <a:off x="4841336" y="3623432"/>
            <a:ext cx="356556" cy="351285"/>
            <a:chOff x="-25465200" y="3916150"/>
            <a:chExt cx="299300" cy="294875"/>
          </a:xfrm>
        </p:grpSpPr>
        <p:sp>
          <p:nvSpPr>
            <p:cNvPr id="7051" name="Google Shape;7051;p6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61"/>
          <p:cNvGrpSpPr/>
          <p:nvPr/>
        </p:nvGrpSpPr>
        <p:grpSpPr>
          <a:xfrm>
            <a:off x="7068775" y="2693698"/>
            <a:ext cx="351880" cy="352803"/>
            <a:chOff x="-23615075" y="3148525"/>
            <a:chExt cx="295375" cy="296150"/>
          </a:xfrm>
        </p:grpSpPr>
        <p:sp>
          <p:nvSpPr>
            <p:cNvPr id="7054" name="Google Shape;7054;p6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8" name="Google Shape;7058;p61"/>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9" name="Google Shape;7059;p61"/>
          <p:cNvGrpSpPr/>
          <p:nvPr/>
        </p:nvGrpSpPr>
        <p:grpSpPr>
          <a:xfrm>
            <a:off x="7068299" y="3632977"/>
            <a:ext cx="352833" cy="332194"/>
            <a:chOff x="-23615075" y="3906200"/>
            <a:chExt cx="296175" cy="278850"/>
          </a:xfrm>
        </p:grpSpPr>
        <p:sp>
          <p:nvSpPr>
            <p:cNvPr id="7060" name="Google Shape;7060;p6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3" name="Google Shape;7063;p61"/>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4" name="Google Shape;7064;p61"/>
          <p:cNvGrpSpPr/>
          <p:nvPr/>
        </p:nvGrpSpPr>
        <p:grpSpPr>
          <a:xfrm>
            <a:off x="6617268" y="1306618"/>
            <a:ext cx="353757" cy="352565"/>
            <a:chOff x="-26980600" y="3175500"/>
            <a:chExt cx="296950" cy="295950"/>
          </a:xfrm>
        </p:grpSpPr>
        <p:sp>
          <p:nvSpPr>
            <p:cNvPr id="7065" name="Google Shape;7065;p6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8" name="Google Shape;7068;p61"/>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9" name="Google Shape;7069;p61"/>
          <p:cNvGrpSpPr/>
          <p:nvPr/>
        </p:nvGrpSpPr>
        <p:grpSpPr>
          <a:xfrm>
            <a:off x="6617744" y="2245154"/>
            <a:ext cx="352803" cy="289039"/>
            <a:chOff x="-26981375" y="3951875"/>
            <a:chExt cx="296150" cy="242625"/>
          </a:xfrm>
        </p:grpSpPr>
        <p:sp>
          <p:nvSpPr>
            <p:cNvPr id="7070" name="Google Shape;7070;p6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61"/>
          <p:cNvGrpSpPr/>
          <p:nvPr/>
        </p:nvGrpSpPr>
        <p:grpSpPr>
          <a:xfrm>
            <a:off x="5282787" y="2692745"/>
            <a:ext cx="351910" cy="354710"/>
            <a:chOff x="-25094250" y="3176075"/>
            <a:chExt cx="295400" cy="297750"/>
          </a:xfrm>
        </p:grpSpPr>
        <p:sp>
          <p:nvSpPr>
            <p:cNvPr id="7074" name="Google Shape;7074;p6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61"/>
          <p:cNvGrpSpPr/>
          <p:nvPr/>
        </p:nvGrpSpPr>
        <p:grpSpPr>
          <a:xfrm>
            <a:off x="5282787" y="3173106"/>
            <a:ext cx="351910" cy="351880"/>
            <a:chOff x="-25094250" y="3547050"/>
            <a:chExt cx="295400" cy="295375"/>
          </a:xfrm>
        </p:grpSpPr>
        <p:sp>
          <p:nvSpPr>
            <p:cNvPr id="7078" name="Google Shape;7078;p6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3" name="Google Shape;7083;p61"/>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4" name="Google Shape;7084;p61"/>
          <p:cNvGrpSpPr/>
          <p:nvPr/>
        </p:nvGrpSpPr>
        <p:grpSpPr>
          <a:xfrm>
            <a:off x="7514864" y="2693698"/>
            <a:ext cx="352803" cy="352803"/>
            <a:chOff x="-23245675" y="3148525"/>
            <a:chExt cx="296150" cy="296150"/>
          </a:xfrm>
        </p:grpSpPr>
        <p:sp>
          <p:nvSpPr>
            <p:cNvPr id="7085" name="Google Shape;7085;p6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8" name="Google Shape;7088;p61"/>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9" name="Google Shape;7089;p61"/>
          <p:cNvGrpSpPr/>
          <p:nvPr/>
        </p:nvGrpSpPr>
        <p:grpSpPr>
          <a:xfrm>
            <a:off x="7515325" y="3622672"/>
            <a:ext cx="351880" cy="352803"/>
            <a:chOff x="-23244900" y="3888100"/>
            <a:chExt cx="295375" cy="296150"/>
          </a:xfrm>
        </p:grpSpPr>
        <p:sp>
          <p:nvSpPr>
            <p:cNvPr id="7090" name="Google Shape;7090;p6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1" name="Google Shape;7101;p61"/>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103" name="Google Shape;7103;p61"/>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07"/>
        <p:cNvGrpSpPr/>
        <p:nvPr/>
      </p:nvGrpSpPr>
      <p:grpSpPr>
        <a:xfrm>
          <a:off x="0" y="0"/>
          <a:ext cx="0" cy="0"/>
          <a:chOff x="0" y="0"/>
          <a:chExt cx="0" cy="0"/>
        </a:xfrm>
      </p:grpSpPr>
      <p:sp>
        <p:nvSpPr>
          <p:cNvPr id="7108" name="Google Shape;7108;p62"/>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9" name="Google Shape;7109;p62"/>
          <p:cNvGrpSpPr/>
          <p:nvPr/>
        </p:nvGrpSpPr>
        <p:grpSpPr>
          <a:xfrm>
            <a:off x="832654" y="1819647"/>
            <a:ext cx="367261" cy="367261"/>
            <a:chOff x="-65145700" y="3727425"/>
            <a:chExt cx="317425" cy="317425"/>
          </a:xfrm>
        </p:grpSpPr>
        <p:sp>
          <p:nvSpPr>
            <p:cNvPr id="7110" name="Google Shape;7110;p6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62"/>
          <p:cNvGrpSpPr/>
          <p:nvPr/>
        </p:nvGrpSpPr>
        <p:grpSpPr>
          <a:xfrm>
            <a:off x="835851" y="2248561"/>
            <a:ext cx="360868" cy="367261"/>
            <a:chOff x="-65144125" y="4094450"/>
            <a:chExt cx="311900" cy="317425"/>
          </a:xfrm>
        </p:grpSpPr>
        <p:sp>
          <p:nvSpPr>
            <p:cNvPr id="7113" name="Google Shape;7113;p6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6" name="Google Shape;7116;p62"/>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7" name="Google Shape;7117;p62"/>
          <p:cNvGrpSpPr/>
          <p:nvPr/>
        </p:nvGrpSpPr>
        <p:grpSpPr>
          <a:xfrm>
            <a:off x="3039420" y="1819256"/>
            <a:ext cx="370645" cy="368042"/>
            <a:chOff x="-63250675" y="3744075"/>
            <a:chExt cx="320350" cy="318100"/>
          </a:xfrm>
        </p:grpSpPr>
        <p:sp>
          <p:nvSpPr>
            <p:cNvPr id="7118" name="Google Shape;7118;p6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62"/>
          <p:cNvGrpSpPr/>
          <p:nvPr/>
        </p:nvGrpSpPr>
        <p:grpSpPr>
          <a:xfrm>
            <a:off x="3041112" y="2248561"/>
            <a:ext cx="367261" cy="367261"/>
            <a:chOff x="-63250675" y="4110200"/>
            <a:chExt cx="317425" cy="317425"/>
          </a:xfrm>
        </p:grpSpPr>
        <p:sp>
          <p:nvSpPr>
            <p:cNvPr id="7122" name="Google Shape;7122;p6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2"/>
          <p:cNvGrpSpPr/>
          <p:nvPr/>
        </p:nvGrpSpPr>
        <p:grpSpPr>
          <a:xfrm>
            <a:off x="1720159" y="2745656"/>
            <a:ext cx="359075" cy="358844"/>
            <a:chOff x="-61351725" y="3372400"/>
            <a:chExt cx="310350" cy="310150"/>
          </a:xfrm>
        </p:grpSpPr>
        <p:sp>
          <p:nvSpPr>
            <p:cNvPr id="7132" name="Google Shape;7132;p6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62"/>
          <p:cNvGrpSpPr/>
          <p:nvPr/>
        </p:nvGrpSpPr>
        <p:grpSpPr>
          <a:xfrm>
            <a:off x="1716514" y="3208713"/>
            <a:ext cx="366364" cy="333534"/>
            <a:chOff x="-61354875" y="3751050"/>
            <a:chExt cx="316650" cy="288275"/>
          </a:xfrm>
        </p:grpSpPr>
        <p:sp>
          <p:nvSpPr>
            <p:cNvPr id="7136" name="Google Shape;7136;p6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62"/>
          <p:cNvGrpSpPr/>
          <p:nvPr/>
        </p:nvGrpSpPr>
        <p:grpSpPr>
          <a:xfrm>
            <a:off x="1716514" y="3650352"/>
            <a:ext cx="366364" cy="367290"/>
            <a:chOff x="-61354875" y="4101525"/>
            <a:chExt cx="316650" cy="317450"/>
          </a:xfrm>
        </p:grpSpPr>
        <p:sp>
          <p:nvSpPr>
            <p:cNvPr id="7140" name="Google Shape;7140;p6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62"/>
          <p:cNvGrpSpPr/>
          <p:nvPr/>
        </p:nvGrpSpPr>
        <p:grpSpPr>
          <a:xfrm>
            <a:off x="3932949" y="2742228"/>
            <a:ext cx="368157" cy="365699"/>
            <a:chOff x="-59470075" y="3308975"/>
            <a:chExt cx="318200" cy="316075"/>
          </a:xfrm>
        </p:grpSpPr>
        <p:sp>
          <p:nvSpPr>
            <p:cNvPr id="7143" name="Google Shape;7143;p6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62"/>
          <p:cNvGrpSpPr/>
          <p:nvPr/>
        </p:nvGrpSpPr>
        <p:grpSpPr>
          <a:xfrm>
            <a:off x="1278379" y="1377933"/>
            <a:ext cx="367261" cy="364686"/>
            <a:chOff x="-64781025" y="3361050"/>
            <a:chExt cx="317425" cy="315200"/>
          </a:xfrm>
        </p:grpSpPr>
        <p:sp>
          <p:nvSpPr>
            <p:cNvPr id="7153" name="Google Shape;7153;p6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7" name="Google Shape;7157;p62"/>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2"/>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2"/>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0" name="Google Shape;7160;p62"/>
          <p:cNvGrpSpPr/>
          <p:nvPr/>
        </p:nvGrpSpPr>
        <p:grpSpPr>
          <a:xfrm>
            <a:off x="3482779" y="1819372"/>
            <a:ext cx="382765" cy="367810"/>
            <a:chOff x="-62890750" y="3747425"/>
            <a:chExt cx="330825" cy="317900"/>
          </a:xfrm>
        </p:grpSpPr>
        <p:sp>
          <p:nvSpPr>
            <p:cNvPr id="7161" name="Google Shape;7161;p6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62"/>
          <p:cNvGrpSpPr/>
          <p:nvPr/>
        </p:nvGrpSpPr>
        <p:grpSpPr>
          <a:xfrm>
            <a:off x="3490531" y="2249009"/>
            <a:ext cx="367261" cy="366364"/>
            <a:chOff x="-62884425" y="4111775"/>
            <a:chExt cx="317425" cy="316650"/>
          </a:xfrm>
        </p:grpSpPr>
        <p:sp>
          <p:nvSpPr>
            <p:cNvPr id="7176" name="Google Shape;7176;p6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62"/>
          <p:cNvGrpSpPr/>
          <p:nvPr/>
        </p:nvGrpSpPr>
        <p:grpSpPr>
          <a:xfrm>
            <a:off x="2163165" y="2745078"/>
            <a:ext cx="365438" cy="360001"/>
            <a:chOff x="-60991775" y="3376900"/>
            <a:chExt cx="315850" cy="311150"/>
          </a:xfrm>
        </p:grpSpPr>
        <p:sp>
          <p:nvSpPr>
            <p:cNvPr id="7179" name="Google Shape;7179;p6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62"/>
          <p:cNvGrpSpPr/>
          <p:nvPr/>
        </p:nvGrpSpPr>
        <p:grpSpPr>
          <a:xfrm>
            <a:off x="2162702" y="3195942"/>
            <a:ext cx="366364" cy="359075"/>
            <a:chOff x="-60988625" y="3740800"/>
            <a:chExt cx="316650" cy="310350"/>
          </a:xfrm>
        </p:grpSpPr>
        <p:sp>
          <p:nvSpPr>
            <p:cNvPr id="7183" name="Google Shape;7183;p6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2"/>
          <p:cNvGrpSpPr/>
          <p:nvPr/>
        </p:nvGrpSpPr>
        <p:grpSpPr>
          <a:xfrm>
            <a:off x="2162702" y="3651393"/>
            <a:ext cx="366364" cy="365207"/>
            <a:chOff x="-60987850" y="4100950"/>
            <a:chExt cx="316650" cy="315650"/>
          </a:xfrm>
        </p:grpSpPr>
        <p:sp>
          <p:nvSpPr>
            <p:cNvPr id="7187" name="Google Shape;7187;p6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62"/>
          <p:cNvGrpSpPr/>
          <p:nvPr/>
        </p:nvGrpSpPr>
        <p:grpSpPr>
          <a:xfrm>
            <a:off x="3932486" y="3196853"/>
            <a:ext cx="369083" cy="357253"/>
            <a:chOff x="-59447250" y="3706150"/>
            <a:chExt cx="319000" cy="308775"/>
          </a:xfrm>
        </p:grpSpPr>
        <p:sp>
          <p:nvSpPr>
            <p:cNvPr id="7193" name="Google Shape;7193;p6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62"/>
          <p:cNvGrpSpPr/>
          <p:nvPr/>
        </p:nvGrpSpPr>
        <p:grpSpPr>
          <a:xfrm>
            <a:off x="1721214" y="1378164"/>
            <a:ext cx="368186" cy="364224"/>
            <a:chOff x="-64406125" y="3362225"/>
            <a:chExt cx="318225" cy="314800"/>
          </a:xfrm>
        </p:grpSpPr>
        <p:sp>
          <p:nvSpPr>
            <p:cNvPr id="7198" name="Google Shape;7198;p6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0" name="Google Shape;7200;p62"/>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1" name="Google Shape;7201;p62"/>
          <p:cNvGrpSpPr/>
          <p:nvPr/>
        </p:nvGrpSpPr>
        <p:grpSpPr>
          <a:xfrm>
            <a:off x="1721677" y="2249009"/>
            <a:ext cx="367261" cy="366364"/>
            <a:chOff x="-64410850" y="4094450"/>
            <a:chExt cx="317425" cy="316650"/>
          </a:xfrm>
        </p:grpSpPr>
        <p:sp>
          <p:nvSpPr>
            <p:cNvPr id="7202" name="Google Shape;7202;p6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5" name="Google Shape;7205;p62"/>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6" name="Google Shape;7206;p62"/>
          <p:cNvGrpSpPr/>
          <p:nvPr/>
        </p:nvGrpSpPr>
        <p:grpSpPr>
          <a:xfrm>
            <a:off x="3943225" y="1819083"/>
            <a:ext cx="365467" cy="368389"/>
            <a:chOff x="-62516625" y="3743175"/>
            <a:chExt cx="315875" cy="318400"/>
          </a:xfrm>
        </p:grpSpPr>
        <p:sp>
          <p:nvSpPr>
            <p:cNvPr id="7207" name="Google Shape;7207;p6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62"/>
          <p:cNvGrpSpPr/>
          <p:nvPr/>
        </p:nvGrpSpPr>
        <p:grpSpPr>
          <a:xfrm>
            <a:off x="3950065" y="2269054"/>
            <a:ext cx="351786" cy="326274"/>
            <a:chOff x="-62511900" y="4129100"/>
            <a:chExt cx="304050" cy="282000"/>
          </a:xfrm>
        </p:grpSpPr>
        <p:sp>
          <p:nvSpPr>
            <p:cNvPr id="7210" name="Google Shape;7210;p6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62"/>
          <p:cNvGrpSpPr/>
          <p:nvPr/>
        </p:nvGrpSpPr>
        <p:grpSpPr>
          <a:xfrm>
            <a:off x="2628187" y="2741448"/>
            <a:ext cx="310770" cy="367261"/>
            <a:chOff x="-60597975" y="3367475"/>
            <a:chExt cx="268600" cy="317425"/>
          </a:xfrm>
        </p:grpSpPr>
        <p:sp>
          <p:nvSpPr>
            <p:cNvPr id="7216" name="Google Shape;7216;p6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1" name="Google Shape;7221;p62"/>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2" name="Google Shape;7222;p62"/>
          <p:cNvGrpSpPr/>
          <p:nvPr/>
        </p:nvGrpSpPr>
        <p:grpSpPr>
          <a:xfrm>
            <a:off x="2600390" y="3702764"/>
            <a:ext cx="366364" cy="262465"/>
            <a:chOff x="-60621600" y="4145650"/>
            <a:chExt cx="316650" cy="226850"/>
          </a:xfrm>
        </p:grpSpPr>
        <p:sp>
          <p:nvSpPr>
            <p:cNvPr id="7223" name="Google Shape;7223;p6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62"/>
          <p:cNvGrpSpPr/>
          <p:nvPr/>
        </p:nvGrpSpPr>
        <p:grpSpPr>
          <a:xfrm>
            <a:off x="3937042" y="3651263"/>
            <a:ext cx="359972" cy="365467"/>
            <a:chOff x="-59400775" y="4084200"/>
            <a:chExt cx="311125" cy="315875"/>
          </a:xfrm>
        </p:grpSpPr>
        <p:sp>
          <p:nvSpPr>
            <p:cNvPr id="7227" name="Google Shape;7227;p6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2"/>
          <p:cNvGrpSpPr/>
          <p:nvPr/>
        </p:nvGrpSpPr>
        <p:grpSpPr>
          <a:xfrm>
            <a:off x="2161136" y="1377094"/>
            <a:ext cx="365438" cy="366364"/>
            <a:chOff x="-64044600" y="3360375"/>
            <a:chExt cx="315850" cy="316650"/>
          </a:xfrm>
        </p:grpSpPr>
        <p:sp>
          <p:nvSpPr>
            <p:cNvPr id="7234" name="Google Shape;7234;p6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62"/>
          <p:cNvGrpSpPr/>
          <p:nvPr/>
        </p:nvGrpSpPr>
        <p:grpSpPr>
          <a:xfrm>
            <a:off x="2187559" y="1819647"/>
            <a:ext cx="312592" cy="367261"/>
            <a:chOff x="-64022550" y="3727425"/>
            <a:chExt cx="270175" cy="317425"/>
          </a:xfrm>
        </p:grpSpPr>
        <p:sp>
          <p:nvSpPr>
            <p:cNvPr id="7238" name="Google Shape;7238;p6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2"/>
          <p:cNvGrpSpPr/>
          <p:nvPr/>
        </p:nvGrpSpPr>
        <p:grpSpPr>
          <a:xfrm>
            <a:off x="2211697" y="2248547"/>
            <a:ext cx="264317" cy="367290"/>
            <a:chOff x="-64001300" y="4093650"/>
            <a:chExt cx="228450" cy="317450"/>
          </a:xfrm>
        </p:grpSpPr>
        <p:sp>
          <p:nvSpPr>
            <p:cNvPr id="7242" name="Google Shape;7242;p6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6" name="Google Shape;7246;p62"/>
          <p:cNvGrpSpPr/>
          <p:nvPr/>
        </p:nvGrpSpPr>
        <p:grpSpPr>
          <a:xfrm>
            <a:off x="830701" y="2741838"/>
            <a:ext cx="359972" cy="366480"/>
            <a:chOff x="-62148800" y="3377700"/>
            <a:chExt cx="311125" cy="316750"/>
          </a:xfrm>
        </p:grpSpPr>
        <p:sp>
          <p:nvSpPr>
            <p:cNvPr id="7247" name="Google Shape;7247;p6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2"/>
          <p:cNvGrpSpPr/>
          <p:nvPr/>
        </p:nvGrpSpPr>
        <p:grpSpPr>
          <a:xfrm>
            <a:off x="826608" y="3191835"/>
            <a:ext cx="368157" cy="367290"/>
            <a:chOff x="-62154300" y="3743950"/>
            <a:chExt cx="318200" cy="317450"/>
          </a:xfrm>
        </p:grpSpPr>
        <p:sp>
          <p:nvSpPr>
            <p:cNvPr id="7250" name="Google Shape;7250;p6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62"/>
          <p:cNvGrpSpPr/>
          <p:nvPr/>
        </p:nvGrpSpPr>
        <p:grpSpPr>
          <a:xfrm>
            <a:off x="826594" y="3650815"/>
            <a:ext cx="368186" cy="366364"/>
            <a:chOff x="-62151950" y="4111775"/>
            <a:chExt cx="318225" cy="316650"/>
          </a:xfrm>
        </p:grpSpPr>
        <p:sp>
          <p:nvSpPr>
            <p:cNvPr id="7253" name="Google Shape;7253;p6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62"/>
          <p:cNvGrpSpPr/>
          <p:nvPr/>
        </p:nvGrpSpPr>
        <p:grpSpPr>
          <a:xfrm>
            <a:off x="3045218" y="2741361"/>
            <a:ext cx="368157" cy="367434"/>
            <a:chOff x="-60254550" y="3367325"/>
            <a:chExt cx="318200" cy="317575"/>
          </a:xfrm>
        </p:grpSpPr>
        <p:sp>
          <p:nvSpPr>
            <p:cNvPr id="7258" name="Google Shape;7258;p6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62"/>
          <p:cNvGrpSpPr/>
          <p:nvPr/>
        </p:nvGrpSpPr>
        <p:grpSpPr>
          <a:xfrm>
            <a:off x="3046115" y="3192355"/>
            <a:ext cx="366364" cy="366248"/>
            <a:chOff x="-60255350" y="3733825"/>
            <a:chExt cx="316650" cy="316550"/>
          </a:xfrm>
        </p:grpSpPr>
        <p:sp>
          <p:nvSpPr>
            <p:cNvPr id="7263" name="Google Shape;7263;p6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62"/>
          <p:cNvGrpSpPr/>
          <p:nvPr/>
        </p:nvGrpSpPr>
        <p:grpSpPr>
          <a:xfrm>
            <a:off x="3073912" y="3651263"/>
            <a:ext cx="310770" cy="365467"/>
            <a:chOff x="-60232500" y="4101525"/>
            <a:chExt cx="268600" cy="315875"/>
          </a:xfrm>
        </p:grpSpPr>
        <p:sp>
          <p:nvSpPr>
            <p:cNvPr id="7271" name="Google Shape;7271;p6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3" name="Google Shape;7273;p62"/>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4" name="Google Shape;7274;p62"/>
          <p:cNvGrpSpPr/>
          <p:nvPr/>
        </p:nvGrpSpPr>
        <p:grpSpPr>
          <a:xfrm>
            <a:off x="2606912" y="1377094"/>
            <a:ext cx="368186" cy="366364"/>
            <a:chOff x="-63679950" y="3360375"/>
            <a:chExt cx="318225" cy="316650"/>
          </a:xfrm>
        </p:grpSpPr>
        <p:sp>
          <p:nvSpPr>
            <p:cNvPr id="7275" name="Google Shape;7275;p6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9" name="Google Shape;7279;p62"/>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0" name="Google Shape;7280;p62"/>
          <p:cNvGrpSpPr/>
          <p:nvPr/>
        </p:nvGrpSpPr>
        <p:grpSpPr>
          <a:xfrm>
            <a:off x="2605539" y="2248431"/>
            <a:ext cx="370934" cy="367521"/>
            <a:chOff x="-63679950" y="4093450"/>
            <a:chExt cx="320600" cy="317650"/>
          </a:xfrm>
        </p:grpSpPr>
        <p:sp>
          <p:nvSpPr>
            <p:cNvPr id="7281" name="Google Shape;7281;p6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62"/>
          <p:cNvGrpSpPr/>
          <p:nvPr/>
        </p:nvGrpSpPr>
        <p:grpSpPr>
          <a:xfrm>
            <a:off x="1265656" y="2741433"/>
            <a:ext cx="366364" cy="367290"/>
            <a:chOff x="-61784125" y="3377700"/>
            <a:chExt cx="316650" cy="317450"/>
          </a:xfrm>
        </p:grpSpPr>
        <p:sp>
          <p:nvSpPr>
            <p:cNvPr id="7285" name="Google Shape;7285;p6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2"/>
          <p:cNvGrpSpPr/>
          <p:nvPr/>
        </p:nvGrpSpPr>
        <p:grpSpPr>
          <a:xfrm>
            <a:off x="1265656" y="3191835"/>
            <a:ext cx="366364" cy="367290"/>
            <a:chOff x="-61783350" y="3743950"/>
            <a:chExt cx="316650" cy="317450"/>
          </a:xfrm>
        </p:grpSpPr>
        <p:sp>
          <p:nvSpPr>
            <p:cNvPr id="7293" name="Google Shape;7293;p6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5" name="Google Shape;7295;p62"/>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8" name="Google Shape;7298;p62"/>
          <p:cNvGrpSpPr/>
          <p:nvPr/>
        </p:nvGrpSpPr>
        <p:grpSpPr>
          <a:xfrm>
            <a:off x="3487080" y="3651668"/>
            <a:ext cx="369112" cy="364657"/>
            <a:chOff x="-59869425" y="4102225"/>
            <a:chExt cx="319025" cy="315175"/>
          </a:xfrm>
        </p:grpSpPr>
        <p:sp>
          <p:nvSpPr>
            <p:cNvPr id="7299" name="Google Shape;7299;p6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62"/>
          <p:cNvGrpSpPr/>
          <p:nvPr/>
        </p:nvGrpSpPr>
        <p:grpSpPr>
          <a:xfrm>
            <a:off x="2605883" y="4120490"/>
            <a:ext cx="366364" cy="365467"/>
            <a:chOff x="-59029025" y="3711650"/>
            <a:chExt cx="316650" cy="315875"/>
          </a:xfrm>
        </p:grpSpPr>
        <p:sp>
          <p:nvSpPr>
            <p:cNvPr id="7304" name="Google Shape;7304;p6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2"/>
          <p:cNvGrpSpPr/>
          <p:nvPr/>
        </p:nvGrpSpPr>
        <p:grpSpPr>
          <a:xfrm>
            <a:off x="4841373" y="1398014"/>
            <a:ext cx="351940" cy="348188"/>
            <a:chOff x="581525" y="3254850"/>
            <a:chExt cx="297750" cy="294575"/>
          </a:xfrm>
        </p:grpSpPr>
        <p:sp>
          <p:nvSpPr>
            <p:cNvPr id="7312" name="Google Shape;7312;p6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2"/>
          <p:cNvGrpSpPr/>
          <p:nvPr/>
        </p:nvGrpSpPr>
        <p:grpSpPr>
          <a:xfrm>
            <a:off x="4840442" y="1836950"/>
            <a:ext cx="353802" cy="351497"/>
            <a:chOff x="580725" y="3617925"/>
            <a:chExt cx="299325" cy="297375"/>
          </a:xfrm>
        </p:grpSpPr>
        <p:sp>
          <p:nvSpPr>
            <p:cNvPr id="7316" name="Google Shape;7316;p6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2"/>
          <p:cNvGrpSpPr/>
          <p:nvPr/>
        </p:nvGrpSpPr>
        <p:grpSpPr>
          <a:xfrm>
            <a:off x="4842304" y="2284140"/>
            <a:ext cx="350079" cy="350079"/>
            <a:chOff x="583100" y="3982600"/>
            <a:chExt cx="296175" cy="296175"/>
          </a:xfrm>
        </p:grpSpPr>
        <p:sp>
          <p:nvSpPr>
            <p:cNvPr id="7322" name="Google Shape;7322;p6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2"/>
          <p:cNvGrpSpPr/>
          <p:nvPr/>
        </p:nvGrpSpPr>
        <p:grpSpPr>
          <a:xfrm>
            <a:off x="7074918" y="1397764"/>
            <a:ext cx="307231" cy="348690"/>
            <a:chOff x="2423775" y="3226875"/>
            <a:chExt cx="259925" cy="295000"/>
          </a:xfrm>
        </p:grpSpPr>
        <p:sp>
          <p:nvSpPr>
            <p:cNvPr id="7330" name="Google Shape;7330;p6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62"/>
          <p:cNvGrpSpPr/>
          <p:nvPr/>
        </p:nvGrpSpPr>
        <p:grpSpPr>
          <a:xfrm>
            <a:off x="7052106" y="1839049"/>
            <a:ext cx="352857" cy="347301"/>
            <a:chOff x="2404875" y="3592725"/>
            <a:chExt cx="298525" cy="293825"/>
          </a:xfrm>
        </p:grpSpPr>
        <p:sp>
          <p:nvSpPr>
            <p:cNvPr id="7334" name="Google Shape;7334;p6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62"/>
          <p:cNvGrpSpPr/>
          <p:nvPr/>
        </p:nvGrpSpPr>
        <p:grpSpPr>
          <a:xfrm>
            <a:off x="7053036" y="2284614"/>
            <a:ext cx="350995" cy="349133"/>
            <a:chOff x="2404875" y="3955825"/>
            <a:chExt cx="296950" cy="295375"/>
          </a:xfrm>
        </p:grpSpPr>
        <p:sp>
          <p:nvSpPr>
            <p:cNvPr id="7338" name="Google Shape;7338;p6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62"/>
          <p:cNvGrpSpPr/>
          <p:nvPr/>
        </p:nvGrpSpPr>
        <p:grpSpPr>
          <a:xfrm>
            <a:off x="5747016" y="2748808"/>
            <a:ext cx="349163" cy="350079"/>
            <a:chOff x="4263650" y="3235150"/>
            <a:chExt cx="295400" cy="296175"/>
          </a:xfrm>
        </p:grpSpPr>
        <p:sp>
          <p:nvSpPr>
            <p:cNvPr id="7343" name="Google Shape;7343;p6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62"/>
          <p:cNvGrpSpPr/>
          <p:nvPr/>
        </p:nvGrpSpPr>
        <p:grpSpPr>
          <a:xfrm>
            <a:off x="5744696" y="3207969"/>
            <a:ext cx="353802" cy="327739"/>
            <a:chOff x="4266025" y="3609275"/>
            <a:chExt cx="299325" cy="277275"/>
          </a:xfrm>
        </p:grpSpPr>
        <p:sp>
          <p:nvSpPr>
            <p:cNvPr id="7349" name="Google Shape;7349;p6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2"/>
          <p:cNvGrpSpPr/>
          <p:nvPr/>
        </p:nvGrpSpPr>
        <p:grpSpPr>
          <a:xfrm>
            <a:off x="5745154" y="3673356"/>
            <a:ext cx="352886" cy="349133"/>
            <a:chOff x="4263650" y="3963700"/>
            <a:chExt cx="298550" cy="295375"/>
          </a:xfrm>
        </p:grpSpPr>
        <p:sp>
          <p:nvSpPr>
            <p:cNvPr id="7352" name="Google Shape;7352;p6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62"/>
          <p:cNvGrpSpPr/>
          <p:nvPr/>
        </p:nvGrpSpPr>
        <p:grpSpPr>
          <a:xfrm>
            <a:off x="8023491" y="2748809"/>
            <a:ext cx="226264" cy="350079"/>
            <a:chOff x="6164975" y="3211525"/>
            <a:chExt cx="191425" cy="296175"/>
          </a:xfrm>
        </p:grpSpPr>
        <p:sp>
          <p:nvSpPr>
            <p:cNvPr id="7360" name="Google Shape;7360;p6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62"/>
          <p:cNvGrpSpPr/>
          <p:nvPr/>
        </p:nvGrpSpPr>
        <p:grpSpPr>
          <a:xfrm>
            <a:off x="5285528" y="1397084"/>
            <a:ext cx="352886" cy="350049"/>
            <a:chOff x="946175" y="3253275"/>
            <a:chExt cx="298550" cy="296150"/>
          </a:xfrm>
        </p:grpSpPr>
        <p:sp>
          <p:nvSpPr>
            <p:cNvPr id="7368" name="Google Shape;7368;p6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62"/>
          <p:cNvGrpSpPr/>
          <p:nvPr/>
        </p:nvGrpSpPr>
        <p:grpSpPr>
          <a:xfrm>
            <a:off x="5286459" y="1839048"/>
            <a:ext cx="351024" cy="347301"/>
            <a:chOff x="946175" y="3619500"/>
            <a:chExt cx="296975" cy="293825"/>
          </a:xfrm>
        </p:grpSpPr>
        <p:sp>
          <p:nvSpPr>
            <p:cNvPr id="7374" name="Google Shape;7374;p6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2"/>
          <p:cNvGrpSpPr/>
          <p:nvPr/>
        </p:nvGrpSpPr>
        <p:grpSpPr>
          <a:xfrm>
            <a:off x="5286001" y="2283682"/>
            <a:ext cx="351940" cy="350995"/>
            <a:chOff x="944600" y="3981825"/>
            <a:chExt cx="297750" cy="296950"/>
          </a:xfrm>
        </p:grpSpPr>
        <p:sp>
          <p:nvSpPr>
            <p:cNvPr id="7381" name="Google Shape;7381;p6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2"/>
          <p:cNvGrpSpPr/>
          <p:nvPr/>
        </p:nvGrpSpPr>
        <p:grpSpPr>
          <a:xfrm>
            <a:off x="7502937" y="1397542"/>
            <a:ext cx="350079" cy="349133"/>
            <a:chOff x="2768750" y="3227275"/>
            <a:chExt cx="296175" cy="295375"/>
          </a:xfrm>
        </p:grpSpPr>
        <p:sp>
          <p:nvSpPr>
            <p:cNvPr id="7386" name="Google Shape;7386;p6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62"/>
          <p:cNvGrpSpPr/>
          <p:nvPr/>
        </p:nvGrpSpPr>
        <p:grpSpPr>
          <a:xfrm>
            <a:off x="7523888" y="1838414"/>
            <a:ext cx="308177" cy="348572"/>
            <a:chOff x="2786075" y="3591800"/>
            <a:chExt cx="260725" cy="294900"/>
          </a:xfrm>
        </p:grpSpPr>
        <p:sp>
          <p:nvSpPr>
            <p:cNvPr id="7395" name="Google Shape;7395;p6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62"/>
          <p:cNvGrpSpPr/>
          <p:nvPr/>
        </p:nvGrpSpPr>
        <p:grpSpPr>
          <a:xfrm>
            <a:off x="7564387" y="2284141"/>
            <a:ext cx="227180" cy="350079"/>
            <a:chOff x="2819150" y="3955025"/>
            <a:chExt cx="192200" cy="296175"/>
          </a:xfrm>
        </p:grpSpPr>
        <p:sp>
          <p:nvSpPr>
            <p:cNvPr id="7401" name="Google Shape;7401;p6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2"/>
          <p:cNvGrpSpPr/>
          <p:nvPr/>
        </p:nvGrpSpPr>
        <p:grpSpPr>
          <a:xfrm>
            <a:off x="6188160" y="2749739"/>
            <a:ext cx="349133" cy="348217"/>
            <a:chOff x="4629125" y="3235150"/>
            <a:chExt cx="295375" cy="294600"/>
          </a:xfrm>
        </p:grpSpPr>
        <p:sp>
          <p:nvSpPr>
            <p:cNvPr id="7406" name="Google Shape;7406;p6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62"/>
          <p:cNvGrpSpPr/>
          <p:nvPr/>
        </p:nvGrpSpPr>
        <p:grpSpPr>
          <a:xfrm>
            <a:off x="6188145" y="3197272"/>
            <a:ext cx="349163" cy="349133"/>
            <a:chOff x="4628325" y="3599825"/>
            <a:chExt cx="295400" cy="295375"/>
          </a:xfrm>
        </p:grpSpPr>
        <p:sp>
          <p:nvSpPr>
            <p:cNvPr id="7412" name="Google Shape;7412;p6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2"/>
          <p:cNvGrpSpPr/>
          <p:nvPr/>
        </p:nvGrpSpPr>
        <p:grpSpPr>
          <a:xfrm>
            <a:off x="6209096" y="3672883"/>
            <a:ext cx="307261" cy="350079"/>
            <a:chOff x="4645650" y="3962900"/>
            <a:chExt cx="259950" cy="296175"/>
          </a:xfrm>
        </p:grpSpPr>
        <p:sp>
          <p:nvSpPr>
            <p:cNvPr id="7425" name="Google Shape;7425;p6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62"/>
          <p:cNvGrpSpPr/>
          <p:nvPr/>
        </p:nvGrpSpPr>
        <p:grpSpPr>
          <a:xfrm>
            <a:off x="7962056" y="3197745"/>
            <a:ext cx="349133" cy="348188"/>
            <a:chOff x="6143725" y="3582500"/>
            <a:chExt cx="295375" cy="294575"/>
          </a:xfrm>
        </p:grpSpPr>
        <p:sp>
          <p:nvSpPr>
            <p:cNvPr id="7432" name="Google Shape;7432;p6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2"/>
          <p:cNvGrpSpPr/>
          <p:nvPr/>
        </p:nvGrpSpPr>
        <p:grpSpPr>
          <a:xfrm>
            <a:off x="5730883" y="1397084"/>
            <a:ext cx="350995" cy="350049"/>
            <a:chOff x="1310075" y="3253275"/>
            <a:chExt cx="296950" cy="296150"/>
          </a:xfrm>
        </p:grpSpPr>
        <p:sp>
          <p:nvSpPr>
            <p:cNvPr id="7440" name="Google Shape;7440;p6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3" name="Google Shape;7443;p62"/>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4" name="Google Shape;7444;p62"/>
          <p:cNvGrpSpPr/>
          <p:nvPr/>
        </p:nvGrpSpPr>
        <p:grpSpPr>
          <a:xfrm>
            <a:off x="5730410" y="2283343"/>
            <a:ext cx="351941" cy="351675"/>
            <a:chOff x="1310075" y="3980250"/>
            <a:chExt cx="297750" cy="297525"/>
          </a:xfrm>
        </p:grpSpPr>
        <p:sp>
          <p:nvSpPr>
            <p:cNvPr id="7445" name="Google Shape;7445;p6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62"/>
          <p:cNvGrpSpPr/>
          <p:nvPr/>
        </p:nvGrpSpPr>
        <p:grpSpPr>
          <a:xfrm>
            <a:off x="7995198" y="1397542"/>
            <a:ext cx="266305" cy="349133"/>
            <a:chOff x="3167275" y="3227275"/>
            <a:chExt cx="225300" cy="295375"/>
          </a:xfrm>
        </p:grpSpPr>
        <p:sp>
          <p:nvSpPr>
            <p:cNvPr id="7450" name="Google Shape;7450;p6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5" name="Google Shape;7455;p62"/>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6" name="Google Shape;7456;p62"/>
          <p:cNvGrpSpPr/>
          <p:nvPr/>
        </p:nvGrpSpPr>
        <p:grpSpPr>
          <a:xfrm>
            <a:off x="7952380" y="2284599"/>
            <a:ext cx="351940" cy="349163"/>
            <a:chOff x="3133425" y="3955025"/>
            <a:chExt cx="297750" cy="295400"/>
          </a:xfrm>
        </p:grpSpPr>
        <p:sp>
          <p:nvSpPr>
            <p:cNvPr id="7457" name="Google Shape;7457;p6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2"/>
          <p:cNvGrpSpPr/>
          <p:nvPr/>
        </p:nvGrpSpPr>
        <p:grpSpPr>
          <a:xfrm>
            <a:off x="6632554" y="2748187"/>
            <a:ext cx="350079" cy="351320"/>
            <a:chOff x="4991425" y="3234750"/>
            <a:chExt cx="296175" cy="297225"/>
          </a:xfrm>
        </p:grpSpPr>
        <p:sp>
          <p:nvSpPr>
            <p:cNvPr id="7461" name="Google Shape;7461;p6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2"/>
          <p:cNvGrpSpPr/>
          <p:nvPr/>
        </p:nvGrpSpPr>
        <p:grpSpPr>
          <a:xfrm>
            <a:off x="6632554" y="3217750"/>
            <a:ext cx="350079" cy="308177"/>
            <a:chOff x="4991425" y="3617150"/>
            <a:chExt cx="296175" cy="260725"/>
          </a:xfrm>
        </p:grpSpPr>
        <p:sp>
          <p:nvSpPr>
            <p:cNvPr id="7468" name="Google Shape;7468;p6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62"/>
          <p:cNvGrpSpPr/>
          <p:nvPr/>
        </p:nvGrpSpPr>
        <p:grpSpPr>
          <a:xfrm>
            <a:off x="6709827" y="3673341"/>
            <a:ext cx="195532" cy="349163"/>
            <a:chOff x="5056800" y="3962900"/>
            <a:chExt cx="165425" cy="295400"/>
          </a:xfrm>
        </p:grpSpPr>
        <p:sp>
          <p:nvSpPr>
            <p:cNvPr id="7476" name="Google Shape;7476;p6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2"/>
          <p:cNvGrpSpPr/>
          <p:nvPr/>
        </p:nvGrpSpPr>
        <p:grpSpPr>
          <a:xfrm>
            <a:off x="7961125" y="3673357"/>
            <a:ext cx="350995" cy="349133"/>
            <a:chOff x="6168925" y="3936925"/>
            <a:chExt cx="296950" cy="295375"/>
          </a:xfrm>
        </p:grpSpPr>
        <p:sp>
          <p:nvSpPr>
            <p:cNvPr id="7480" name="Google Shape;7480;p6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62"/>
          <p:cNvGrpSpPr/>
          <p:nvPr/>
        </p:nvGrpSpPr>
        <p:grpSpPr>
          <a:xfrm>
            <a:off x="6174844" y="1390429"/>
            <a:ext cx="348188" cy="349133"/>
            <a:chOff x="1674750" y="3254050"/>
            <a:chExt cx="294575" cy="295375"/>
          </a:xfrm>
        </p:grpSpPr>
        <p:sp>
          <p:nvSpPr>
            <p:cNvPr id="7487" name="Google Shape;7487;p6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2"/>
          <p:cNvGrpSpPr/>
          <p:nvPr/>
        </p:nvGrpSpPr>
        <p:grpSpPr>
          <a:xfrm>
            <a:off x="6189239" y="1838132"/>
            <a:ext cx="319347" cy="349133"/>
            <a:chOff x="1687350" y="3618725"/>
            <a:chExt cx="270175" cy="295375"/>
          </a:xfrm>
        </p:grpSpPr>
        <p:sp>
          <p:nvSpPr>
            <p:cNvPr id="7491" name="Google Shape;7491;p6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2"/>
          <p:cNvGrpSpPr/>
          <p:nvPr/>
        </p:nvGrpSpPr>
        <p:grpSpPr>
          <a:xfrm>
            <a:off x="6172942" y="2284613"/>
            <a:ext cx="351940" cy="349133"/>
            <a:chOff x="1672375" y="3982600"/>
            <a:chExt cx="297750" cy="295375"/>
          </a:xfrm>
        </p:grpSpPr>
        <p:sp>
          <p:nvSpPr>
            <p:cNvPr id="7495" name="Google Shape;7495;p6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62"/>
          <p:cNvGrpSpPr/>
          <p:nvPr/>
        </p:nvGrpSpPr>
        <p:grpSpPr>
          <a:xfrm>
            <a:off x="4864934" y="2748808"/>
            <a:ext cx="350079" cy="350079"/>
            <a:chOff x="3497300" y="3227275"/>
            <a:chExt cx="296175" cy="296175"/>
          </a:xfrm>
        </p:grpSpPr>
        <p:sp>
          <p:nvSpPr>
            <p:cNvPr id="7499" name="Google Shape;7499;p6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7" name="Google Shape;7507;p62"/>
          <p:cNvGrpSpPr/>
          <p:nvPr/>
        </p:nvGrpSpPr>
        <p:grpSpPr>
          <a:xfrm>
            <a:off x="4865407" y="3198203"/>
            <a:ext cx="349133" cy="347272"/>
            <a:chOff x="3497300" y="3591950"/>
            <a:chExt cx="295375" cy="293800"/>
          </a:xfrm>
        </p:grpSpPr>
        <p:sp>
          <p:nvSpPr>
            <p:cNvPr id="7508" name="Google Shape;7508;p6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2"/>
          <p:cNvGrpSpPr/>
          <p:nvPr/>
        </p:nvGrpSpPr>
        <p:grpSpPr>
          <a:xfrm>
            <a:off x="4865407" y="3673341"/>
            <a:ext cx="349133" cy="349163"/>
            <a:chOff x="3497300" y="3955025"/>
            <a:chExt cx="295375" cy="295400"/>
          </a:xfrm>
        </p:grpSpPr>
        <p:sp>
          <p:nvSpPr>
            <p:cNvPr id="7517" name="Google Shape;7517;p6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2"/>
          <p:cNvGrpSpPr/>
          <p:nvPr/>
        </p:nvGrpSpPr>
        <p:grpSpPr>
          <a:xfrm>
            <a:off x="7089979" y="2749532"/>
            <a:ext cx="327739" cy="348631"/>
            <a:chOff x="5364750" y="3235150"/>
            <a:chExt cx="277275" cy="294950"/>
          </a:xfrm>
        </p:grpSpPr>
        <p:sp>
          <p:nvSpPr>
            <p:cNvPr id="7521" name="Google Shape;7521;p6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2"/>
          <p:cNvGrpSpPr/>
          <p:nvPr/>
        </p:nvGrpSpPr>
        <p:grpSpPr>
          <a:xfrm>
            <a:off x="7078337" y="3195868"/>
            <a:ext cx="351024" cy="351941"/>
            <a:chOff x="5355300" y="3598250"/>
            <a:chExt cx="296975" cy="297750"/>
          </a:xfrm>
        </p:grpSpPr>
        <p:sp>
          <p:nvSpPr>
            <p:cNvPr id="7530" name="Google Shape;7530;p6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62"/>
          <p:cNvGrpSpPr/>
          <p:nvPr/>
        </p:nvGrpSpPr>
        <p:grpSpPr>
          <a:xfrm>
            <a:off x="7082533" y="3734790"/>
            <a:ext cx="342632" cy="226264"/>
            <a:chOff x="5358450" y="4015675"/>
            <a:chExt cx="289875" cy="191425"/>
          </a:xfrm>
        </p:grpSpPr>
        <p:sp>
          <p:nvSpPr>
            <p:cNvPr id="7539" name="Google Shape;7539;p6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62"/>
          <p:cNvGrpSpPr/>
          <p:nvPr/>
        </p:nvGrpSpPr>
        <p:grpSpPr>
          <a:xfrm>
            <a:off x="6209015" y="4117322"/>
            <a:ext cx="351024" cy="325464"/>
            <a:chOff x="6543825" y="3202075"/>
            <a:chExt cx="296975" cy="275350"/>
          </a:xfrm>
        </p:grpSpPr>
        <p:sp>
          <p:nvSpPr>
            <p:cNvPr id="7544" name="Google Shape;7544;p6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2"/>
          <p:cNvGrpSpPr/>
          <p:nvPr/>
        </p:nvGrpSpPr>
        <p:grpSpPr>
          <a:xfrm>
            <a:off x="6615996" y="1397069"/>
            <a:ext cx="350079" cy="350079"/>
            <a:chOff x="2037825" y="3254050"/>
            <a:chExt cx="296175" cy="296175"/>
          </a:xfrm>
        </p:grpSpPr>
        <p:sp>
          <p:nvSpPr>
            <p:cNvPr id="7552" name="Google Shape;7552;p6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62"/>
          <p:cNvGrpSpPr/>
          <p:nvPr/>
        </p:nvGrpSpPr>
        <p:grpSpPr>
          <a:xfrm>
            <a:off x="6614135" y="1838236"/>
            <a:ext cx="353802" cy="348926"/>
            <a:chOff x="2034675" y="3617925"/>
            <a:chExt cx="299325" cy="295200"/>
          </a:xfrm>
        </p:grpSpPr>
        <p:sp>
          <p:nvSpPr>
            <p:cNvPr id="7559" name="Google Shape;7559;p6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62"/>
          <p:cNvGrpSpPr/>
          <p:nvPr/>
        </p:nvGrpSpPr>
        <p:grpSpPr>
          <a:xfrm>
            <a:off x="6615996" y="2284613"/>
            <a:ext cx="350079" cy="349133"/>
            <a:chOff x="2037825" y="3981825"/>
            <a:chExt cx="296175" cy="295375"/>
          </a:xfrm>
        </p:grpSpPr>
        <p:sp>
          <p:nvSpPr>
            <p:cNvPr id="7565" name="Google Shape;7565;p6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62"/>
          <p:cNvGrpSpPr/>
          <p:nvPr/>
        </p:nvGrpSpPr>
        <p:grpSpPr>
          <a:xfrm>
            <a:off x="5301014" y="2780929"/>
            <a:ext cx="350079" cy="285837"/>
            <a:chOff x="3860400" y="3254050"/>
            <a:chExt cx="296175" cy="241825"/>
          </a:xfrm>
        </p:grpSpPr>
        <p:sp>
          <p:nvSpPr>
            <p:cNvPr id="7569" name="Google Shape;7569;p6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2"/>
          <p:cNvGrpSpPr/>
          <p:nvPr/>
        </p:nvGrpSpPr>
        <p:grpSpPr>
          <a:xfrm>
            <a:off x="5300541" y="3196800"/>
            <a:ext cx="351024" cy="350079"/>
            <a:chOff x="3859600" y="3591950"/>
            <a:chExt cx="296975" cy="296175"/>
          </a:xfrm>
        </p:grpSpPr>
        <p:sp>
          <p:nvSpPr>
            <p:cNvPr id="7577" name="Google Shape;7577;p6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2"/>
          <p:cNvGrpSpPr/>
          <p:nvPr/>
        </p:nvGrpSpPr>
        <p:grpSpPr>
          <a:xfrm>
            <a:off x="5301014" y="3672883"/>
            <a:ext cx="350079" cy="350079"/>
            <a:chOff x="3860400" y="3955025"/>
            <a:chExt cx="296175" cy="296175"/>
          </a:xfrm>
        </p:grpSpPr>
        <p:sp>
          <p:nvSpPr>
            <p:cNvPr id="7581" name="Google Shape;7581;p6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62"/>
          <p:cNvGrpSpPr/>
          <p:nvPr/>
        </p:nvGrpSpPr>
        <p:grpSpPr>
          <a:xfrm>
            <a:off x="7516230" y="2749281"/>
            <a:ext cx="355664" cy="349133"/>
            <a:chOff x="5716825" y="3235950"/>
            <a:chExt cx="300900" cy="295375"/>
          </a:xfrm>
        </p:grpSpPr>
        <p:sp>
          <p:nvSpPr>
            <p:cNvPr id="7587" name="Google Shape;7587;p6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62"/>
          <p:cNvGrpSpPr/>
          <p:nvPr/>
        </p:nvGrpSpPr>
        <p:grpSpPr>
          <a:xfrm>
            <a:off x="7529261" y="3207969"/>
            <a:ext cx="329601" cy="327739"/>
            <a:chOff x="5727850" y="3609275"/>
            <a:chExt cx="278850" cy="277275"/>
          </a:xfrm>
        </p:grpSpPr>
        <p:sp>
          <p:nvSpPr>
            <p:cNvPr id="7592" name="Google Shape;7592;p6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62"/>
          <p:cNvGrpSpPr/>
          <p:nvPr/>
        </p:nvGrpSpPr>
        <p:grpSpPr>
          <a:xfrm>
            <a:off x="7540446" y="3673356"/>
            <a:ext cx="307231" cy="349133"/>
            <a:chOff x="5736525" y="3963700"/>
            <a:chExt cx="259925" cy="295375"/>
          </a:xfrm>
        </p:grpSpPr>
        <p:sp>
          <p:nvSpPr>
            <p:cNvPr id="7598" name="Google Shape;7598;p6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62"/>
          <p:cNvGrpSpPr/>
          <p:nvPr/>
        </p:nvGrpSpPr>
        <p:grpSpPr>
          <a:xfrm>
            <a:off x="6632026" y="4122683"/>
            <a:ext cx="351024" cy="350079"/>
            <a:chOff x="6553275" y="3604550"/>
            <a:chExt cx="296975" cy="296175"/>
          </a:xfrm>
        </p:grpSpPr>
        <p:sp>
          <p:nvSpPr>
            <p:cNvPr id="7606" name="Google Shape;7606;p6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2" name="Google Shape;7612;p6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613" name="Google Shape;7613;p6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17"/>
        <p:cNvGrpSpPr/>
        <p:nvPr/>
      </p:nvGrpSpPr>
      <p:grpSpPr>
        <a:xfrm>
          <a:off x="0" y="0"/>
          <a:ext cx="0" cy="0"/>
          <a:chOff x="0" y="0"/>
          <a:chExt cx="0" cy="0"/>
        </a:xfrm>
      </p:grpSpPr>
      <p:grpSp>
        <p:nvGrpSpPr>
          <p:cNvPr id="7618" name="Google Shape;7618;p63"/>
          <p:cNvGrpSpPr/>
          <p:nvPr/>
        </p:nvGrpSpPr>
        <p:grpSpPr>
          <a:xfrm>
            <a:off x="859032" y="1380546"/>
            <a:ext cx="294401" cy="353645"/>
            <a:chOff x="-35814600" y="3202075"/>
            <a:chExt cx="242625" cy="291450"/>
          </a:xfrm>
        </p:grpSpPr>
        <p:sp>
          <p:nvSpPr>
            <p:cNvPr id="7619" name="Google Shape;7619;p6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63"/>
          <p:cNvGrpSpPr/>
          <p:nvPr/>
        </p:nvGrpSpPr>
        <p:grpSpPr>
          <a:xfrm>
            <a:off x="829410" y="1821466"/>
            <a:ext cx="353645" cy="353888"/>
            <a:chOff x="-35839800" y="3561025"/>
            <a:chExt cx="291450" cy="291650"/>
          </a:xfrm>
        </p:grpSpPr>
        <p:sp>
          <p:nvSpPr>
            <p:cNvPr id="7627" name="Google Shape;7627;p6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4" name="Google Shape;7634;p63"/>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5" name="Google Shape;7635;p63"/>
          <p:cNvGrpSpPr/>
          <p:nvPr/>
        </p:nvGrpSpPr>
        <p:grpSpPr>
          <a:xfrm>
            <a:off x="3066955" y="1380546"/>
            <a:ext cx="353645" cy="353645"/>
            <a:chOff x="-34003850" y="3227275"/>
            <a:chExt cx="291450" cy="291450"/>
          </a:xfrm>
        </p:grpSpPr>
        <p:sp>
          <p:nvSpPr>
            <p:cNvPr id="7636" name="Google Shape;7636;p6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3"/>
          <p:cNvGrpSpPr/>
          <p:nvPr/>
        </p:nvGrpSpPr>
        <p:grpSpPr>
          <a:xfrm>
            <a:off x="3066485" y="1821238"/>
            <a:ext cx="354586" cy="354343"/>
            <a:chOff x="-34004625" y="3585850"/>
            <a:chExt cx="292225" cy="292025"/>
          </a:xfrm>
        </p:grpSpPr>
        <p:sp>
          <p:nvSpPr>
            <p:cNvPr id="7642" name="Google Shape;7642;p6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63"/>
          <p:cNvGrpSpPr/>
          <p:nvPr/>
        </p:nvGrpSpPr>
        <p:grpSpPr>
          <a:xfrm>
            <a:off x="3066000" y="2256439"/>
            <a:ext cx="355557" cy="354616"/>
            <a:chOff x="-34005425" y="3945575"/>
            <a:chExt cx="293025" cy="292250"/>
          </a:xfrm>
        </p:grpSpPr>
        <p:sp>
          <p:nvSpPr>
            <p:cNvPr id="7648" name="Google Shape;7648;p6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63"/>
          <p:cNvGrpSpPr/>
          <p:nvPr/>
        </p:nvGrpSpPr>
        <p:grpSpPr>
          <a:xfrm>
            <a:off x="1713099" y="2729615"/>
            <a:ext cx="358408" cy="355557"/>
            <a:chOff x="-32174975" y="3192625"/>
            <a:chExt cx="295375" cy="293025"/>
          </a:xfrm>
        </p:grpSpPr>
        <p:sp>
          <p:nvSpPr>
            <p:cNvPr id="7652" name="Google Shape;7652;p6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6" name="Google Shape;7656;p63"/>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3"/>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8" name="Google Shape;7658;p63"/>
          <p:cNvGrpSpPr/>
          <p:nvPr/>
        </p:nvGrpSpPr>
        <p:grpSpPr>
          <a:xfrm>
            <a:off x="3952249" y="2730570"/>
            <a:ext cx="354586" cy="353645"/>
            <a:chOff x="-30345325" y="3184750"/>
            <a:chExt cx="292225" cy="291450"/>
          </a:xfrm>
        </p:grpSpPr>
        <p:sp>
          <p:nvSpPr>
            <p:cNvPr id="7659" name="Google Shape;7659;p6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3"/>
          <p:cNvGrpSpPr/>
          <p:nvPr/>
        </p:nvGrpSpPr>
        <p:grpSpPr>
          <a:xfrm>
            <a:off x="1277001" y="1380546"/>
            <a:ext cx="353645" cy="353645"/>
            <a:chOff x="-35481425" y="3202075"/>
            <a:chExt cx="291450" cy="291450"/>
          </a:xfrm>
        </p:grpSpPr>
        <p:sp>
          <p:nvSpPr>
            <p:cNvPr id="7665" name="Google Shape;7665;p6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63"/>
          <p:cNvGrpSpPr/>
          <p:nvPr/>
        </p:nvGrpSpPr>
        <p:grpSpPr>
          <a:xfrm>
            <a:off x="1276531" y="1822072"/>
            <a:ext cx="354586" cy="352675"/>
            <a:chOff x="-35482200" y="3561225"/>
            <a:chExt cx="292225" cy="290650"/>
          </a:xfrm>
        </p:grpSpPr>
        <p:sp>
          <p:nvSpPr>
            <p:cNvPr id="7673" name="Google Shape;7673;p6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63"/>
          <p:cNvGrpSpPr/>
          <p:nvPr/>
        </p:nvGrpSpPr>
        <p:grpSpPr>
          <a:xfrm>
            <a:off x="1277001" y="2256940"/>
            <a:ext cx="353645" cy="353615"/>
            <a:chOff x="-35481425" y="3919600"/>
            <a:chExt cx="291450" cy="291425"/>
          </a:xfrm>
        </p:grpSpPr>
        <p:sp>
          <p:nvSpPr>
            <p:cNvPr id="7677" name="Google Shape;7677;p6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63"/>
          <p:cNvGrpSpPr/>
          <p:nvPr/>
        </p:nvGrpSpPr>
        <p:grpSpPr>
          <a:xfrm>
            <a:off x="3512636" y="1381031"/>
            <a:ext cx="357468" cy="352675"/>
            <a:chOff x="-33645475" y="3228075"/>
            <a:chExt cx="294600" cy="290650"/>
          </a:xfrm>
        </p:grpSpPr>
        <p:sp>
          <p:nvSpPr>
            <p:cNvPr id="7686" name="Google Shape;7686;p6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3"/>
          <p:cNvGrpSpPr/>
          <p:nvPr/>
        </p:nvGrpSpPr>
        <p:grpSpPr>
          <a:xfrm>
            <a:off x="3513606" y="1821116"/>
            <a:ext cx="355526" cy="354586"/>
            <a:chOff x="-33646250" y="3586425"/>
            <a:chExt cx="293000" cy="292225"/>
          </a:xfrm>
        </p:grpSpPr>
        <p:sp>
          <p:nvSpPr>
            <p:cNvPr id="7694" name="Google Shape;7694;p6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63"/>
          <p:cNvGrpSpPr/>
          <p:nvPr/>
        </p:nvGrpSpPr>
        <p:grpSpPr>
          <a:xfrm>
            <a:off x="3514076" y="2255969"/>
            <a:ext cx="354586" cy="355557"/>
            <a:chOff x="-33645475" y="3944800"/>
            <a:chExt cx="292225" cy="293025"/>
          </a:xfrm>
        </p:grpSpPr>
        <p:sp>
          <p:nvSpPr>
            <p:cNvPr id="7697" name="Google Shape;7697;p6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7" name="Google Shape;7707;p63"/>
          <p:cNvGrpSpPr/>
          <p:nvPr/>
        </p:nvGrpSpPr>
        <p:grpSpPr>
          <a:xfrm>
            <a:off x="2167295" y="2729706"/>
            <a:ext cx="352675" cy="355375"/>
            <a:chOff x="-31809525" y="3192625"/>
            <a:chExt cx="290650" cy="292875"/>
          </a:xfrm>
        </p:grpSpPr>
        <p:sp>
          <p:nvSpPr>
            <p:cNvPr id="7708" name="Google Shape;7708;p6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63"/>
          <p:cNvGrpSpPr/>
          <p:nvPr/>
        </p:nvGrpSpPr>
        <p:grpSpPr>
          <a:xfrm>
            <a:off x="2166810" y="3200258"/>
            <a:ext cx="353645" cy="355557"/>
            <a:chOff x="-31811100" y="3550975"/>
            <a:chExt cx="291450" cy="293025"/>
          </a:xfrm>
        </p:grpSpPr>
        <p:sp>
          <p:nvSpPr>
            <p:cNvPr id="7713" name="Google Shape;7713;p6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63"/>
          <p:cNvGrpSpPr/>
          <p:nvPr/>
        </p:nvGrpSpPr>
        <p:grpSpPr>
          <a:xfrm>
            <a:off x="2160606" y="3664562"/>
            <a:ext cx="366052" cy="356831"/>
            <a:chOff x="-31817400" y="3910025"/>
            <a:chExt cx="301675" cy="294075"/>
          </a:xfrm>
        </p:grpSpPr>
        <p:sp>
          <p:nvSpPr>
            <p:cNvPr id="7721" name="Google Shape;7721;p6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63"/>
          <p:cNvGrpSpPr/>
          <p:nvPr/>
        </p:nvGrpSpPr>
        <p:grpSpPr>
          <a:xfrm>
            <a:off x="3952234" y="3200743"/>
            <a:ext cx="354616" cy="354586"/>
            <a:chOff x="-30354000" y="3569100"/>
            <a:chExt cx="292250" cy="292225"/>
          </a:xfrm>
        </p:grpSpPr>
        <p:sp>
          <p:nvSpPr>
            <p:cNvPr id="7725" name="Google Shape;7725;p6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63"/>
          <p:cNvGrpSpPr/>
          <p:nvPr/>
        </p:nvGrpSpPr>
        <p:grpSpPr>
          <a:xfrm>
            <a:off x="1730812" y="1380546"/>
            <a:ext cx="342148" cy="353645"/>
            <a:chOff x="-35118325" y="3202075"/>
            <a:chExt cx="281975" cy="291450"/>
          </a:xfrm>
        </p:grpSpPr>
        <p:sp>
          <p:nvSpPr>
            <p:cNvPr id="7732" name="Google Shape;7732;p6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3"/>
          <p:cNvGrpSpPr/>
          <p:nvPr/>
        </p:nvGrpSpPr>
        <p:grpSpPr>
          <a:xfrm>
            <a:off x="1724593" y="1821799"/>
            <a:ext cx="354586" cy="353221"/>
            <a:chOff x="-35123050" y="3561225"/>
            <a:chExt cx="292225" cy="291100"/>
          </a:xfrm>
        </p:grpSpPr>
        <p:sp>
          <p:nvSpPr>
            <p:cNvPr id="7737" name="Google Shape;7737;p6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63"/>
          <p:cNvGrpSpPr/>
          <p:nvPr/>
        </p:nvGrpSpPr>
        <p:grpSpPr>
          <a:xfrm>
            <a:off x="1766652" y="2256940"/>
            <a:ext cx="270467" cy="353615"/>
            <a:chOff x="-35089175" y="3919600"/>
            <a:chExt cx="222900" cy="291425"/>
          </a:xfrm>
        </p:grpSpPr>
        <p:sp>
          <p:nvSpPr>
            <p:cNvPr id="7740" name="Google Shape;7740;p6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63"/>
          <p:cNvGrpSpPr/>
          <p:nvPr/>
        </p:nvGrpSpPr>
        <p:grpSpPr>
          <a:xfrm>
            <a:off x="3963648" y="1380303"/>
            <a:ext cx="336445" cy="354131"/>
            <a:chOff x="-33277650" y="3226875"/>
            <a:chExt cx="277275" cy="291850"/>
          </a:xfrm>
        </p:grpSpPr>
        <p:sp>
          <p:nvSpPr>
            <p:cNvPr id="7743" name="Google Shape;7743;p6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3"/>
          <p:cNvGrpSpPr/>
          <p:nvPr/>
        </p:nvGrpSpPr>
        <p:grpSpPr>
          <a:xfrm>
            <a:off x="3955048" y="1821587"/>
            <a:ext cx="353645" cy="353645"/>
            <a:chOff x="-33286325" y="3586425"/>
            <a:chExt cx="291450" cy="291450"/>
          </a:xfrm>
        </p:grpSpPr>
        <p:sp>
          <p:nvSpPr>
            <p:cNvPr id="7751" name="Google Shape;7751;p6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3"/>
          <p:cNvGrpSpPr/>
          <p:nvPr/>
        </p:nvGrpSpPr>
        <p:grpSpPr>
          <a:xfrm>
            <a:off x="3955048" y="2255969"/>
            <a:ext cx="353645" cy="355557"/>
            <a:chOff x="-33286325" y="3944800"/>
            <a:chExt cx="291450" cy="293025"/>
          </a:xfrm>
        </p:grpSpPr>
        <p:sp>
          <p:nvSpPr>
            <p:cNvPr id="7757" name="Google Shape;7757;p6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1" name="Google Shape;7761;p63"/>
          <p:cNvGrpSpPr/>
          <p:nvPr/>
        </p:nvGrpSpPr>
        <p:grpSpPr>
          <a:xfrm>
            <a:off x="2613445" y="2729129"/>
            <a:ext cx="353645" cy="356527"/>
            <a:chOff x="-31452725" y="3191825"/>
            <a:chExt cx="291450" cy="293825"/>
          </a:xfrm>
        </p:grpSpPr>
        <p:sp>
          <p:nvSpPr>
            <p:cNvPr id="7762" name="Google Shape;7762;p6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63"/>
          <p:cNvGrpSpPr/>
          <p:nvPr/>
        </p:nvGrpSpPr>
        <p:grpSpPr>
          <a:xfrm>
            <a:off x="2612975" y="3200744"/>
            <a:ext cx="354586" cy="354586"/>
            <a:chOff x="-31452725" y="3551775"/>
            <a:chExt cx="292225" cy="292225"/>
          </a:xfrm>
        </p:grpSpPr>
        <p:sp>
          <p:nvSpPr>
            <p:cNvPr id="7767" name="Google Shape;7767;p6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3"/>
          <p:cNvGrpSpPr/>
          <p:nvPr/>
        </p:nvGrpSpPr>
        <p:grpSpPr>
          <a:xfrm>
            <a:off x="2611534" y="3664729"/>
            <a:ext cx="357468" cy="356497"/>
            <a:chOff x="-31455100" y="3909350"/>
            <a:chExt cx="294600" cy="293800"/>
          </a:xfrm>
        </p:grpSpPr>
        <p:sp>
          <p:nvSpPr>
            <p:cNvPr id="7772" name="Google Shape;7772;p6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63"/>
          <p:cNvGrpSpPr/>
          <p:nvPr/>
        </p:nvGrpSpPr>
        <p:grpSpPr>
          <a:xfrm>
            <a:off x="3952719" y="3665684"/>
            <a:ext cx="353645" cy="354586"/>
            <a:chOff x="-30345325" y="3918800"/>
            <a:chExt cx="291450" cy="292225"/>
          </a:xfrm>
        </p:grpSpPr>
        <p:sp>
          <p:nvSpPr>
            <p:cNvPr id="7775" name="Google Shape;7775;p6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63"/>
          <p:cNvGrpSpPr/>
          <p:nvPr/>
        </p:nvGrpSpPr>
        <p:grpSpPr>
          <a:xfrm>
            <a:off x="2172184" y="1821587"/>
            <a:ext cx="353645" cy="353645"/>
            <a:chOff x="-34763900" y="3561225"/>
            <a:chExt cx="291450" cy="291450"/>
          </a:xfrm>
        </p:grpSpPr>
        <p:sp>
          <p:nvSpPr>
            <p:cNvPr id="7781" name="Google Shape;7781;p6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4" name="Google Shape;7784;p63"/>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5" name="Google Shape;7785;p63"/>
          <p:cNvGrpSpPr/>
          <p:nvPr/>
        </p:nvGrpSpPr>
        <p:grpSpPr>
          <a:xfrm>
            <a:off x="827081" y="2730099"/>
            <a:ext cx="354586" cy="354586"/>
            <a:chOff x="-32927950" y="3227275"/>
            <a:chExt cx="292225" cy="292225"/>
          </a:xfrm>
        </p:grpSpPr>
        <p:sp>
          <p:nvSpPr>
            <p:cNvPr id="7786" name="Google Shape;7786;p6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63"/>
          <p:cNvGrpSpPr/>
          <p:nvPr/>
        </p:nvGrpSpPr>
        <p:grpSpPr>
          <a:xfrm>
            <a:off x="826596" y="3201213"/>
            <a:ext cx="355557" cy="353645"/>
            <a:chOff x="-32927950" y="3586425"/>
            <a:chExt cx="293025" cy="291450"/>
          </a:xfrm>
        </p:grpSpPr>
        <p:sp>
          <p:nvSpPr>
            <p:cNvPr id="7792" name="Google Shape;7792;p6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63"/>
          <p:cNvGrpSpPr/>
          <p:nvPr/>
        </p:nvGrpSpPr>
        <p:grpSpPr>
          <a:xfrm>
            <a:off x="827081" y="3665198"/>
            <a:ext cx="354586" cy="355557"/>
            <a:chOff x="-32927950" y="3944800"/>
            <a:chExt cx="292225" cy="293025"/>
          </a:xfrm>
        </p:grpSpPr>
        <p:sp>
          <p:nvSpPr>
            <p:cNvPr id="7798" name="Google Shape;7798;p6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63"/>
          <p:cNvGrpSpPr/>
          <p:nvPr/>
        </p:nvGrpSpPr>
        <p:grpSpPr>
          <a:xfrm>
            <a:off x="3055873" y="2730449"/>
            <a:ext cx="354586" cy="353888"/>
            <a:chOff x="-31094350" y="3194000"/>
            <a:chExt cx="292225" cy="291650"/>
          </a:xfrm>
        </p:grpSpPr>
        <p:sp>
          <p:nvSpPr>
            <p:cNvPr id="7808" name="Google Shape;7808;p6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63"/>
          <p:cNvGrpSpPr/>
          <p:nvPr/>
        </p:nvGrpSpPr>
        <p:grpSpPr>
          <a:xfrm>
            <a:off x="3056343" y="3200941"/>
            <a:ext cx="353645" cy="354191"/>
            <a:chOff x="-31093575" y="3552550"/>
            <a:chExt cx="291450" cy="291900"/>
          </a:xfrm>
        </p:grpSpPr>
        <p:sp>
          <p:nvSpPr>
            <p:cNvPr id="7817" name="Google Shape;7817;p6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63"/>
          <p:cNvGrpSpPr/>
          <p:nvPr/>
        </p:nvGrpSpPr>
        <p:grpSpPr>
          <a:xfrm>
            <a:off x="2182711" y="1380546"/>
            <a:ext cx="332593" cy="353645"/>
            <a:chOff x="-34755225" y="3202075"/>
            <a:chExt cx="274100" cy="291450"/>
          </a:xfrm>
        </p:grpSpPr>
        <p:sp>
          <p:nvSpPr>
            <p:cNvPr id="7822" name="Google Shape;7822;p6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3"/>
          <p:cNvGrpSpPr/>
          <p:nvPr/>
        </p:nvGrpSpPr>
        <p:grpSpPr>
          <a:xfrm>
            <a:off x="3056343" y="3666169"/>
            <a:ext cx="353645" cy="353615"/>
            <a:chOff x="-31093575" y="3911725"/>
            <a:chExt cx="291450" cy="291425"/>
          </a:xfrm>
        </p:grpSpPr>
        <p:sp>
          <p:nvSpPr>
            <p:cNvPr id="7830" name="Google Shape;7830;p6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63"/>
          <p:cNvGrpSpPr/>
          <p:nvPr/>
        </p:nvGrpSpPr>
        <p:grpSpPr>
          <a:xfrm>
            <a:off x="2165773" y="4123136"/>
            <a:ext cx="356497" cy="354586"/>
            <a:chOff x="-29946000" y="3183175"/>
            <a:chExt cx="293800" cy="292225"/>
          </a:xfrm>
        </p:grpSpPr>
        <p:sp>
          <p:nvSpPr>
            <p:cNvPr id="7833" name="Google Shape;7833;p6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3"/>
          <p:cNvGrpSpPr/>
          <p:nvPr/>
        </p:nvGrpSpPr>
        <p:grpSpPr>
          <a:xfrm>
            <a:off x="2610305" y="1380289"/>
            <a:ext cx="358408" cy="354161"/>
            <a:chOff x="-34408675" y="3202075"/>
            <a:chExt cx="295375" cy="291875"/>
          </a:xfrm>
        </p:grpSpPr>
        <p:sp>
          <p:nvSpPr>
            <p:cNvPr id="7840" name="Google Shape;7840;p6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63"/>
          <p:cNvGrpSpPr/>
          <p:nvPr/>
        </p:nvGrpSpPr>
        <p:grpSpPr>
          <a:xfrm>
            <a:off x="2612216" y="1820283"/>
            <a:ext cx="354586" cy="356254"/>
            <a:chOff x="-34405525" y="3558075"/>
            <a:chExt cx="292225" cy="293600"/>
          </a:xfrm>
        </p:grpSpPr>
        <p:sp>
          <p:nvSpPr>
            <p:cNvPr id="7845" name="Google Shape;7845;p6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3"/>
          <p:cNvGrpSpPr/>
          <p:nvPr/>
        </p:nvGrpSpPr>
        <p:grpSpPr>
          <a:xfrm>
            <a:off x="2611730" y="2256940"/>
            <a:ext cx="355557" cy="353615"/>
            <a:chOff x="-34406325" y="3919600"/>
            <a:chExt cx="293025" cy="291425"/>
          </a:xfrm>
        </p:grpSpPr>
        <p:sp>
          <p:nvSpPr>
            <p:cNvPr id="7849" name="Google Shape;7849;p6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6" name="Google Shape;7856;p63"/>
          <p:cNvGrpSpPr/>
          <p:nvPr/>
        </p:nvGrpSpPr>
        <p:grpSpPr>
          <a:xfrm>
            <a:off x="1275628" y="2736303"/>
            <a:ext cx="353645" cy="342179"/>
            <a:chOff x="-32568800" y="3232000"/>
            <a:chExt cx="291450" cy="282000"/>
          </a:xfrm>
        </p:grpSpPr>
        <p:sp>
          <p:nvSpPr>
            <p:cNvPr id="7857" name="Google Shape;7857;p6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63"/>
          <p:cNvGrpSpPr/>
          <p:nvPr/>
        </p:nvGrpSpPr>
        <p:grpSpPr>
          <a:xfrm>
            <a:off x="1275158" y="3201213"/>
            <a:ext cx="354586" cy="353645"/>
            <a:chOff x="-32569575" y="3586425"/>
            <a:chExt cx="292225" cy="291450"/>
          </a:xfrm>
        </p:grpSpPr>
        <p:sp>
          <p:nvSpPr>
            <p:cNvPr id="7860" name="Google Shape;7860;p6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63"/>
          <p:cNvGrpSpPr/>
          <p:nvPr/>
        </p:nvGrpSpPr>
        <p:grpSpPr>
          <a:xfrm>
            <a:off x="1266073" y="3665805"/>
            <a:ext cx="372756" cy="354343"/>
            <a:chOff x="-32576675" y="3944600"/>
            <a:chExt cx="307200" cy="292025"/>
          </a:xfrm>
        </p:grpSpPr>
        <p:sp>
          <p:nvSpPr>
            <p:cNvPr id="7863" name="Google Shape;7863;p6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63"/>
          <p:cNvGrpSpPr/>
          <p:nvPr/>
        </p:nvGrpSpPr>
        <p:grpSpPr>
          <a:xfrm>
            <a:off x="3511040" y="2730100"/>
            <a:ext cx="354586" cy="354586"/>
            <a:chOff x="-30735200" y="3192625"/>
            <a:chExt cx="292225" cy="292225"/>
          </a:xfrm>
        </p:grpSpPr>
        <p:sp>
          <p:nvSpPr>
            <p:cNvPr id="7866" name="Google Shape;7866;p6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3"/>
          <p:cNvGrpSpPr/>
          <p:nvPr/>
        </p:nvGrpSpPr>
        <p:grpSpPr>
          <a:xfrm>
            <a:off x="3511040" y="3201532"/>
            <a:ext cx="354586" cy="353008"/>
            <a:chOff x="-30735200" y="3552550"/>
            <a:chExt cx="292225" cy="290925"/>
          </a:xfrm>
        </p:grpSpPr>
        <p:sp>
          <p:nvSpPr>
            <p:cNvPr id="7874" name="Google Shape;7874;p6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63"/>
          <p:cNvGrpSpPr/>
          <p:nvPr/>
        </p:nvGrpSpPr>
        <p:grpSpPr>
          <a:xfrm>
            <a:off x="3511040" y="3666154"/>
            <a:ext cx="354586" cy="353645"/>
            <a:chOff x="-30735200" y="3910925"/>
            <a:chExt cx="292225" cy="291450"/>
          </a:xfrm>
        </p:grpSpPr>
        <p:sp>
          <p:nvSpPr>
            <p:cNvPr id="7877" name="Google Shape;7877;p6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9" name="Google Shape;7879;p63"/>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0" name="Google Shape;7880;p63"/>
          <p:cNvGrpSpPr/>
          <p:nvPr/>
        </p:nvGrpSpPr>
        <p:grpSpPr>
          <a:xfrm>
            <a:off x="4864547" y="1375808"/>
            <a:ext cx="358971" cy="359224"/>
            <a:chOff x="-57956275" y="3197925"/>
            <a:chExt cx="319000" cy="319225"/>
          </a:xfrm>
        </p:grpSpPr>
        <p:sp>
          <p:nvSpPr>
            <p:cNvPr id="7881" name="Google Shape;7881;p6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63"/>
          <p:cNvGrpSpPr/>
          <p:nvPr/>
        </p:nvGrpSpPr>
        <p:grpSpPr>
          <a:xfrm>
            <a:off x="4886701" y="1832234"/>
            <a:ext cx="314662" cy="358971"/>
            <a:chOff x="-57940525" y="3590375"/>
            <a:chExt cx="279625" cy="319000"/>
          </a:xfrm>
        </p:grpSpPr>
        <p:sp>
          <p:nvSpPr>
            <p:cNvPr id="7889" name="Google Shape;7889;p6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63"/>
          <p:cNvGrpSpPr/>
          <p:nvPr/>
        </p:nvGrpSpPr>
        <p:grpSpPr>
          <a:xfrm>
            <a:off x="4857582" y="2273605"/>
            <a:ext cx="358099" cy="358999"/>
            <a:chOff x="-57959425" y="3982600"/>
            <a:chExt cx="318225" cy="319025"/>
          </a:xfrm>
        </p:grpSpPr>
        <p:sp>
          <p:nvSpPr>
            <p:cNvPr id="7895" name="Google Shape;7895;p6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63"/>
          <p:cNvGrpSpPr/>
          <p:nvPr/>
        </p:nvGrpSpPr>
        <p:grpSpPr>
          <a:xfrm>
            <a:off x="7057749" y="1376934"/>
            <a:ext cx="357226" cy="357226"/>
            <a:chOff x="-55987225" y="3198925"/>
            <a:chExt cx="317450" cy="317450"/>
          </a:xfrm>
        </p:grpSpPr>
        <p:sp>
          <p:nvSpPr>
            <p:cNvPr id="7900" name="Google Shape;7900;p6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63"/>
          <p:cNvGrpSpPr/>
          <p:nvPr/>
        </p:nvGrpSpPr>
        <p:grpSpPr>
          <a:xfrm>
            <a:off x="7057749" y="1832965"/>
            <a:ext cx="357226" cy="357367"/>
            <a:chOff x="-55987225" y="3591025"/>
            <a:chExt cx="317450" cy="317575"/>
          </a:xfrm>
        </p:grpSpPr>
        <p:sp>
          <p:nvSpPr>
            <p:cNvPr id="7905" name="Google Shape;7905;p6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3"/>
          <p:cNvGrpSpPr/>
          <p:nvPr/>
        </p:nvGrpSpPr>
        <p:grpSpPr>
          <a:xfrm>
            <a:off x="7071665" y="2273605"/>
            <a:ext cx="358999" cy="358999"/>
            <a:chOff x="-55988800" y="3982600"/>
            <a:chExt cx="319025" cy="319025"/>
          </a:xfrm>
        </p:grpSpPr>
        <p:sp>
          <p:nvSpPr>
            <p:cNvPr id="7911" name="Google Shape;7911;p6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3"/>
          <p:cNvGrpSpPr/>
          <p:nvPr/>
        </p:nvGrpSpPr>
        <p:grpSpPr>
          <a:xfrm>
            <a:off x="5730184" y="2731562"/>
            <a:ext cx="356326" cy="358971"/>
            <a:chOff x="-54026025" y="3192625"/>
            <a:chExt cx="316650" cy="319000"/>
          </a:xfrm>
        </p:grpSpPr>
        <p:sp>
          <p:nvSpPr>
            <p:cNvPr id="7917" name="Google Shape;7917;p6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3"/>
          <p:cNvGrpSpPr/>
          <p:nvPr/>
        </p:nvGrpSpPr>
        <p:grpSpPr>
          <a:xfrm>
            <a:off x="5750130" y="3202536"/>
            <a:ext cx="316434" cy="358099"/>
            <a:chOff x="-54007925" y="3584850"/>
            <a:chExt cx="281200" cy="318225"/>
          </a:xfrm>
        </p:grpSpPr>
        <p:sp>
          <p:nvSpPr>
            <p:cNvPr id="7926" name="Google Shape;7926;p6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63"/>
          <p:cNvGrpSpPr/>
          <p:nvPr/>
        </p:nvGrpSpPr>
        <p:grpSpPr>
          <a:xfrm>
            <a:off x="5750130" y="3664421"/>
            <a:ext cx="316434" cy="358914"/>
            <a:chOff x="-54007925" y="3975575"/>
            <a:chExt cx="281200" cy="318950"/>
          </a:xfrm>
        </p:grpSpPr>
        <p:sp>
          <p:nvSpPr>
            <p:cNvPr id="7933" name="Google Shape;7933;p6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63"/>
          <p:cNvGrpSpPr/>
          <p:nvPr/>
        </p:nvGrpSpPr>
        <p:grpSpPr>
          <a:xfrm>
            <a:off x="7984996" y="2748891"/>
            <a:ext cx="274770" cy="358492"/>
            <a:chOff x="-52005775" y="3208025"/>
            <a:chExt cx="244175" cy="318575"/>
          </a:xfrm>
        </p:grpSpPr>
        <p:sp>
          <p:nvSpPr>
            <p:cNvPr id="7938" name="Google Shape;7938;p6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63"/>
          <p:cNvGrpSpPr/>
          <p:nvPr/>
        </p:nvGrpSpPr>
        <p:grpSpPr>
          <a:xfrm>
            <a:off x="5291462" y="1376934"/>
            <a:ext cx="358099" cy="358099"/>
            <a:chOff x="-57568775" y="3198925"/>
            <a:chExt cx="318225" cy="318225"/>
          </a:xfrm>
        </p:grpSpPr>
        <p:sp>
          <p:nvSpPr>
            <p:cNvPr id="7950" name="Google Shape;7950;p6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3"/>
          <p:cNvGrpSpPr/>
          <p:nvPr/>
        </p:nvGrpSpPr>
        <p:grpSpPr>
          <a:xfrm>
            <a:off x="5313181" y="1832234"/>
            <a:ext cx="314662" cy="358099"/>
            <a:chOff x="-57549075" y="3590375"/>
            <a:chExt cx="279625" cy="318225"/>
          </a:xfrm>
        </p:grpSpPr>
        <p:sp>
          <p:nvSpPr>
            <p:cNvPr id="7957" name="Google Shape;7957;p6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63"/>
          <p:cNvGrpSpPr/>
          <p:nvPr/>
        </p:nvGrpSpPr>
        <p:grpSpPr>
          <a:xfrm>
            <a:off x="5305378" y="2273605"/>
            <a:ext cx="359871" cy="359871"/>
            <a:chOff x="-57570350" y="3982600"/>
            <a:chExt cx="319800" cy="319800"/>
          </a:xfrm>
        </p:grpSpPr>
        <p:sp>
          <p:nvSpPr>
            <p:cNvPr id="7962" name="Google Shape;7962;p6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63"/>
          <p:cNvGrpSpPr/>
          <p:nvPr/>
        </p:nvGrpSpPr>
        <p:grpSpPr>
          <a:xfrm>
            <a:off x="7520416" y="1376033"/>
            <a:ext cx="314662" cy="358999"/>
            <a:chOff x="-55576850" y="3198125"/>
            <a:chExt cx="279625" cy="319025"/>
          </a:xfrm>
        </p:grpSpPr>
        <p:sp>
          <p:nvSpPr>
            <p:cNvPr id="7967" name="Google Shape;7967;p6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63"/>
          <p:cNvGrpSpPr/>
          <p:nvPr/>
        </p:nvGrpSpPr>
        <p:grpSpPr>
          <a:xfrm>
            <a:off x="7497812" y="1832009"/>
            <a:ext cx="359871" cy="358324"/>
            <a:chOff x="-55596550" y="3590175"/>
            <a:chExt cx="319800" cy="318425"/>
          </a:xfrm>
        </p:grpSpPr>
        <p:sp>
          <p:nvSpPr>
            <p:cNvPr id="7972" name="Google Shape;7972;p6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63"/>
          <p:cNvGrpSpPr/>
          <p:nvPr/>
        </p:nvGrpSpPr>
        <p:grpSpPr>
          <a:xfrm>
            <a:off x="7513049" y="2273351"/>
            <a:ext cx="358999" cy="359252"/>
            <a:chOff x="-55595775" y="3982375"/>
            <a:chExt cx="319025" cy="319250"/>
          </a:xfrm>
        </p:grpSpPr>
        <p:sp>
          <p:nvSpPr>
            <p:cNvPr id="7977" name="Google Shape;7977;p6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63"/>
          <p:cNvGrpSpPr/>
          <p:nvPr/>
        </p:nvGrpSpPr>
        <p:grpSpPr>
          <a:xfrm>
            <a:off x="6170232" y="2731562"/>
            <a:ext cx="358999" cy="358099"/>
            <a:chOff x="-53635375" y="3192625"/>
            <a:chExt cx="319025" cy="318225"/>
          </a:xfrm>
        </p:grpSpPr>
        <p:sp>
          <p:nvSpPr>
            <p:cNvPr id="7984" name="Google Shape;7984;p6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7" name="Google Shape;7987;p63"/>
          <p:cNvGrpSpPr/>
          <p:nvPr/>
        </p:nvGrpSpPr>
        <p:grpSpPr>
          <a:xfrm>
            <a:off x="6192401" y="3202536"/>
            <a:ext cx="314662" cy="358999"/>
            <a:chOff x="-53615675" y="3584850"/>
            <a:chExt cx="279625" cy="319025"/>
          </a:xfrm>
        </p:grpSpPr>
        <p:sp>
          <p:nvSpPr>
            <p:cNvPr id="7988" name="Google Shape;7988;p6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63"/>
          <p:cNvGrpSpPr/>
          <p:nvPr/>
        </p:nvGrpSpPr>
        <p:grpSpPr>
          <a:xfrm>
            <a:off x="6170246" y="3665461"/>
            <a:ext cx="358971" cy="357874"/>
            <a:chOff x="-53634575" y="3976500"/>
            <a:chExt cx="319000" cy="318025"/>
          </a:xfrm>
        </p:grpSpPr>
        <p:sp>
          <p:nvSpPr>
            <p:cNvPr id="7992" name="Google Shape;7992;p6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63"/>
          <p:cNvGrpSpPr/>
          <p:nvPr/>
        </p:nvGrpSpPr>
        <p:grpSpPr>
          <a:xfrm>
            <a:off x="7965050" y="3208415"/>
            <a:ext cx="314662" cy="358436"/>
            <a:chOff x="-52023900" y="3590075"/>
            <a:chExt cx="279625" cy="318525"/>
          </a:xfrm>
        </p:grpSpPr>
        <p:sp>
          <p:nvSpPr>
            <p:cNvPr id="8001" name="Google Shape;8001;p6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63"/>
          <p:cNvGrpSpPr/>
          <p:nvPr/>
        </p:nvGrpSpPr>
        <p:grpSpPr>
          <a:xfrm>
            <a:off x="5728292" y="1376934"/>
            <a:ext cx="358971" cy="358971"/>
            <a:chOff x="-57173375" y="3198925"/>
            <a:chExt cx="319000" cy="319000"/>
          </a:xfrm>
        </p:grpSpPr>
        <p:sp>
          <p:nvSpPr>
            <p:cNvPr id="8009" name="Google Shape;8009;p6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63"/>
          <p:cNvGrpSpPr/>
          <p:nvPr/>
        </p:nvGrpSpPr>
        <p:grpSpPr>
          <a:xfrm>
            <a:off x="5729178" y="1854374"/>
            <a:ext cx="357198" cy="314690"/>
            <a:chOff x="-57176525" y="3610050"/>
            <a:chExt cx="317425" cy="279650"/>
          </a:xfrm>
        </p:grpSpPr>
        <p:sp>
          <p:nvSpPr>
            <p:cNvPr id="8014" name="Google Shape;8014;p6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3"/>
          <p:cNvGrpSpPr/>
          <p:nvPr/>
        </p:nvGrpSpPr>
        <p:grpSpPr>
          <a:xfrm>
            <a:off x="7939633" y="1376934"/>
            <a:ext cx="358099" cy="356326"/>
            <a:chOff x="-55202750" y="3198925"/>
            <a:chExt cx="318225" cy="316650"/>
          </a:xfrm>
        </p:grpSpPr>
        <p:sp>
          <p:nvSpPr>
            <p:cNvPr id="8020" name="Google Shape;8020;p6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63"/>
          <p:cNvGrpSpPr/>
          <p:nvPr/>
        </p:nvGrpSpPr>
        <p:grpSpPr>
          <a:xfrm>
            <a:off x="7950267" y="1832234"/>
            <a:ext cx="336830" cy="358099"/>
            <a:chOff x="-55194875" y="3590375"/>
            <a:chExt cx="299325" cy="318225"/>
          </a:xfrm>
        </p:grpSpPr>
        <p:sp>
          <p:nvSpPr>
            <p:cNvPr id="8023" name="Google Shape;8023;p6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63"/>
          <p:cNvGrpSpPr/>
          <p:nvPr/>
        </p:nvGrpSpPr>
        <p:grpSpPr>
          <a:xfrm>
            <a:off x="7954884" y="2274505"/>
            <a:ext cx="357198" cy="357198"/>
            <a:chOff x="-55203525" y="3983400"/>
            <a:chExt cx="317425" cy="317425"/>
          </a:xfrm>
        </p:grpSpPr>
        <p:sp>
          <p:nvSpPr>
            <p:cNvPr id="8029" name="Google Shape;8029;p6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63"/>
          <p:cNvGrpSpPr/>
          <p:nvPr/>
        </p:nvGrpSpPr>
        <p:grpSpPr>
          <a:xfrm>
            <a:off x="6621365" y="2731562"/>
            <a:ext cx="335930" cy="358971"/>
            <a:chOff x="-53232900" y="3192625"/>
            <a:chExt cx="298525" cy="319000"/>
          </a:xfrm>
        </p:grpSpPr>
        <p:sp>
          <p:nvSpPr>
            <p:cNvPr id="8033" name="Google Shape;8033;p6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63"/>
          <p:cNvGrpSpPr/>
          <p:nvPr/>
        </p:nvGrpSpPr>
        <p:grpSpPr>
          <a:xfrm>
            <a:off x="6610731" y="3202536"/>
            <a:ext cx="357198" cy="356326"/>
            <a:chOff x="-53242350" y="3584850"/>
            <a:chExt cx="317425" cy="316650"/>
          </a:xfrm>
        </p:grpSpPr>
        <p:sp>
          <p:nvSpPr>
            <p:cNvPr id="8042" name="Google Shape;8042;p6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63"/>
          <p:cNvGrpSpPr/>
          <p:nvPr/>
        </p:nvGrpSpPr>
        <p:grpSpPr>
          <a:xfrm>
            <a:off x="6631999" y="3665236"/>
            <a:ext cx="314662" cy="358999"/>
            <a:chOff x="-53224225" y="3976300"/>
            <a:chExt cx="279625" cy="319025"/>
          </a:xfrm>
        </p:grpSpPr>
        <p:sp>
          <p:nvSpPr>
            <p:cNvPr id="8048" name="Google Shape;8048;p6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5" name="Google Shape;8055;p63"/>
          <p:cNvGrpSpPr/>
          <p:nvPr/>
        </p:nvGrpSpPr>
        <p:grpSpPr>
          <a:xfrm>
            <a:off x="7942896" y="3672917"/>
            <a:ext cx="358971" cy="358408"/>
            <a:chOff x="-52043575" y="3983125"/>
            <a:chExt cx="319000" cy="318500"/>
          </a:xfrm>
        </p:grpSpPr>
        <p:sp>
          <p:nvSpPr>
            <p:cNvPr id="8056" name="Google Shape;8056;p6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3"/>
          <p:cNvGrpSpPr/>
          <p:nvPr/>
        </p:nvGrpSpPr>
        <p:grpSpPr>
          <a:xfrm>
            <a:off x="6196836" y="1376934"/>
            <a:ext cx="314662" cy="358971"/>
            <a:chOff x="-56766175" y="3198925"/>
            <a:chExt cx="279625" cy="319000"/>
          </a:xfrm>
        </p:grpSpPr>
        <p:sp>
          <p:nvSpPr>
            <p:cNvPr id="8066" name="Google Shape;8066;p6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63"/>
          <p:cNvGrpSpPr/>
          <p:nvPr/>
        </p:nvGrpSpPr>
        <p:grpSpPr>
          <a:xfrm>
            <a:off x="6195950" y="1832234"/>
            <a:ext cx="316434" cy="358099"/>
            <a:chOff x="-56766175" y="3590375"/>
            <a:chExt cx="281200" cy="318225"/>
          </a:xfrm>
        </p:grpSpPr>
        <p:sp>
          <p:nvSpPr>
            <p:cNvPr id="8074" name="Google Shape;8074;p6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63"/>
          <p:cNvGrpSpPr/>
          <p:nvPr/>
        </p:nvGrpSpPr>
        <p:grpSpPr>
          <a:xfrm>
            <a:off x="6232906" y="2273605"/>
            <a:ext cx="272126" cy="358099"/>
            <a:chOff x="-56747275" y="3982600"/>
            <a:chExt cx="241825" cy="318225"/>
          </a:xfrm>
        </p:grpSpPr>
        <p:sp>
          <p:nvSpPr>
            <p:cNvPr id="8079" name="Google Shape;8079;p6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63"/>
          <p:cNvGrpSpPr/>
          <p:nvPr/>
        </p:nvGrpSpPr>
        <p:grpSpPr>
          <a:xfrm>
            <a:off x="4840657" y="3215842"/>
            <a:ext cx="358999" cy="342991"/>
            <a:chOff x="-54812875" y="3596675"/>
            <a:chExt cx="319025" cy="304800"/>
          </a:xfrm>
        </p:grpSpPr>
        <p:sp>
          <p:nvSpPr>
            <p:cNvPr id="8087" name="Google Shape;8087;p6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4" name="Google Shape;8094;p63"/>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6" name="Google Shape;8096;p63"/>
          <p:cNvGrpSpPr/>
          <p:nvPr/>
        </p:nvGrpSpPr>
        <p:grpSpPr>
          <a:xfrm>
            <a:off x="4862826" y="3672326"/>
            <a:ext cx="314662" cy="358099"/>
            <a:chOff x="-54793175" y="3982600"/>
            <a:chExt cx="279625" cy="318225"/>
          </a:xfrm>
        </p:grpSpPr>
        <p:sp>
          <p:nvSpPr>
            <p:cNvPr id="8097" name="Google Shape;8097;p6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3"/>
          <p:cNvGrpSpPr/>
          <p:nvPr/>
        </p:nvGrpSpPr>
        <p:grpSpPr>
          <a:xfrm>
            <a:off x="7074284" y="2731562"/>
            <a:ext cx="314662" cy="358099"/>
            <a:chOff x="-52832000" y="3192625"/>
            <a:chExt cx="279625" cy="318225"/>
          </a:xfrm>
        </p:grpSpPr>
        <p:sp>
          <p:nvSpPr>
            <p:cNvPr id="8105" name="Google Shape;8105;p6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3"/>
          <p:cNvGrpSpPr/>
          <p:nvPr/>
        </p:nvGrpSpPr>
        <p:grpSpPr>
          <a:xfrm>
            <a:off x="5760817" y="2272929"/>
            <a:ext cx="323524" cy="358774"/>
            <a:chOff x="-57162350" y="3982000"/>
            <a:chExt cx="287500" cy="318825"/>
          </a:xfrm>
        </p:grpSpPr>
        <p:sp>
          <p:nvSpPr>
            <p:cNvPr id="8114" name="Google Shape;8114;p6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63"/>
          <p:cNvGrpSpPr/>
          <p:nvPr/>
        </p:nvGrpSpPr>
        <p:grpSpPr>
          <a:xfrm>
            <a:off x="7052130" y="3203436"/>
            <a:ext cx="358971" cy="357198"/>
            <a:chOff x="-52851675" y="3585650"/>
            <a:chExt cx="319000" cy="317425"/>
          </a:xfrm>
        </p:grpSpPr>
        <p:sp>
          <p:nvSpPr>
            <p:cNvPr id="8123" name="Google Shape;8123;p6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3"/>
          <p:cNvGrpSpPr/>
          <p:nvPr/>
        </p:nvGrpSpPr>
        <p:grpSpPr>
          <a:xfrm>
            <a:off x="7074284" y="3665236"/>
            <a:ext cx="314662" cy="358999"/>
            <a:chOff x="-52832000" y="3976300"/>
            <a:chExt cx="279625" cy="319025"/>
          </a:xfrm>
        </p:grpSpPr>
        <p:sp>
          <p:nvSpPr>
            <p:cNvPr id="8130" name="Google Shape;8130;p6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63"/>
          <p:cNvGrpSpPr/>
          <p:nvPr/>
        </p:nvGrpSpPr>
        <p:grpSpPr>
          <a:xfrm>
            <a:off x="6191490" y="4119884"/>
            <a:ext cx="316434" cy="358099"/>
            <a:chOff x="-51633225" y="3198925"/>
            <a:chExt cx="281200" cy="318225"/>
          </a:xfrm>
        </p:grpSpPr>
        <p:sp>
          <p:nvSpPr>
            <p:cNvPr id="8136" name="Google Shape;8136;p6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3"/>
          <p:cNvGrpSpPr/>
          <p:nvPr/>
        </p:nvGrpSpPr>
        <p:grpSpPr>
          <a:xfrm>
            <a:off x="6610314" y="1377806"/>
            <a:ext cx="365188" cy="357226"/>
            <a:chOff x="-56396775" y="3199700"/>
            <a:chExt cx="324525" cy="317450"/>
          </a:xfrm>
        </p:grpSpPr>
        <p:sp>
          <p:nvSpPr>
            <p:cNvPr id="8144" name="Google Shape;8144;p6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63"/>
          <p:cNvGrpSpPr/>
          <p:nvPr/>
        </p:nvGrpSpPr>
        <p:grpSpPr>
          <a:xfrm>
            <a:off x="6613408" y="1843740"/>
            <a:ext cx="358999" cy="335958"/>
            <a:chOff x="-56394425" y="3600600"/>
            <a:chExt cx="319025" cy="298550"/>
          </a:xfrm>
        </p:grpSpPr>
        <p:sp>
          <p:nvSpPr>
            <p:cNvPr id="8151" name="Google Shape;8151;p6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63"/>
          <p:cNvGrpSpPr/>
          <p:nvPr/>
        </p:nvGrpSpPr>
        <p:grpSpPr>
          <a:xfrm>
            <a:off x="6644175" y="2274505"/>
            <a:ext cx="327068" cy="357198"/>
            <a:chOff x="-56379450" y="3983400"/>
            <a:chExt cx="290650" cy="317425"/>
          </a:xfrm>
        </p:grpSpPr>
        <p:sp>
          <p:nvSpPr>
            <p:cNvPr id="8155" name="Google Shape;8155;p6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3"/>
          <p:cNvGrpSpPr/>
          <p:nvPr/>
        </p:nvGrpSpPr>
        <p:grpSpPr>
          <a:xfrm>
            <a:off x="5307879" y="2738651"/>
            <a:ext cx="316434" cy="358971"/>
            <a:chOff x="-54401725" y="3198925"/>
            <a:chExt cx="281200" cy="319000"/>
          </a:xfrm>
        </p:grpSpPr>
        <p:sp>
          <p:nvSpPr>
            <p:cNvPr id="8164" name="Google Shape;8164;p6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63"/>
          <p:cNvGrpSpPr/>
          <p:nvPr/>
        </p:nvGrpSpPr>
        <p:grpSpPr>
          <a:xfrm>
            <a:off x="5308766" y="3208753"/>
            <a:ext cx="314662" cy="358099"/>
            <a:chOff x="-54401725" y="3590375"/>
            <a:chExt cx="279625" cy="318225"/>
          </a:xfrm>
        </p:grpSpPr>
        <p:sp>
          <p:nvSpPr>
            <p:cNvPr id="8176" name="Google Shape;8176;p6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3"/>
          <p:cNvGrpSpPr/>
          <p:nvPr/>
        </p:nvGrpSpPr>
        <p:grpSpPr>
          <a:xfrm>
            <a:off x="5306557" y="3672326"/>
            <a:ext cx="319079" cy="358099"/>
            <a:chOff x="-54403300" y="3982600"/>
            <a:chExt cx="283550" cy="318225"/>
          </a:xfrm>
        </p:grpSpPr>
        <p:sp>
          <p:nvSpPr>
            <p:cNvPr id="8183" name="Google Shape;8183;p6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3"/>
          <p:cNvGrpSpPr/>
          <p:nvPr/>
        </p:nvGrpSpPr>
        <p:grpSpPr>
          <a:xfrm>
            <a:off x="7493951" y="2733559"/>
            <a:ext cx="356298" cy="356973"/>
            <a:chOff x="-52458650" y="3194400"/>
            <a:chExt cx="316625" cy="317225"/>
          </a:xfrm>
        </p:grpSpPr>
        <p:sp>
          <p:nvSpPr>
            <p:cNvPr id="8189" name="Google Shape;8189;p6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63"/>
          <p:cNvGrpSpPr/>
          <p:nvPr/>
        </p:nvGrpSpPr>
        <p:grpSpPr>
          <a:xfrm>
            <a:off x="4862826" y="2738651"/>
            <a:ext cx="314662" cy="358971"/>
            <a:chOff x="-54793175" y="3198925"/>
            <a:chExt cx="279625" cy="319000"/>
          </a:xfrm>
        </p:grpSpPr>
        <p:sp>
          <p:nvSpPr>
            <p:cNvPr id="8198" name="Google Shape;8198;p6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63"/>
          <p:cNvGrpSpPr/>
          <p:nvPr/>
        </p:nvGrpSpPr>
        <p:grpSpPr>
          <a:xfrm>
            <a:off x="7503249" y="3202536"/>
            <a:ext cx="337703" cy="357845"/>
            <a:chOff x="-52450000" y="3584850"/>
            <a:chExt cx="300100" cy="318000"/>
          </a:xfrm>
        </p:grpSpPr>
        <p:sp>
          <p:nvSpPr>
            <p:cNvPr id="8206" name="Google Shape;8206;p6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63"/>
          <p:cNvGrpSpPr/>
          <p:nvPr/>
        </p:nvGrpSpPr>
        <p:grpSpPr>
          <a:xfrm>
            <a:off x="7514769" y="3667009"/>
            <a:ext cx="314662" cy="357226"/>
            <a:chOff x="-52440550" y="3977875"/>
            <a:chExt cx="279625" cy="317450"/>
          </a:xfrm>
        </p:grpSpPr>
        <p:sp>
          <p:nvSpPr>
            <p:cNvPr id="8214" name="Google Shape;8214;p6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63"/>
          <p:cNvGrpSpPr/>
          <p:nvPr/>
        </p:nvGrpSpPr>
        <p:grpSpPr>
          <a:xfrm>
            <a:off x="6626703" y="4123215"/>
            <a:ext cx="314662" cy="358999"/>
            <a:chOff x="-51623775" y="3584850"/>
            <a:chExt cx="279625" cy="319025"/>
          </a:xfrm>
        </p:grpSpPr>
        <p:sp>
          <p:nvSpPr>
            <p:cNvPr id="8223" name="Google Shape;8223;p6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2" name="Google Shape;8232;p63"/>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8233" name="Google Shape;8233;p63"/>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37"/>
        <p:cNvGrpSpPr/>
        <p:nvPr/>
      </p:nvGrpSpPr>
      <p:grpSpPr>
        <a:xfrm>
          <a:off x="0" y="0"/>
          <a:ext cx="0" cy="0"/>
          <a:chOff x="0" y="0"/>
          <a:chExt cx="0" cy="0"/>
        </a:xfrm>
      </p:grpSpPr>
      <p:grpSp>
        <p:nvGrpSpPr>
          <p:cNvPr id="8238" name="Google Shape;8238;p64"/>
          <p:cNvGrpSpPr/>
          <p:nvPr/>
        </p:nvGrpSpPr>
        <p:grpSpPr>
          <a:xfrm>
            <a:off x="866775" y="1386849"/>
            <a:ext cx="276003" cy="357300"/>
            <a:chOff x="-50469125" y="3183175"/>
            <a:chExt cx="233150" cy="301825"/>
          </a:xfrm>
        </p:grpSpPr>
        <p:sp>
          <p:nvSpPr>
            <p:cNvPr id="8239" name="Google Shape;8239;p6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4"/>
          <p:cNvGrpSpPr/>
          <p:nvPr/>
        </p:nvGrpSpPr>
        <p:grpSpPr>
          <a:xfrm>
            <a:off x="826674" y="1822251"/>
            <a:ext cx="356205" cy="355288"/>
            <a:chOff x="-50504575" y="3550975"/>
            <a:chExt cx="300900" cy="300125"/>
          </a:xfrm>
        </p:grpSpPr>
        <p:sp>
          <p:nvSpPr>
            <p:cNvPr id="8243" name="Google Shape;8243;p6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4"/>
          <p:cNvGrpSpPr/>
          <p:nvPr/>
        </p:nvGrpSpPr>
        <p:grpSpPr>
          <a:xfrm>
            <a:off x="826674" y="2260493"/>
            <a:ext cx="356205" cy="354341"/>
            <a:chOff x="-50503000" y="3921175"/>
            <a:chExt cx="300900" cy="299325"/>
          </a:xfrm>
        </p:grpSpPr>
        <p:sp>
          <p:nvSpPr>
            <p:cNvPr id="8248" name="Google Shape;8248;p6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4"/>
          <p:cNvGrpSpPr/>
          <p:nvPr/>
        </p:nvGrpSpPr>
        <p:grpSpPr>
          <a:xfrm>
            <a:off x="3030727" y="1406411"/>
            <a:ext cx="355258" cy="356205"/>
            <a:chOff x="-48630025" y="3199700"/>
            <a:chExt cx="300100" cy="300900"/>
          </a:xfrm>
        </p:grpSpPr>
        <p:sp>
          <p:nvSpPr>
            <p:cNvPr id="8254" name="Google Shape;8254;p6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64"/>
          <p:cNvGrpSpPr/>
          <p:nvPr/>
        </p:nvGrpSpPr>
        <p:grpSpPr>
          <a:xfrm>
            <a:off x="3030727" y="1843707"/>
            <a:ext cx="355258" cy="355258"/>
            <a:chOff x="-48630025" y="3569100"/>
            <a:chExt cx="300100" cy="300100"/>
          </a:xfrm>
        </p:grpSpPr>
        <p:sp>
          <p:nvSpPr>
            <p:cNvPr id="8258" name="Google Shape;8258;p6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4"/>
          <p:cNvGrpSpPr/>
          <p:nvPr/>
        </p:nvGrpSpPr>
        <p:grpSpPr>
          <a:xfrm>
            <a:off x="3031201" y="2281003"/>
            <a:ext cx="354311" cy="353394"/>
            <a:chOff x="-48629225" y="3938500"/>
            <a:chExt cx="299300" cy="298525"/>
          </a:xfrm>
        </p:grpSpPr>
        <p:sp>
          <p:nvSpPr>
            <p:cNvPr id="8269" name="Google Shape;8269;p6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4"/>
          <p:cNvGrpSpPr/>
          <p:nvPr/>
        </p:nvGrpSpPr>
        <p:grpSpPr>
          <a:xfrm>
            <a:off x="1766604" y="2752344"/>
            <a:ext cx="311458" cy="354341"/>
            <a:chOff x="-46762575" y="3200500"/>
            <a:chExt cx="263100" cy="299325"/>
          </a:xfrm>
        </p:grpSpPr>
        <p:sp>
          <p:nvSpPr>
            <p:cNvPr id="8274" name="Google Shape;8274;p6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4"/>
          <p:cNvGrpSpPr/>
          <p:nvPr/>
        </p:nvGrpSpPr>
        <p:grpSpPr>
          <a:xfrm>
            <a:off x="1744689" y="3211066"/>
            <a:ext cx="355288" cy="312375"/>
            <a:chOff x="-46779900" y="3588000"/>
            <a:chExt cx="300125" cy="263875"/>
          </a:xfrm>
        </p:grpSpPr>
        <p:sp>
          <p:nvSpPr>
            <p:cNvPr id="8280" name="Google Shape;8280;p6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4"/>
          <p:cNvGrpSpPr/>
          <p:nvPr/>
        </p:nvGrpSpPr>
        <p:grpSpPr>
          <a:xfrm>
            <a:off x="1745162" y="3625988"/>
            <a:ext cx="354341" cy="353394"/>
            <a:chOff x="-46779100" y="3938500"/>
            <a:chExt cx="299325" cy="298525"/>
          </a:xfrm>
        </p:grpSpPr>
        <p:sp>
          <p:nvSpPr>
            <p:cNvPr id="8285" name="Google Shape;8285;p6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4"/>
          <p:cNvGrpSpPr/>
          <p:nvPr/>
        </p:nvGrpSpPr>
        <p:grpSpPr>
          <a:xfrm>
            <a:off x="3952900" y="2758855"/>
            <a:ext cx="355258" cy="355288"/>
            <a:chOff x="-44924250" y="3206000"/>
            <a:chExt cx="300100" cy="300125"/>
          </a:xfrm>
        </p:grpSpPr>
        <p:sp>
          <p:nvSpPr>
            <p:cNvPr id="8288" name="Google Shape;8288;p6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4"/>
          <p:cNvGrpSpPr/>
          <p:nvPr/>
        </p:nvGrpSpPr>
        <p:grpSpPr>
          <a:xfrm>
            <a:off x="1267386" y="1386849"/>
            <a:ext cx="355258" cy="355258"/>
            <a:chOff x="-50134375" y="3183175"/>
            <a:chExt cx="300100" cy="300100"/>
          </a:xfrm>
        </p:grpSpPr>
        <p:sp>
          <p:nvSpPr>
            <p:cNvPr id="8294" name="Google Shape;8294;p6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4"/>
          <p:cNvGrpSpPr/>
          <p:nvPr/>
        </p:nvGrpSpPr>
        <p:grpSpPr>
          <a:xfrm>
            <a:off x="1267386" y="1822251"/>
            <a:ext cx="355258" cy="355288"/>
            <a:chOff x="-50134375" y="3550975"/>
            <a:chExt cx="300100" cy="300125"/>
          </a:xfrm>
        </p:grpSpPr>
        <p:sp>
          <p:nvSpPr>
            <p:cNvPr id="8305" name="Google Shape;8305;p6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4"/>
          <p:cNvGrpSpPr/>
          <p:nvPr/>
        </p:nvGrpSpPr>
        <p:grpSpPr>
          <a:xfrm>
            <a:off x="1267386" y="2259783"/>
            <a:ext cx="355258" cy="355051"/>
            <a:chOff x="-50134375" y="3920575"/>
            <a:chExt cx="300100" cy="299925"/>
          </a:xfrm>
        </p:grpSpPr>
        <p:sp>
          <p:nvSpPr>
            <p:cNvPr id="8308" name="Google Shape;8308;p6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4"/>
          <p:cNvGrpSpPr/>
          <p:nvPr/>
        </p:nvGrpSpPr>
        <p:grpSpPr>
          <a:xfrm>
            <a:off x="3478110" y="1407358"/>
            <a:ext cx="357123" cy="355258"/>
            <a:chOff x="-48262200" y="3200500"/>
            <a:chExt cx="301675" cy="300100"/>
          </a:xfrm>
        </p:grpSpPr>
        <p:sp>
          <p:nvSpPr>
            <p:cNvPr id="8312" name="Google Shape;8312;p6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4"/>
          <p:cNvGrpSpPr/>
          <p:nvPr/>
        </p:nvGrpSpPr>
        <p:grpSpPr>
          <a:xfrm>
            <a:off x="3507483" y="1844447"/>
            <a:ext cx="298377" cy="354519"/>
            <a:chOff x="-48233050" y="3569725"/>
            <a:chExt cx="252050" cy="299475"/>
          </a:xfrm>
        </p:grpSpPr>
        <p:sp>
          <p:nvSpPr>
            <p:cNvPr id="8322" name="Google Shape;8322;p6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4"/>
          <p:cNvGrpSpPr/>
          <p:nvPr/>
        </p:nvGrpSpPr>
        <p:grpSpPr>
          <a:xfrm>
            <a:off x="3531248" y="2278191"/>
            <a:ext cx="250847" cy="358070"/>
            <a:chOff x="-48216525" y="3936125"/>
            <a:chExt cx="211900" cy="302475"/>
          </a:xfrm>
        </p:grpSpPr>
        <p:sp>
          <p:nvSpPr>
            <p:cNvPr id="8326" name="Google Shape;8326;p6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4"/>
          <p:cNvGrpSpPr/>
          <p:nvPr/>
        </p:nvGrpSpPr>
        <p:grpSpPr>
          <a:xfrm>
            <a:off x="2186966" y="2753261"/>
            <a:ext cx="355258" cy="355288"/>
            <a:chOff x="-46410500" y="3201275"/>
            <a:chExt cx="300100" cy="300125"/>
          </a:xfrm>
        </p:grpSpPr>
        <p:sp>
          <p:nvSpPr>
            <p:cNvPr id="8331" name="Google Shape;8331;p6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4"/>
          <p:cNvGrpSpPr/>
          <p:nvPr/>
        </p:nvGrpSpPr>
        <p:grpSpPr>
          <a:xfrm>
            <a:off x="2186966" y="3188692"/>
            <a:ext cx="355258" cy="356205"/>
            <a:chOff x="-46409700" y="3569100"/>
            <a:chExt cx="300100" cy="300900"/>
          </a:xfrm>
        </p:grpSpPr>
        <p:sp>
          <p:nvSpPr>
            <p:cNvPr id="8337" name="Google Shape;8337;p6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4"/>
          <p:cNvGrpSpPr/>
          <p:nvPr/>
        </p:nvGrpSpPr>
        <p:grpSpPr>
          <a:xfrm>
            <a:off x="2174847" y="3624124"/>
            <a:ext cx="379497" cy="358070"/>
            <a:chOff x="-46422300" y="3936925"/>
            <a:chExt cx="320575" cy="302475"/>
          </a:xfrm>
        </p:grpSpPr>
        <p:sp>
          <p:nvSpPr>
            <p:cNvPr id="8343" name="Google Shape;8343;p6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4"/>
          <p:cNvGrpSpPr/>
          <p:nvPr/>
        </p:nvGrpSpPr>
        <p:grpSpPr>
          <a:xfrm>
            <a:off x="3952426" y="3178452"/>
            <a:ext cx="356205" cy="355258"/>
            <a:chOff x="-44914800" y="3560450"/>
            <a:chExt cx="300900" cy="300100"/>
          </a:xfrm>
        </p:grpSpPr>
        <p:sp>
          <p:nvSpPr>
            <p:cNvPr id="8346" name="Google Shape;8346;p6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64"/>
          <p:cNvGrpSpPr/>
          <p:nvPr/>
        </p:nvGrpSpPr>
        <p:grpSpPr>
          <a:xfrm>
            <a:off x="1707478" y="1387086"/>
            <a:ext cx="354311" cy="354104"/>
            <a:chOff x="-49764975" y="3183375"/>
            <a:chExt cx="299300" cy="299125"/>
          </a:xfrm>
        </p:grpSpPr>
        <p:sp>
          <p:nvSpPr>
            <p:cNvPr id="8352" name="Google Shape;8352;p6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64"/>
          <p:cNvGrpSpPr/>
          <p:nvPr/>
        </p:nvGrpSpPr>
        <p:grpSpPr>
          <a:xfrm>
            <a:off x="1707478" y="1822547"/>
            <a:ext cx="354311" cy="355909"/>
            <a:chOff x="-49764975" y="3551225"/>
            <a:chExt cx="299300" cy="300650"/>
          </a:xfrm>
        </p:grpSpPr>
        <p:sp>
          <p:nvSpPr>
            <p:cNvPr id="8362" name="Google Shape;8362;p6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4"/>
          <p:cNvGrpSpPr/>
          <p:nvPr/>
        </p:nvGrpSpPr>
        <p:grpSpPr>
          <a:xfrm>
            <a:off x="1705140" y="2259310"/>
            <a:ext cx="358987" cy="355525"/>
            <a:chOff x="-49766550" y="3920175"/>
            <a:chExt cx="303250" cy="300325"/>
          </a:xfrm>
        </p:grpSpPr>
        <p:sp>
          <p:nvSpPr>
            <p:cNvPr id="8374" name="Google Shape;8374;p6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4"/>
          <p:cNvGrpSpPr/>
          <p:nvPr/>
        </p:nvGrpSpPr>
        <p:grpSpPr>
          <a:xfrm>
            <a:off x="3920671" y="1407358"/>
            <a:ext cx="357123" cy="354341"/>
            <a:chOff x="-47892800" y="3200500"/>
            <a:chExt cx="301675" cy="299325"/>
          </a:xfrm>
        </p:grpSpPr>
        <p:sp>
          <p:nvSpPr>
            <p:cNvPr id="8379" name="Google Shape;8379;p6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4"/>
          <p:cNvGrpSpPr/>
          <p:nvPr/>
        </p:nvGrpSpPr>
        <p:grpSpPr>
          <a:xfrm>
            <a:off x="3984537" y="1843707"/>
            <a:ext cx="229391" cy="355258"/>
            <a:chOff x="-47839250" y="3569100"/>
            <a:chExt cx="193775" cy="300100"/>
          </a:xfrm>
        </p:grpSpPr>
        <p:sp>
          <p:nvSpPr>
            <p:cNvPr id="8386" name="Google Shape;8386;p6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64"/>
          <p:cNvGrpSpPr/>
          <p:nvPr/>
        </p:nvGrpSpPr>
        <p:grpSpPr>
          <a:xfrm>
            <a:off x="3921603" y="2280056"/>
            <a:ext cx="355258" cy="356205"/>
            <a:chOff x="-47892800" y="3937700"/>
            <a:chExt cx="300100" cy="300900"/>
          </a:xfrm>
        </p:grpSpPr>
        <p:sp>
          <p:nvSpPr>
            <p:cNvPr id="8393" name="Google Shape;8393;p6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4"/>
          <p:cNvGrpSpPr/>
          <p:nvPr/>
        </p:nvGrpSpPr>
        <p:grpSpPr>
          <a:xfrm>
            <a:off x="2626898" y="2773770"/>
            <a:ext cx="355258" cy="311458"/>
            <a:chOff x="-46042675" y="3218600"/>
            <a:chExt cx="300100" cy="263100"/>
          </a:xfrm>
        </p:grpSpPr>
        <p:sp>
          <p:nvSpPr>
            <p:cNvPr id="8402" name="Google Shape;8402;p6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4"/>
          <p:cNvGrpSpPr/>
          <p:nvPr/>
        </p:nvGrpSpPr>
        <p:grpSpPr>
          <a:xfrm>
            <a:off x="2626898" y="3188219"/>
            <a:ext cx="355258" cy="323118"/>
            <a:chOff x="-46042675" y="3568700"/>
            <a:chExt cx="300100" cy="272950"/>
          </a:xfrm>
        </p:grpSpPr>
        <p:sp>
          <p:nvSpPr>
            <p:cNvPr id="8409" name="Google Shape;8409;p6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4"/>
          <p:cNvGrpSpPr/>
          <p:nvPr/>
        </p:nvGrpSpPr>
        <p:grpSpPr>
          <a:xfrm>
            <a:off x="2668849" y="3625189"/>
            <a:ext cx="271357" cy="356057"/>
            <a:chOff x="-46007225" y="3937825"/>
            <a:chExt cx="229225" cy="300775"/>
          </a:xfrm>
        </p:grpSpPr>
        <p:sp>
          <p:nvSpPr>
            <p:cNvPr id="8414" name="Google Shape;8414;p6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4"/>
          <p:cNvGrpSpPr/>
          <p:nvPr/>
        </p:nvGrpSpPr>
        <p:grpSpPr>
          <a:xfrm>
            <a:off x="3974341" y="3615275"/>
            <a:ext cx="312375" cy="357596"/>
            <a:chOff x="-44895900" y="3929450"/>
            <a:chExt cx="263875" cy="302075"/>
          </a:xfrm>
        </p:grpSpPr>
        <p:sp>
          <p:nvSpPr>
            <p:cNvPr id="8425" name="Google Shape;8425;p6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4"/>
          <p:cNvGrpSpPr/>
          <p:nvPr/>
        </p:nvGrpSpPr>
        <p:grpSpPr>
          <a:xfrm>
            <a:off x="2148160" y="1398036"/>
            <a:ext cx="356205" cy="332885"/>
            <a:chOff x="-49397175" y="3192625"/>
            <a:chExt cx="300900" cy="281200"/>
          </a:xfrm>
        </p:grpSpPr>
        <p:sp>
          <p:nvSpPr>
            <p:cNvPr id="8432" name="Google Shape;8432;p6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64"/>
          <p:cNvGrpSpPr/>
          <p:nvPr/>
        </p:nvGrpSpPr>
        <p:grpSpPr>
          <a:xfrm>
            <a:off x="2174263" y="1822251"/>
            <a:ext cx="304000" cy="356205"/>
            <a:chOff x="-49375900" y="3550975"/>
            <a:chExt cx="256800" cy="300900"/>
          </a:xfrm>
        </p:grpSpPr>
        <p:sp>
          <p:nvSpPr>
            <p:cNvPr id="8440" name="Google Shape;8440;p6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4"/>
          <p:cNvGrpSpPr/>
          <p:nvPr/>
        </p:nvGrpSpPr>
        <p:grpSpPr>
          <a:xfrm>
            <a:off x="2169616" y="2259546"/>
            <a:ext cx="313293" cy="356205"/>
            <a:chOff x="-49378250" y="3920375"/>
            <a:chExt cx="264650" cy="300900"/>
          </a:xfrm>
        </p:grpSpPr>
        <p:sp>
          <p:nvSpPr>
            <p:cNvPr id="8452" name="Google Shape;8452;p6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4"/>
          <p:cNvGrpSpPr/>
          <p:nvPr/>
        </p:nvGrpSpPr>
        <p:grpSpPr>
          <a:xfrm>
            <a:off x="888604" y="2752344"/>
            <a:ext cx="312375" cy="357123"/>
            <a:chOff x="-47505300" y="3200500"/>
            <a:chExt cx="263875" cy="301675"/>
          </a:xfrm>
        </p:grpSpPr>
        <p:sp>
          <p:nvSpPr>
            <p:cNvPr id="8460" name="Google Shape;8460;p6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4"/>
          <p:cNvGrpSpPr/>
          <p:nvPr/>
        </p:nvGrpSpPr>
        <p:grpSpPr>
          <a:xfrm>
            <a:off x="866704" y="3188692"/>
            <a:ext cx="356176" cy="355051"/>
            <a:chOff x="-47524975" y="3569100"/>
            <a:chExt cx="300875" cy="299925"/>
          </a:xfrm>
        </p:grpSpPr>
        <p:sp>
          <p:nvSpPr>
            <p:cNvPr id="8474" name="Google Shape;8474;p6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4"/>
          <p:cNvGrpSpPr/>
          <p:nvPr/>
        </p:nvGrpSpPr>
        <p:grpSpPr>
          <a:xfrm>
            <a:off x="867162" y="3667954"/>
            <a:ext cx="355258" cy="270410"/>
            <a:chOff x="-47523400" y="3973950"/>
            <a:chExt cx="300100" cy="228425"/>
          </a:xfrm>
        </p:grpSpPr>
        <p:sp>
          <p:nvSpPr>
            <p:cNvPr id="8480" name="Google Shape;8480;p6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4"/>
          <p:cNvGrpSpPr/>
          <p:nvPr/>
        </p:nvGrpSpPr>
        <p:grpSpPr>
          <a:xfrm>
            <a:off x="3072283" y="2750953"/>
            <a:ext cx="354341" cy="357596"/>
            <a:chOff x="-45673275" y="3199325"/>
            <a:chExt cx="299325" cy="302075"/>
          </a:xfrm>
        </p:grpSpPr>
        <p:sp>
          <p:nvSpPr>
            <p:cNvPr id="8486" name="Google Shape;8486;p6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64"/>
          <p:cNvGrpSpPr/>
          <p:nvPr/>
        </p:nvGrpSpPr>
        <p:grpSpPr>
          <a:xfrm>
            <a:off x="3071351" y="3209202"/>
            <a:ext cx="356205" cy="314240"/>
            <a:chOff x="-45674075" y="3586425"/>
            <a:chExt cx="300900" cy="265450"/>
          </a:xfrm>
        </p:grpSpPr>
        <p:sp>
          <p:nvSpPr>
            <p:cNvPr id="8490" name="Google Shape;8490;p6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4"/>
          <p:cNvGrpSpPr/>
          <p:nvPr/>
        </p:nvGrpSpPr>
        <p:grpSpPr>
          <a:xfrm>
            <a:off x="3072283" y="3625041"/>
            <a:ext cx="354341" cy="356205"/>
            <a:chOff x="-45673275" y="3937700"/>
            <a:chExt cx="299325" cy="300900"/>
          </a:xfrm>
        </p:grpSpPr>
        <p:sp>
          <p:nvSpPr>
            <p:cNvPr id="8493" name="Google Shape;8493;p6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4"/>
          <p:cNvGrpSpPr/>
          <p:nvPr/>
        </p:nvGrpSpPr>
        <p:grpSpPr>
          <a:xfrm>
            <a:off x="2186449" y="4117825"/>
            <a:ext cx="356205" cy="356205"/>
            <a:chOff x="-44512325" y="3176075"/>
            <a:chExt cx="300900" cy="300900"/>
          </a:xfrm>
        </p:grpSpPr>
        <p:sp>
          <p:nvSpPr>
            <p:cNvPr id="8500" name="Google Shape;8500;p6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4"/>
          <p:cNvGrpSpPr/>
          <p:nvPr/>
        </p:nvGrpSpPr>
        <p:grpSpPr>
          <a:xfrm>
            <a:off x="2589789" y="1386849"/>
            <a:ext cx="354341" cy="354341"/>
            <a:chOff x="-49027775" y="3183175"/>
            <a:chExt cx="299325" cy="299325"/>
          </a:xfrm>
        </p:grpSpPr>
        <p:sp>
          <p:nvSpPr>
            <p:cNvPr id="8504" name="Google Shape;8504;p6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4"/>
          <p:cNvGrpSpPr/>
          <p:nvPr/>
        </p:nvGrpSpPr>
        <p:grpSpPr>
          <a:xfrm>
            <a:off x="2589330" y="1822251"/>
            <a:ext cx="355258" cy="357152"/>
            <a:chOff x="-49027775" y="3550975"/>
            <a:chExt cx="300100" cy="301700"/>
          </a:xfrm>
        </p:grpSpPr>
        <p:sp>
          <p:nvSpPr>
            <p:cNvPr id="8509" name="Google Shape;8509;p6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4"/>
          <p:cNvGrpSpPr/>
          <p:nvPr/>
        </p:nvGrpSpPr>
        <p:grpSpPr>
          <a:xfrm>
            <a:off x="2587406" y="2259310"/>
            <a:ext cx="359106" cy="355525"/>
            <a:chOff x="-49031025" y="3920175"/>
            <a:chExt cx="303350" cy="300325"/>
          </a:xfrm>
        </p:grpSpPr>
        <p:sp>
          <p:nvSpPr>
            <p:cNvPr id="8520" name="Google Shape;8520;p6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4"/>
          <p:cNvGrpSpPr/>
          <p:nvPr/>
        </p:nvGrpSpPr>
        <p:grpSpPr>
          <a:xfrm>
            <a:off x="1303511" y="2752344"/>
            <a:ext cx="356176" cy="354341"/>
            <a:chOff x="-47155575" y="3200500"/>
            <a:chExt cx="300875" cy="299325"/>
          </a:xfrm>
        </p:grpSpPr>
        <p:sp>
          <p:nvSpPr>
            <p:cNvPr id="8527" name="Google Shape;8527;p6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4"/>
          <p:cNvGrpSpPr/>
          <p:nvPr/>
        </p:nvGrpSpPr>
        <p:grpSpPr>
          <a:xfrm>
            <a:off x="1303970" y="3188692"/>
            <a:ext cx="355258" cy="355258"/>
            <a:chOff x="-47154800" y="3569100"/>
            <a:chExt cx="300100" cy="300100"/>
          </a:xfrm>
        </p:grpSpPr>
        <p:sp>
          <p:nvSpPr>
            <p:cNvPr id="8534" name="Google Shape;8534;p6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64"/>
          <p:cNvGrpSpPr/>
          <p:nvPr/>
        </p:nvGrpSpPr>
        <p:grpSpPr>
          <a:xfrm>
            <a:off x="1304443" y="3626905"/>
            <a:ext cx="354311" cy="353423"/>
            <a:chOff x="-47154000" y="3939275"/>
            <a:chExt cx="299300" cy="298550"/>
          </a:xfrm>
        </p:grpSpPr>
        <p:sp>
          <p:nvSpPr>
            <p:cNvPr id="8541" name="Google Shape;8541;p6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4"/>
          <p:cNvGrpSpPr/>
          <p:nvPr/>
        </p:nvGrpSpPr>
        <p:grpSpPr>
          <a:xfrm>
            <a:off x="3529733" y="2752344"/>
            <a:ext cx="312375" cy="354341"/>
            <a:chOff x="-45286550" y="3200500"/>
            <a:chExt cx="263875" cy="299325"/>
          </a:xfrm>
        </p:grpSpPr>
        <p:sp>
          <p:nvSpPr>
            <p:cNvPr id="8546" name="Google Shape;8546;p6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4"/>
          <p:cNvGrpSpPr/>
          <p:nvPr/>
        </p:nvGrpSpPr>
        <p:grpSpPr>
          <a:xfrm>
            <a:off x="3529733" y="3189639"/>
            <a:ext cx="312375" cy="354311"/>
            <a:chOff x="-45286550" y="3569900"/>
            <a:chExt cx="263875" cy="299300"/>
          </a:xfrm>
        </p:grpSpPr>
        <p:sp>
          <p:nvSpPr>
            <p:cNvPr id="8550" name="Google Shape;8550;p6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4"/>
          <p:cNvGrpSpPr/>
          <p:nvPr/>
        </p:nvGrpSpPr>
        <p:grpSpPr>
          <a:xfrm>
            <a:off x="3540920" y="3625988"/>
            <a:ext cx="290001" cy="355258"/>
            <a:chOff x="-45277900" y="3938500"/>
            <a:chExt cx="244975" cy="300100"/>
          </a:xfrm>
        </p:grpSpPr>
        <p:sp>
          <p:nvSpPr>
            <p:cNvPr id="8557" name="Google Shape;8557;p6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4"/>
          <p:cNvGrpSpPr/>
          <p:nvPr/>
        </p:nvGrpSpPr>
        <p:grpSpPr>
          <a:xfrm>
            <a:off x="2626869" y="4095090"/>
            <a:ext cx="355258" cy="355258"/>
            <a:chOff x="-44502875" y="3576975"/>
            <a:chExt cx="300100" cy="300100"/>
          </a:xfrm>
        </p:grpSpPr>
        <p:sp>
          <p:nvSpPr>
            <p:cNvPr id="8562" name="Google Shape;8562;p6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4"/>
          <p:cNvGrpSpPr/>
          <p:nvPr/>
        </p:nvGrpSpPr>
        <p:grpSpPr>
          <a:xfrm>
            <a:off x="4835456" y="1828361"/>
            <a:ext cx="356196" cy="354670"/>
            <a:chOff x="-13946200" y="3647075"/>
            <a:chExt cx="353650" cy="352100"/>
          </a:xfrm>
        </p:grpSpPr>
        <p:sp>
          <p:nvSpPr>
            <p:cNvPr id="8566" name="Google Shape;8566;p6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64"/>
          <p:cNvGrpSpPr/>
          <p:nvPr/>
        </p:nvGrpSpPr>
        <p:grpSpPr>
          <a:xfrm>
            <a:off x="6618849" y="1387844"/>
            <a:ext cx="357002" cy="354267"/>
            <a:chOff x="-12163025" y="3214275"/>
            <a:chExt cx="354450" cy="351700"/>
          </a:xfrm>
        </p:grpSpPr>
        <p:sp>
          <p:nvSpPr>
            <p:cNvPr id="8573" name="Google Shape;8573;p6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64"/>
          <p:cNvGrpSpPr/>
          <p:nvPr/>
        </p:nvGrpSpPr>
        <p:grpSpPr>
          <a:xfrm>
            <a:off x="6619629" y="1827581"/>
            <a:ext cx="355441" cy="356232"/>
            <a:chOff x="-12160675" y="3647875"/>
            <a:chExt cx="352900" cy="353650"/>
          </a:xfrm>
        </p:grpSpPr>
        <p:sp>
          <p:nvSpPr>
            <p:cNvPr id="8577" name="Google Shape;8577;p6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64"/>
          <p:cNvGrpSpPr/>
          <p:nvPr/>
        </p:nvGrpSpPr>
        <p:grpSpPr>
          <a:xfrm>
            <a:off x="6630345" y="2272036"/>
            <a:ext cx="354635" cy="356232"/>
            <a:chOff x="-12160675" y="4081850"/>
            <a:chExt cx="352100" cy="353650"/>
          </a:xfrm>
        </p:grpSpPr>
        <p:sp>
          <p:nvSpPr>
            <p:cNvPr id="8585" name="Google Shape;8585;p6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64"/>
          <p:cNvGrpSpPr/>
          <p:nvPr/>
        </p:nvGrpSpPr>
        <p:grpSpPr>
          <a:xfrm>
            <a:off x="4835311" y="2746480"/>
            <a:ext cx="355416" cy="355652"/>
            <a:chOff x="-10391650" y="3180600"/>
            <a:chExt cx="352875" cy="353075"/>
          </a:xfrm>
        </p:grpSpPr>
        <p:sp>
          <p:nvSpPr>
            <p:cNvPr id="8592" name="Google Shape;8592;p6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64"/>
          <p:cNvGrpSpPr/>
          <p:nvPr/>
        </p:nvGrpSpPr>
        <p:grpSpPr>
          <a:xfrm>
            <a:off x="4835310" y="3223278"/>
            <a:ext cx="354635" cy="353890"/>
            <a:chOff x="-10390875" y="3616350"/>
            <a:chExt cx="352100" cy="351325"/>
          </a:xfrm>
        </p:grpSpPr>
        <p:sp>
          <p:nvSpPr>
            <p:cNvPr id="8599" name="Google Shape;8599;p6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4"/>
          <p:cNvGrpSpPr/>
          <p:nvPr/>
        </p:nvGrpSpPr>
        <p:grpSpPr>
          <a:xfrm>
            <a:off x="7502285" y="2747943"/>
            <a:ext cx="312585" cy="354670"/>
            <a:chOff x="-10370400" y="4049550"/>
            <a:chExt cx="310350" cy="352100"/>
          </a:xfrm>
        </p:grpSpPr>
        <p:sp>
          <p:nvSpPr>
            <p:cNvPr id="8603" name="Google Shape;8603;p6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64"/>
          <p:cNvGrpSpPr/>
          <p:nvPr/>
        </p:nvGrpSpPr>
        <p:grpSpPr>
          <a:xfrm>
            <a:off x="6606541" y="2746884"/>
            <a:ext cx="379236" cy="354847"/>
            <a:chOff x="-8674650" y="3210975"/>
            <a:chExt cx="376525" cy="352275"/>
          </a:xfrm>
        </p:grpSpPr>
        <p:sp>
          <p:nvSpPr>
            <p:cNvPr id="8609" name="Google Shape;8609;p6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64"/>
          <p:cNvGrpSpPr/>
          <p:nvPr/>
        </p:nvGrpSpPr>
        <p:grpSpPr>
          <a:xfrm>
            <a:off x="5278038" y="1828361"/>
            <a:ext cx="356221" cy="354670"/>
            <a:chOff x="-13512225" y="3647075"/>
            <a:chExt cx="353675" cy="352100"/>
          </a:xfrm>
        </p:grpSpPr>
        <p:sp>
          <p:nvSpPr>
            <p:cNvPr id="8616" name="Google Shape;8616;p6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64"/>
          <p:cNvGrpSpPr/>
          <p:nvPr/>
        </p:nvGrpSpPr>
        <p:grpSpPr>
          <a:xfrm>
            <a:off x="5288351" y="2272427"/>
            <a:ext cx="356221" cy="355451"/>
            <a:chOff x="-13512225" y="4080275"/>
            <a:chExt cx="353675" cy="352875"/>
          </a:xfrm>
        </p:grpSpPr>
        <p:sp>
          <p:nvSpPr>
            <p:cNvPr id="8627" name="Google Shape;8627;p6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64"/>
          <p:cNvGrpSpPr/>
          <p:nvPr/>
        </p:nvGrpSpPr>
        <p:grpSpPr>
          <a:xfrm>
            <a:off x="7061431" y="1419788"/>
            <a:ext cx="356196" cy="290379"/>
            <a:chOff x="-11728250" y="3245400"/>
            <a:chExt cx="353650" cy="288275"/>
          </a:xfrm>
        </p:grpSpPr>
        <p:sp>
          <p:nvSpPr>
            <p:cNvPr id="8639" name="Google Shape;8639;p6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4"/>
          <p:cNvGrpSpPr/>
          <p:nvPr/>
        </p:nvGrpSpPr>
        <p:grpSpPr>
          <a:xfrm>
            <a:off x="7093939" y="2272427"/>
            <a:ext cx="311804" cy="355451"/>
            <a:chOff x="-11703850" y="4081850"/>
            <a:chExt cx="309575" cy="352875"/>
          </a:xfrm>
        </p:grpSpPr>
        <p:sp>
          <p:nvSpPr>
            <p:cNvPr id="8645" name="Google Shape;8645;p6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64"/>
          <p:cNvGrpSpPr/>
          <p:nvPr/>
        </p:nvGrpSpPr>
        <p:grpSpPr>
          <a:xfrm>
            <a:off x="5282595" y="2746580"/>
            <a:ext cx="357002" cy="355451"/>
            <a:chOff x="-9958475" y="3180025"/>
            <a:chExt cx="354450" cy="352875"/>
          </a:xfrm>
        </p:grpSpPr>
        <p:sp>
          <p:nvSpPr>
            <p:cNvPr id="8654" name="Google Shape;8654;p6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64"/>
          <p:cNvGrpSpPr/>
          <p:nvPr/>
        </p:nvGrpSpPr>
        <p:grpSpPr>
          <a:xfrm>
            <a:off x="5291722" y="3222561"/>
            <a:ext cx="337966" cy="355325"/>
            <a:chOff x="-9949025" y="3615575"/>
            <a:chExt cx="335550" cy="352750"/>
          </a:xfrm>
        </p:grpSpPr>
        <p:sp>
          <p:nvSpPr>
            <p:cNvPr id="8658" name="Google Shape;8658;p6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64"/>
          <p:cNvGrpSpPr/>
          <p:nvPr/>
        </p:nvGrpSpPr>
        <p:grpSpPr>
          <a:xfrm>
            <a:off x="7926568" y="2746067"/>
            <a:ext cx="360175" cy="358423"/>
            <a:chOff x="-9961625" y="4048175"/>
            <a:chExt cx="357600" cy="355825"/>
          </a:xfrm>
        </p:grpSpPr>
        <p:sp>
          <p:nvSpPr>
            <p:cNvPr id="8662" name="Google Shape;8662;p6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64"/>
          <p:cNvGrpSpPr/>
          <p:nvPr/>
        </p:nvGrpSpPr>
        <p:grpSpPr>
          <a:xfrm>
            <a:off x="6613289" y="3221579"/>
            <a:ext cx="364959" cy="357289"/>
            <a:chOff x="-8680950" y="3624225"/>
            <a:chExt cx="362350" cy="354700"/>
          </a:xfrm>
        </p:grpSpPr>
        <p:sp>
          <p:nvSpPr>
            <p:cNvPr id="8669" name="Google Shape;8669;p6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64"/>
          <p:cNvGrpSpPr/>
          <p:nvPr/>
        </p:nvGrpSpPr>
        <p:grpSpPr>
          <a:xfrm>
            <a:off x="5749533" y="1387239"/>
            <a:ext cx="313365" cy="355476"/>
            <a:chOff x="-13056975" y="3212300"/>
            <a:chExt cx="311125" cy="352900"/>
          </a:xfrm>
        </p:grpSpPr>
        <p:sp>
          <p:nvSpPr>
            <p:cNvPr id="8676" name="Google Shape;8676;p6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4"/>
          <p:cNvGrpSpPr/>
          <p:nvPr/>
        </p:nvGrpSpPr>
        <p:grpSpPr>
          <a:xfrm>
            <a:off x="5726921" y="1828034"/>
            <a:ext cx="358588" cy="355325"/>
            <a:chOff x="-13077450" y="3647075"/>
            <a:chExt cx="356025" cy="352750"/>
          </a:xfrm>
        </p:grpSpPr>
        <p:sp>
          <p:nvSpPr>
            <p:cNvPr id="8681" name="Google Shape;8681;p6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64"/>
          <p:cNvGrpSpPr/>
          <p:nvPr/>
        </p:nvGrpSpPr>
        <p:grpSpPr>
          <a:xfrm>
            <a:off x="5738027" y="2271633"/>
            <a:ext cx="357002" cy="357037"/>
            <a:chOff x="-13079025" y="4079475"/>
            <a:chExt cx="354450" cy="354450"/>
          </a:xfrm>
        </p:grpSpPr>
        <p:sp>
          <p:nvSpPr>
            <p:cNvPr id="8685" name="Google Shape;8685;p6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64"/>
          <p:cNvGrpSpPr/>
          <p:nvPr/>
        </p:nvGrpSpPr>
        <p:grpSpPr>
          <a:xfrm>
            <a:off x="7511094" y="1387642"/>
            <a:ext cx="356221" cy="354670"/>
            <a:chOff x="-11292700" y="3213875"/>
            <a:chExt cx="353675" cy="352100"/>
          </a:xfrm>
        </p:grpSpPr>
        <p:sp>
          <p:nvSpPr>
            <p:cNvPr id="8690" name="Google Shape;8690;p6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4"/>
          <p:cNvGrpSpPr/>
          <p:nvPr/>
        </p:nvGrpSpPr>
        <p:grpSpPr>
          <a:xfrm>
            <a:off x="7505152" y="1827581"/>
            <a:ext cx="368106" cy="356232"/>
            <a:chOff x="-11299000" y="3647875"/>
            <a:chExt cx="365475" cy="353650"/>
          </a:xfrm>
        </p:grpSpPr>
        <p:sp>
          <p:nvSpPr>
            <p:cNvPr id="8698" name="Google Shape;8698;p6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64"/>
          <p:cNvGrpSpPr/>
          <p:nvPr/>
        </p:nvGrpSpPr>
        <p:grpSpPr>
          <a:xfrm>
            <a:off x="7520614" y="2283532"/>
            <a:ext cx="357808" cy="333240"/>
            <a:chOff x="-11295075" y="4092875"/>
            <a:chExt cx="355250" cy="330825"/>
          </a:xfrm>
        </p:grpSpPr>
        <p:sp>
          <p:nvSpPr>
            <p:cNvPr id="8705" name="Google Shape;8705;p6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64"/>
          <p:cNvGrpSpPr/>
          <p:nvPr/>
        </p:nvGrpSpPr>
        <p:grpSpPr>
          <a:xfrm>
            <a:off x="5746214" y="2746580"/>
            <a:ext cx="312585" cy="355451"/>
            <a:chOff x="-9500075" y="3180800"/>
            <a:chExt cx="310350" cy="352875"/>
          </a:xfrm>
        </p:grpSpPr>
        <p:sp>
          <p:nvSpPr>
            <p:cNvPr id="8711" name="Google Shape;8711;p6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64"/>
          <p:cNvGrpSpPr/>
          <p:nvPr/>
        </p:nvGrpSpPr>
        <p:grpSpPr>
          <a:xfrm>
            <a:off x="5724005" y="3222095"/>
            <a:ext cx="356221" cy="356257"/>
            <a:chOff x="-9523700" y="3614000"/>
            <a:chExt cx="353675" cy="353675"/>
          </a:xfrm>
        </p:grpSpPr>
        <p:sp>
          <p:nvSpPr>
            <p:cNvPr id="8721" name="Google Shape;8721;p6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64"/>
          <p:cNvGrpSpPr/>
          <p:nvPr/>
        </p:nvGrpSpPr>
        <p:grpSpPr>
          <a:xfrm>
            <a:off x="7508956" y="3244737"/>
            <a:ext cx="356221" cy="354670"/>
            <a:chOff x="-9523700" y="4049550"/>
            <a:chExt cx="353675" cy="352100"/>
          </a:xfrm>
        </p:grpSpPr>
        <p:sp>
          <p:nvSpPr>
            <p:cNvPr id="8731" name="Google Shape;8731;p6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4"/>
          <p:cNvGrpSpPr/>
          <p:nvPr/>
        </p:nvGrpSpPr>
        <p:grpSpPr>
          <a:xfrm>
            <a:off x="7065071" y="3244710"/>
            <a:ext cx="357002" cy="311029"/>
            <a:chOff x="-8209150" y="3659675"/>
            <a:chExt cx="354450" cy="308775"/>
          </a:xfrm>
        </p:grpSpPr>
        <p:sp>
          <p:nvSpPr>
            <p:cNvPr id="8739" name="Google Shape;8739;p6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64"/>
          <p:cNvGrpSpPr/>
          <p:nvPr/>
        </p:nvGrpSpPr>
        <p:grpSpPr>
          <a:xfrm>
            <a:off x="6178632" y="2273623"/>
            <a:ext cx="356221" cy="353059"/>
            <a:chOff x="-12643475" y="4081850"/>
            <a:chExt cx="353675" cy="350500"/>
          </a:xfrm>
        </p:grpSpPr>
        <p:sp>
          <p:nvSpPr>
            <p:cNvPr id="8746" name="Google Shape;8746;p6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0" name="Google Shape;8750;p64"/>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1" name="Google Shape;8751;p64"/>
          <p:cNvGrpSpPr/>
          <p:nvPr/>
        </p:nvGrpSpPr>
        <p:grpSpPr>
          <a:xfrm>
            <a:off x="7961232" y="2283532"/>
            <a:ext cx="356221" cy="333240"/>
            <a:chOff x="-10858725" y="4092875"/>
            <a:chExt cx="353675" cy="330825"/>
          </a:xfrm>
        </p:grpSpPr>
        <p:sp>
          <p:nvSpPr>
            <p:cNvPr id="8752" name="Google Shape;8752;p6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64"/>
          <p:cNvGrpSpPr/>
          <p:nvPr/>
        </p:nvGrpSpPr>
        <p:grpSpPr>
          <a:xfrm>
            <a:off x="6219755" y="3222498"/>
            <a:ext cx="252278" cy="355451"/>
            <a:chOff x="-9039300" y="3614000"/>
            <a:chExt cx="250475" cy="352875"/>
          </a:xfrm>
        </p:grpSpPr>
        <p:sp>
          <p:nvSpPr>
            <p:cNvPr id="8759" name="Google Shape;8759;p6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64"/>
          <p:cNvGrpSpPr/>
          <p:nvPr/>
        </p:nvGrpSpPr>
        <p:grpSpPr>
          <a:xfrm>
            <a:off x="7951721" y="3244737"/>
            <a:ext cx="354635" cy="354670"/>
            <a:chOff x="-9088150" y="4049550"/>
            <a:chExt cx="352100" cy="352100"/>
          </a:xfrm>
        </p:grpSpPr>
        <p:sp>
          <p:nvSpPr>
            <p:cNvPr id="8762" name="Google Shape;8762;p6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64"/>
          <p:cNvGrpSpPr/>
          <p:nvPr/>
        </p:nvGrpSpPr>
        <p:grpSpPr>
          <a:xfrm>
            <a:off x="7086085" y="2746970"/>
            <a:ext cx="315757" cy="354670"/>
            <a:chOff x="-8191825" y="3174500"/>
            <a:chExt cx="313500" cy="352100"/>
          </a:xfrm>
        </p:grpSpPr>
        <p:sp>
          <p:nvSpPr>
            <p:cNvPr id="8769" name="Google Shape;8769;p6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4"/>
          <p:cNvGrpSpPr/>
          <p:nvPr/>
        </p:nvGrpSpPr>
        <p:grpSpPr>
          <a:xfrm>
            <a:off x="4835443" y="1387491"/>
            <a:ext cx="356221" cy="354973"/>
            <a:chOff x="-13947000" y="3212800"/>
            <a:chExt cx="353675" cy="352400"/>
          </a:xfrm>
        </p:grpSpPr>
        <p:sp>
          <p:nvSpPr>
            <p:cNvPr id="8773" name="Google Shape;8773;p6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5" name="Google Shape;8775;p64"/>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6" name="Google Shape;8776;p64"/>
          <p:cNvGrpSpPr/>
          <p:nvPr/>
        </p:nvGrpSpPr>
        <p:grpSpPr>
          <a:xfrm>
            <a:off x="5278038" y="1386849"/>
            <a:ext cx="356221" cy="356257"/>
            <a:chOff x="-13512225" y="3211525"/>
            <a:chExt cx="353675" cy="353675"/>
          </a:xfrm>
        </p:grpSpPr>
        <p:sp>
          <p:nvSpPr>
            <p:cNvPr id="8777" name="Google Shape;8777;p6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64"/>
          <p:cNvGrpSpPr/>
          <p:nvPr/>
        </p:nvGrpSpPr>
        <p:grpSpPr>
          <a:xfrm>
            <a:off x="6168320" y="1387239"/>
            <a:ext cx="356221" cy="355476"/>
            <a:chOff x="-12643475" y="3212300"/>
            <a:chExt cx="353675" cy="352900"/>
          </a:xfrm>
        </p:grpSpPr>
        <p:sp>
          <p:nvSpPr>
            <p:cNvPr id="8783" name="Google Shape;8783;p6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4"/>
          <p:cNvGrpSpPr/>
          <p:nvPr/>
        </p:nvGrpSpPr>
        <p:grpSpPr>
          <a:xfrm>
            <a:off x="6168320" y="1839013"/>
            <a:ext cx="356221" cy="333366"/>
            <a:chOff x="-12643475" y="3657325"/>
            <a:chExt cx="353675" cy="330950"/>
          </a:xfrm>
        </p:grpSpPr>
        <p:sp>
          <p:nvSpPr>
            <p:cNvPr id="8793" name="Google Shape;8793;p6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64"/>
          <p:cNvGrpSpPr/>
          <p:nvPr/>
        </p:nvGrpSpPr>
        <p:grpSpPr>
          <a:xfrm>
            <a:off x="7951322" y="1387642"/>
            <a:ext cx="355416" cy="354670"/>
            <a:chOff x="-10857925" y="3213875"/>
            <a:chExt cx="352875" cy="352100"/>
          </a:xfrm>
        </p:grpSpPr>
        <p:sp>
          <p:nvSpPr>
            <p:cNvPr id="8800" name="Google Shape;8800;p6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64"/>
          <p:cNvGrpSpPr/>
          <p:nvPr/>
        </p:nvGrpSpPr>
        <p:grpSpPr>
          <a:xfrm>
            <a:off x="6168237" y="2747071"/>
            <a:ext cx="356096" cy="354469"/>
            <a:chOff x="-9089725" y="3180200"/>
            <a:chExt cx="353550" cy="351900"/>
          </a:xfrm>
        </p:grpSpPr>
        <p:sp>
          <p:nvSpPr>
            <p:cNvPr id="8811" name="Google Shape;8811;p6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64"/>
          <p:cNvGrpSpPr/>
          <p:nvPr/>
        </p:nvGrpSpPr>
        <p:grpSpPr>
          <a:xfrm>
            <a:off x="7060235" y="1826875"/>
            <a:ext cx="358588" cy="357642"/>
            <a:chOff x="7083760" y="1971660"/>
            <a:chExt cx="358588" cy="357642"/>
          </a:xfrm>
        </p:grpSpPr>
        <p:sp>
          <p:nvSpPr>
            <p:cNvPr id="8814" name="Google Shape;8814;p6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6" name="Google Shape;8826;p6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827" name="Google Shape;8827;p6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31"/>
        <p:cNvGrpSpPr/>
        <p:nvPr/>
      </p:nvGrpSpPr>
      <p:grpSpPr>
        <a:xfrm>
          <a:off x="0" y="0"/>
          <a:ext cx="0" cy="0"/>
          <a:chOff x="0" y="0"/>
          <a:chExt cx="0" cy="0"/>
        </a:xfrm>
      </p:grpSpPr>
      <p:sp>
        <p:nvSpPr>
          <p:cNvPr id="8832" name="Google Shape;8832;p65"/>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3" name="Google Shape;8833;p65"/>
          <p:cNvGrpSpPr/>
          <p:nvPr/>
        </p:nvGrpSpPr>
        <p:grpSpPr>
          <a:xfrm>
            <a:off x="719610" y="2243507"/>
            <a:ext cx="452798" cy="449473"/>
            <a:chOff x="-21322300" y="3693325"/>
            <a:chExt cx="306400" cy="304150"/>
          </a:xfrm>
        </p:grpSpPr>
        <p:sp>
          <p:nvSpPr>
            <p:cNvPr id="8834" name="Google Shape;8834;p6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5"/>
          <p:cNvGrpSpPr/>
          <p:nvPr/>
        </p:nvGrpSpPr>
        <p:grpSpPr>
          <a:xfrm>
            <a:off x="719019" y="2810244"/>
            <a:ext cx="453980" cy="422540"/>
            <a:chOff x="-21322300" y="4077125"/>
            <a:chExt cx="307200" cy="285925"/>
          </a:xfrm>
        </p:grpSpPr>
        <p:sp>
          <p:nvSpPr>
            <p:cNvPr id="8839" name="Google Shape;8839;p6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65"/>
          <p:cNvGrpSpPr/>
          <p:nvPr/>
        </p:nvGrpSpPr>
        <p:grpSpPr>
          <a:xfrm>
            <a:off x="3496195" y="1689128"/>
            <a:ext cx="451653" cy="450212"/>
            <a:chOff x="-19394200" y="3333800"/>
            <a:chExt cx="305625" cy="304650"/>
          </a:xfrm>
        </p:grpSpPr>
        <p:sp>
          <p:nvSpPr>
            <p:cNvPr id="8852" name="Google Shape;8852;p6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65"/>
          <p:cNvGrpSpPr/>
          <p:nvPr/>
        </p:nvGrpSpPr>
        <p:grpSpPr>
          <a:xfrm>
            <a:off x="3495032" y="2243580"/>
            <a:ext cx="453980" cy="449325"/>
            <a:chOff x="-19396575" y="3708500"/>
            <a:chExt cx="307200" cy="304050"/>
          </a:xfrm>
        </p:grpSpPr>
        <p:sp>
          <p:nvSpPr>
            <p:cNvPr id="8862" name="Google Shape;8862;p6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65"/>
          <p:cNvGrpSpPr/>
          <p:nvPr/>
        </p:nvGrpSpPr>
        <p:grpSpPr>
          <a:xfrm>
            <a:off x="3489212" y="2796461"/>
            <a:ext cx="465618" cy="450101"/>
            <a:chOff x="-19394200" y="4084200"/>
            <a:chExt cx="315075" cy="304575"/>
          </a:xfrm>
        </p:grpSpPr>
        <p:sp>
          <p:nvSpPr>
            <p:cNvPr id="8866" name="Google Shape;8866;p6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65"/>
          <p:cNvGrpSpPr/>
          <p:nvPr/>
        </p:nvGrpSpPr>
        <p:grpSpPr>
          <a:xfrm>
            <a:off x="6294923" y="1689001"/>
            <a:ext cx="400447" cy="450470"/>
            <a:chOff x="-17526750" y="3309200"/>
            <a:chExt cx="270975" cy="304825"/>
          </a:xfrm>
        </p:grpSpPr>
        <p:sp>
          <p:nvSpPr>
            <p:cNvPr id="8873" name="Google Shape;8873;p6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65"/>
          <p:cNvGrpSpPr/>
          <p:nvPr/>
        </p:nvGrpSpPr>
        <p:grpSpPr>
          <a:xfrm>
            <a:off x="6271075" y="2244173"/>
            <a:ext cx="448143" cy="448143"/>
            <a:chOff x="-17542500" y="3684100"/>
            <a:chExt cx="303250" cy="303250"/>
          </a:xfrm>
        </p:grpSpPr>
        <p:sp>
          <p:nvSpPr>
            <p:cNvPr id="8879" name="Google Shape;8879;p6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65"/>
          <p:cNvGrpSpPr/>
          <p:nvPr/>
        </p:nvGrpSpPr>
        <p:grpSpPr>
          <a:xfrm>
            <a:off x="6270484" y="2810817"/>
            <a:ext cx="449325" cy="421395"/>
            <a:chOff x="-17542500" y="4068450"/>
            <a:chExt cx="304050" cy="285150"/>
          </a:xfrm>
        </p:grpSpPr>
        <p:sp>
          <p:nvSpPr>
            <p:cNvPr id="8887" name="Google Shape;8887;p6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5"/>
          <p:cNvGrpSpPr/>
          <p:nvPr/>
        </p:nvGrpSpPr>
        <p:grpSpPr>
          <a:xfrm>
            <a:off x="3500906" y="3342211"/>
            <a:ext cx="343404" cy="449325"/>
            <a:chOff x="-15652200" y="3335975"/>
            <a:chExt cx="232375" cy="304050"/>
          </a:xfrm>
        </p:grpSpPr>
        <p:sp>
          <p:nvSpPr>
            <p:cNvPr id="8894" name="Google Shape;8894;p6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5"/>
          <p:cNvGrpSpPr/>
          <p:nvPr/>
        </p:nvGrpSpPr>
        <p:grpSpPr>
          <a:xfrm>
            <a:off x="1274819" y="2243729"/>
            <a:ext cx="449325" cy="449030"/>
            <a:chOff x="-20945825" y="3692175"/>
            <a:chExt cx="304050" cy="303850"/>
          </a:xfrm>
        </p:grpSpPr>
        <p:sp>
          <p:nvSpPr>
            <p:cNvPr id="8904" name="Google Shape;8904;p6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65"/>
          <p:cNvGrpSpPr/>
          <p:nvPr/>
        </p:nvGrpSpPr>
        <p:grpSpPr>
          <a:xfrm>
            <a:off x="4081644" y="1689848"/>
            <a:ext cx="372516" cy="448771"/>
            <a:chOff x="-18994100" y="3334775"/>
            <a:chExt cx="252075" cy="303675"/>
          </a:xfrm>
        </p:grpSpPr>
        <p:sp>
          <p:nvSpPr>
            <p:cNvPr id="8909" name="Google Shape;8909;p6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5"/>
          <p:cNvGrpSpPr/>
          <p:nvPr/>
        </p:nvGrpSpPr>
        <p:grpSpPr>
          <a:xfrm>
            <a:off x="4096200" y="2244743"/>
            <a:ext cx="343404" cy="446998"/>
            <a:chOff x="-18983850" y="3710075"/>
            <a:chExt cx="232375" cy="302475"/>
          </a:xfrm>
        </p:grpSpPr>
        <p:sp>
          <p:nvSpPr>
            <p:cNvPr id="8914" name="Google Shape;8914;p6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5"/>
          <p:cNvGrpSpPr/>
          <p:nvPr/>
        </p:nvGrpSpPr>
        <p:grpSpPr>
          <a:xfrm>
            <a:off x="1274247" y="1689573"/>
            <a:ext cx="450470" cy="449325"/>
            <a:chOff x="-20946600" y="3317850"/>
            <a:chExt cx="304825" cy="304050"/>
          </a:xfrm>
        </p:grpSpPr>
        <p:sp>
          <p:nvSpPr>
            <p:cNvPr id="8919" name="Google Shape;8919;p6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65"/>
          <p:cNvGrpSpPr/>
          <p:nvPr/>
        </p:nvGrpSpPr>
        <p:grpSpPr>
          <a:xfrm>
            <a:off x="1300422" y="2797442"/>
            <a:ext cx="398119" cy="448143"/>
            <a:chOff x="-20930075" y="4066100"/>
            <a:chExt cx="269400" cy="303250"/>
          </a:xfrm>
        </p:grpSpPr>
        <p:sp>
          <p:nvSpPr>
            <p:cNvPr id="8923" name="Google Shape;8923;p6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65"/>
          <p:cNvGrpSpPr/>
          <p:nvPr/>
        </p:nvGrpSpPr>
        <p:grpSpPr>
          <a:xfrm>
            <a:off x="4042667" y="2797422"/>
            <a:ext cx="450470" cy="448180"/>
            <a:chOff x="-19020075" y="4084200"/>
            <a:chExt cx="304825" cy="303275"/>
          </a:xfrm>
        </p:grpSpPr>
        <p:sp>
          <p:nvSpPr>
            <p:cNvPr id="8926" name="Google Shape;8926;p6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65"/>
          <p:cNvGrpSpPr/>
          <p:nvPr/>
        </p:nvGrpSpPr>
        <p:grpSpPr>
          <a:xfrm>
            <a:off x="6859931" y="1689001"/>
            <a:ext cx="396937" cy="450470"/>
            <a:chOff x="-17149475" y="3309200"/>
            <a:chExt cx="268600" cy="304825"/>
          </a:xfrm>
        </p:grpSpPr>
        <p:sp>
          <p:nvSpPr>
            <p:cNvPr id="8936" name="Google Shape;8936;p6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65"/>
          <p:cNvGrpSpPr/>
          <p:nvPr/>
        </p:nvGrpSpPr>
        <p:grpSpPr>
          <a:xfrm>
            <a:off x="6833737" y="2258120"/>
            <a:ext cx="449325" cy="420249"/>
            <a:chOff x="-17168375" y="3692750"/>
            <a:chExt cx="304050" cy="284375"/>
          </a:xfrm>
        </p:grpSpPr>
        <p:sp>
          <p:nvSpPr>
            <p:cNvPr id="8939" name="Google Shape;8939;p6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65"/>
          <p:cNvGrpSpPr/>
          <p:nvPr/>
        </p:nvGrpSpPr>
        <p:grpSpPr>
          <a:xfrm>
            <a:off x="6830246" y="2796852"/>
            <a:ext cx="456308" cy="449325"/>
            <a:chOff x="-17170750" y="4058800"/>
            <a:chExt cx="308775" cy="304050"/>
          </a:xfrm>
        </p:grpSpPr>
        <p:sp>
          <p:nvSpPr>
            <p:cNvPr id="8947" name="Google Shape;8947;p6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65"/>
          <p:cNvGrpSpPr/>
          <p:nvPr/>
        </p:nvGrpSpPr>
        <p:grpSpPr>
          <a:xfrm>
            <a:off x="5692143" y="3343358"/>
            <a:ext cx="450470" cy="446998"/>
            <a:chOff x="-15688425" y="3707725"/>
            <a:chExt cx="304825" cy="302475"/>
          </a:xfrm>
        </p:grpSpPr>
        <p:sp>
          <p:nvSpPr>
            <p:cNvPr id="8965" name="Google Shape;8965;p6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5"/>
          <p:cNvGrpSpPr/>
          <p:nvPr/>
        </p:nvGrpSpPr>
        <p:grpSpPr>
          <a:xfrm>
            <a:off x="1836300" y="1690441"/>
            <a:ext cx="451653" cy="447589"/>
            <a:chOff x="-20572500" y="3319025"/>
            <a:chExt cx="305625" cy="302875"/>
          </a:xfrm>
        </p:grpSpPr>
        <p:sp>
          <p:nvSpPr>
            <p:cNvPr id="8972" name="Google Shape;8972;p6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65"/>
          <p:cNvGrpSpPr/>
          <p:nvPr/>
        </p:nvGrpSpPr>
        <p:grpSpPr>
          <a:xfrm>
            <a:off x="1837463" y="2305410"/>
            <a:ext cx="449325" cy="325670"/>
            <a:chOff x="-20571700" y="3722875"/>
            <a:chExt cx="304050" cy="220375"/>
          </a:xfrm>
        </p:grpSpPr>
        <p:sp>
          <p:nvSpPr>
            <p:cNvPr id="8975" name="Google Shape;8975;p6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5"/>
          <p:cNvGrpSpPr/>
          <p:nvPr/>
        </p:nvGrpSpPr>
        <p:grpSpPr>
          <a:xfrm>
            <a:off x="1836891" y="2796278"/>
            <a:ext cx="450470" cy="450470"/>
            <a:chOff x="-20571700" y="4066875"/>
            <a:chExt cx="304825" cy="304825"/>
          </a:xfrm>
        </p:grpSpPr>
        <p:sp>
          <p:nvSpPr>
            <p:cNvPr id="8983" name="Google Shape;8983;p6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65"/>
          <p:cNvGrpSpPr/>
          <p:nvPr/>
        </p:nvGrpSpPr>
        <p:grpSpPr>
          <a:xfrm>
            <a:off x="4603593" y="1688259"/>
            <a:ext cx="453980" cy="451948"/>
            <a:chOff x="-18645175" y="3334200"/>
            <a:chExt cx="307200" cy="305825"/>
          </a:xfrm>
        </p:grpSpPr>
        <p:sp>
          <p:nvSpPr>
            <p:cNvPr id="8990" name="Google Shape;8990;p6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65"/>
          <p:cNvGrpSpPr/>
          <p:nvPr/>
        </p:nvGrpSpPr>
        <p:grpSpPr>
          <a:xfrm>
            <a:off x="4604184" y="2242989"/>
            <a:ext cx="452798" cy="450507"/>
            <a:chOff x="-18645175" y="3708500"/>
            <a:chExt cx="306400" cy="304850"/>
          </a:xfrm>
        </p:grpSpPr>
        <p:sp>
          <p:nvSpPr>
            <p:cNvPr id="8996" name="Google Shape;8996;p6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65"/>
          <p:cNvGrpSpPr/>
          <p:nvPr/>
        </p:nvGrpSpPr>
        <p:grpSpPr>
          <a:xfrm>
            <a:off x="4601857" y="2795630"/>
            <a:ext cx="457453" cy="451763"/>
            <a:chOff x="-18647525" y="4082625"/>
            <a:chExt cx="309550" cy="305700"/>
          </a:xfrm>
        </p:grpSpPr>
        <p:sp>
          <p:nvSpPr>
            <p:cNvPr id="9004" name="Google Shape;9004;p6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65"/>
          <p:cNvGrpSpPr/>
          <p:nvPr/>
        </p:nvGrpSpPr>
        <p:grpSpPr>
          <a:xfrm>
            <a:off x="7412241" y="1689592"/>
            <a:ext cx="395755" cy="449288"/>
            <a:chOff x="-16775350" y="3309200"/>
            <a:chExt cx="267800" cy="304025"/>
          </a:xfrm>
        </p:grpSpPr>
        <p:sp>
          <p:nvSpPr>
            <p:cNvPr id="9009" name="Google Shape;9009;p6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65"/>
          <p:cNvGrpSpPr/>
          <p:nvPr/>
        </p:nvGrpSpPr>
        <p:grpSpPr>
          <a:xfrm>
            <a:off x="7412241" y="2241827"/>
            <a:ext cx="395755" cy="452835"/>
            <a:chOff x="-16775350" y="3683300"/>
            <a:chExt cx="267800" cy="306425"/>
          </a:xfrm>
        </p:grpSpPr>
        <p:sp>
          <p:nvSpPr>
            <p:cNvPr id="9013" name="Google Shape;9013;p6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5"/>
          <p:cNvGrpSpPr/>
          <p:nvPr/>
        </p:nvGrpSpPr>
        <p:grpSpPr>
          <a:xfrm>
            <a:off x="7384292" y="2796870"/>
            <a:ext cx="451653" cy="449288"/>
            <a:chOff x="-16794250" y="4058225"/>
            <a:chExt cx="305625" cy="304025"/>
          </a:xfrm>
        </p:grpSpPr>
        <p:sp>
          <p:nvSpPr>
            <p:cNvPr id="9017" name="Google Shape;9017;p6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6" name="Google Shape;9026;p65"/>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7" name="Google Shape;9027;p65"/>
          <p:cNvGrpSpPr/>
          <p:nvPr/>
        </p:nvGrpSpPr>
        <p:grpSpPr>
          <a:xfrm>
            <a:off x="2385709" y="1689573"/>
            <a:ext cx="457453" cy="449325"/>
            <a:chOff x="-20199150" y="3317850"/>
            <a:chExt cx="309550" cy="304050"/>
          </a:xfrm>
        </p:grpSpPr>
        <p:sp>
          <p:nvSpPr>
            <p:cNvPr id="9028" name="Google Shape;9028;p6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65"/>
          <p:cNvGrpSpPr/>
          <p:nvPr/>
        </p:nvGrpSpPr>
        <p:grpSpPr>
          <a:xfrm>
            <a:off x="2388036" y="2242861"/>
            <a:ext cx="452798" cy="450766"/>
            <a:chOff x="-20199150" y="3693150"/>
            <a:chExt cx="306400" cy="305025"/>
          </a:xfrm>
        </p:grpSpPr>
        <p:sp>
          <p:nvSpPr>
            <p:cNvPr id="9036" name="Google Shape;9036;p6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65"/>
          <p:cNvGrpSpPr/>
          <p:nvPr/>
        </p:nvGrpSpPr>
        <p:grpSpPr>
          <a:xfrm>
            <a:off x="2388609" y="2795687"/>
            <a:ext cx="451653" cy="451653"/>
            <a:chOff x="-20197575" y="4066875"/>
            <a:chExt cx="305625" cy="305625"/>
          </a:xfrm>
        </p:grpSpPr>
        <p:sp>
          <p:nvSpPr>
            <p:cNvPr id="9043" name="Google Shape;9043;p6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65"/>
          <p:cNvGrpSpPr/>
          <p:nvPr/>
        </p:nvGrpSpPr>
        <p:grpSpPr>
          <a:xfrm>
            <a:off x="5170827" y="1687520"/>
            <a:ext cx="449325" cy="453426"/>
            <a:chOff x="-18271050" y="3333200"/>
            <a:chExt cx="304050" cy="306825"/>
          </a:xfrm>
        </p:grpSpPr>
        <p:sp>
          <p:nvSpPr>
            <p:cNvPr id="9052" name="Google Shape;9052;p6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5"/>
          <p:cNvGrpSpPr/>
          <p:nvPr/>
        </p:nvGrpSpPr>
        <p:grpSpPr>
          <a:xfrm>
            <a:off x="5171399" y="2244171"/>
            <a:ext cx="448180" cy="448143"/>
            <a:chOff x="-18270275" y="3710875"/>
            <a:chExt cx="303275" cy="303250"/>
          </a:xfrm>
        </p:grpSpPr>
        <p:sp>
          <p:nvSpPr>
            <p:cNvPr id="9058" name="Google Shape;9058;p6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5"/>
          <p:cNvGrpSpPr/>
          <p:nvPr/>
        </p:nvGrpSpPr>
        <p:grpSpPr>
          <a:xfrm>
            <a:off x="5224951" y="2797422"/>
            <a:ext cx="341076" cy="448180"/>
            <a:chOff x="-18234025" y="4084200"/>
            <a:chExt cx="230800" cy="303275"/>
          </a:xfrm>
        </p:grpSpPr>
        <p:sp>
          <p:nvSpPr>
            <p:cNvPr id="9065" name="Google Shape;9065;p6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65"/>
          <p:cNvGrpSpPr/>
          <p:nvPr/>
        </p:nvGrpSpPr>
        <p:grpSpPr>
          <a:xfrm>
            <a:off x="2337506" y="3341641"/>
            <a:ext cx="449325" cy="450470"/>
            <a:chOff x="-16419350" y="3308400"/>
            <a:chExt cx="304050" cy="304825"/>
          </a:xfrm>
        </p:grpSpPr>
        <p:sp>
          <p:nvSpPr>
            <p:cNvPr id="9069" name="Google Shape;9069;p6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65"/>
          <p:cNvGrpSpPr/>
          <p:nvPr/>
        </p:nvGrpSpPr>
        <p:grpSpPr>
          <a:xfrm>
            <a:off x="4609062" y="3340423"/>
            <a:ext cx="395755" cy="452872"/>
            <a:chOff x="-16401225" y="3683275"/>
            <a:chExt cx="267800" cy="306450"/>
          </a:xfrm>
        </p:grpSpPr>
        <p:sp>
          <p:nvSpPr>
            <p:cNvPr id="9077" name="Google Shape;9077;p6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65"/>
          <p:cNvGrpSpPr/>
          <p:nvPr/>
        </p:nvGrpSpPr>
        <p:grpSpPr>
          <a:xfrm>
            <a:off x="7974511" y="2797062"/>
            <a:ext cx="450470" cy="448180"/>
            <a:chOff x="-16419350" y="4058200"/>
            <a:chExt cx="304825" cy="303275"/>
          </a:xfrm>
        </p:grpSpPr>
        <p:sp>
          <p:nvSpPr>
            <p:cNvPr id="9085" name="Google Shape;9085;p6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65"/>
          <p:cNvGrpSpPr/>
          <p:nvPr/>
        </p:nvGrpSpPr>
        <p:grpSpPr>
          <a:xfrm>
            <a:off x="4001398" y="3343080"/>
            <a:ext cx="450507" cy="447589"/>
            <a:chOff x="-15296200" y="3326900"/>
            <a:chExt cx="304850" cy="302875"/>
          </a:xfrm>
        </p:grpSpPr>
        <p:sp>
          <p:nvSpPr>
            <p:cNvPr id="9093" name="Google Shape;9093;p6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65"/>
          <p:cNvGrpSpPr/>
          <p:nvPr/>
        </p:nvGrpSpPr>
        <p:grpSpPr>
          <a:xfrm>
            <a:off x="2917051" y="1706881"/>
            <a:ext cx="486566" cy="414708"/>
            <a:chOff x="-19835275" y="3330250"/>
            <a:chExt cx="329250" cy="280625"/>
          </a:xfrm>
        </p:grpSpPr>
        <p:sp>
          <p:nvSpPr>
            <p:cNvPr id="9099" name="Google Shape;9099;p6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65"/>
          <p:cNvGrpSpPr/>
          <p:nvPr/>
        </p:nvGrpSpPr>
        <p:grpSpPr>
          <a:xfrm>
            <a:off x="2935080" y="2243470"/>
            <a:ext cx="450507" cy="449547"/>
            <a:chOff x="-19822675" y="3692750"/>
            <a:chExt cx="304850" cy="304200"/>
          </a:xfrm>
        </p:grpSpPr>
        <p:sp>
          <p:nvSpPr>
            <p:cNvPr id="9103" name="Google Shape;9103;p6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65"/>
          <p:cNvGrpSpPr/>
          <p:nvPr/>
        </p:nvGrpSpPr>
        <p:grpSpPr>
          <a:xfrm>
            <a:off x="2935672" y="2796278"/>
            <a:ext cx="449325" cy="450470"/>
            <a:chOff x="-19822675" y="4066875"/>
            <a:chExt cx="304050" cy="304825"/>
          </a:xfrm>
        </p:grpSpPr>
        <p:sp>
          <p:nvSpPr>
            <p:cNvPr id="9109" name="Google Shape;9109;p6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5"/>
          <p:cNvGrpSpPr/>
          <p:nvPr/>
        </p:nvGrpSpPr>
        <p:grpSpPr>
          <a:xfrm>
            <a:off x="5744740" y="1689571"/>
            <a:ext cx="399302" cy="449325"/>
            <a:chOff x="-17878825" y="3334400"/>
            <a:chExt cx="270200" cy="304050"/>
          </a:xfrm>
        </p:grpSpPr>
        <p:sp>
          <p:nvSpPr>
            <p:cNvPr id="9116" name="Google Shape;9116;p6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5"/>
          <p:cNvGrpSpPr/>
          <p:nvPr/>
        </p:nvGrpSpPr>
        <p:grpSpPr>
          <a:xfrm>
            <a:off x="5718565" y="2242416"/>
            <a:ext cx="451653" cy="451653"/>
            <a:chOff x="-17896150" y="3709300"/>
            <a:chExt cx="305625" cy="305625"/>
          </a:xfrm>
        </p:grpSpPr>
        <p:sp>
          <p:nvSpPr>
            <p:cNvPr id="9124" name="Google Shape;9124;p6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65"/>
          <p:cNvGrpSpPr/>
          <p:nvPr/>
        </p:nvGrpSpPr>
        <p:grpSpPr>
          <a:xfrm>
            <a:off x="5746495" y="2795686"/>
            <a:ext cx="395792" cy="451653"/>
            <a:chOff x="-17878025" y="4082625"/>
            <a:chExt cx="267825" cy="305625"/>
          </a:xfrm>
        </p:grpSpPr>
        <p:sp>
          <p:nvSpPr>
            <p:cNvPr id="9129" name="Google Shape;9129;p6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65"/>
          <p:cNvGrpSpPr/>
          <p:nvPr/>
        </p:nvGrpSpPr>
        <p:grpSpPr>
          <a:xfrm>
            <a:off x="2890388" y="3355015"/>
            <a:ext cx="450507" cy="423722"/>
            <a:chOff x="-16044450" y="3317850"/>
            <a:chExt cx="304850" cy="286725"/>
          </a:xfrm>
        </p:grpSpPr>
        <p:sp>
          <p:nvSpPr>
            <p:cNvPr id="9137" name="Google Shape;9137;p6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1" name="Google Shape;9141;p65"/>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2" name="Google Shape;9142;p65"/>
          <p:cNvGrpSpPr/>
          <p:nvPr/>
        </p:nvGrpSpPr>
        <p:grpSpPr>
          <a:xfrm>
            <a:off x="8012905" y="2243724"/>
            <a:ext cx="373662" cy="449030"/>
            <a:chOff x="-16018450" y="4058400"/>
            <a:chExt cx="252850" cy="303850"/>
          </a:xfrm>
        </p:grpSpPr>
        <p:sp>
          <p:nvSpPr>
            <p:cNvPr id="9143" name="Google Shape;9143;p6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7" name="Google Shape;9147;p65"/>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52"/>
        <p:cNvGrpSpPr/>
        <p:nvPr/>
      </p:nvGrpSpPr>
      <p:grpSpPr>
        <a:xfrm>
          <a:off x="0" y="0"/>
          <a:ext cx="0" cy="0"/>
          <a:chOff x="0" y="0"/>
          <a:chExt cx="0" cy="0"/>
        </a:xfrm>
      </p:grpSpPr>
      <p:grpSp>
        <p:nvGrpSpPr>
          <p:cNvPr id="9153" name="Google Shape;9153;p66"/>
          <p:cNvGrpSpPr/>
          <p:nvPr/>
        </p:nvGrpSpPr>
        <p:grpSpPr>
          <a:xfrm>
            <a:off x="829817" y="1689241"/>
            <a:ext cx="442337" cy="419623"/>
            <a:chOff x="-6696925" y="3272575"/>
            <a:chExt cx="307200" cy="291425"/>
          </a:xfrm>
        </p:grpSpPr>
        <p:sp>
          <p:nvSpPr>
            <p:cNvPr id="9154" name="Google Shape;9154;p6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66"/>
          <p:cNvGrpSpPr/>
          <p:nvPr/>
        </p:nvGrpSpPr>
        <p:grpSpPr>
          <a:xfrm>
            <a:off x="829799" y="2204636"/>
            <a:ext cx="442373" cy="420775"/>
            <a:chOff x="-6690625" y="3631325"/>
            <a:chExt cx="307225" cy="292225"/>
          </a:xfrm>
        </p:grpSpPr>
        <p:sp>
          <p:nvSpPr>
            <p:cNvPr id="9157" name="Google Shape;9157;p6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6"/>
          <p:cNvGrpSpPr/>
          <p:nvPr/>
        </p:nvGrpSpPr>
        <p:grpSpPr>
          <a:xfrm>
            <a:off x="851921" y="2756972"/>
            <a:ext cx="421927" cy="419371"/>
            <a:chOff x="-6689825" y="3992050"/>
            <a:chExt cx="293025" cy="291250"/>
          </a:xfrm>
        </p:grpSpPr>
        <p:sp>
          <p:nvSpPr>
            <p:cNvPr id="9163" name="Google Shape;9163;p6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5" name="Google Shape;9175;p66"/>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6" name="Google Shape;9176;p66"/>
          <p:cNvGrpSpPr/>
          <p:nvPr/>
        </p:nvGrpSpPr>
        <p:grpSpPr>
          <a:xfrm>
            <a:off x="3535232" y="2205192"/>
            <a:ext cx="423043" cy="419659"/>
            <a:chOff x="-4837325" y="3612425"/>
            <a:chExt cx="293800" cy="291450"/>
          </a:xfrm>
        </p:grpSpPr>
        <p:sp>
          <p:nvSpPr>
            <p:cNvPr id="9177" name="Google Shape;9177;p6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6"/>
          <p:cNvGrpSpPr/>
          <p:nvPr/>
        </p:nvGrpSpPr>
        <p:grpSpPr>
          <a:xfrm>
            <a:off x="3548265" y="2756826"/>
            <a:ext cx="420775" cy="419659"/>
            <a:chOff x="-4837325" y="3971575"/>
            <a:chExt cx="292225" cy="291450"/>
          </a:xfrm>
        </p:grpSpPr>
        <p:sp>
          <p:nvSpPr>
            <p:cNvPr id="9181" name="Google Shape;9181;p6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66"/>
          <p:cNvGrpSpPr/>
          <p:nvPr/>
        </p:nvGrpSpPr>
        <p:grpSpPr>
          <a:xfrm>
            <a:off x="6240279" y="1714185"/>
            <a:ext cx="430998" cy="369730"/>
            <a:chOff x="-3037625" y="3254850"/>
            <a:chExt cx="299325" cy="256775"/>
          </a:xfrm>
        </p:grpSpPr>
        <p:sp>
          <p:nvSpPr>
            <p:cNvPr id="9188" name="Google Shape;9188;p6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66"/>
          <p:cNvGrpSpPr/>
          <p:nvPr/>
        </p:nvGrpSpPr>
        <p:grpSpPr>
          <a:xfrm>
            <a:off x="6244239" y="2204615"/>
            <a:ext cx="423079" cy="420811"/>
            <a:chOff x="-3031325" y="3597450"/>
            <a:chExt cx="293825" cy="292250"/>
          </a:xfrm>
        </p:grpSpPr>
        <p:sp>
          <p:nvSpPr>
            <p:cNvPr id="9193" name="Google Shape;9193;p6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66"/>
          <p:cNvGrpSpPr/>
          <p:nvPr/>
        </p:nvGrpSpPr>
        <p:grpSpPr>
          <a:xfrm>
            <a:off x="6256714" y="2781214"/>
            <a:ext cx="421927" cy="370882"/>
            <a:chOff x="-3030525" y="3973150"/>
            <a:chExt cx="293025" cy="257575"/>
          </a:xfrm>
        </p:grpSpPr>
        <p:sp>
          <p:nvSpPr>
            <p:cNvPr id="9198" name="Google Shape;9198;p6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66"/>
          <p:cNvGrpSpPr/>
          <p:nvPr/>
        </p:nvGrpSpPr>
        <p:grpSpPr>
          <a:xfrm>
            <a:off x="1358307" y="3369426"/>
            <a:ext cx="421927" cy="297195"/>
            <a:chOff x="-1199300" y="3279250"/>
            <a:chExt cx="293025" cy="206400"/>
          </a:xfrm>
        </p:grpSpPr>
        <p:sp>
          <p:nvSpPr>
            <p:cNvPr id="9201" name="Google Shape;9201;p6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5" name="Google Shape;9205;p66"/>
          <p:cNvGrpSpPr/>
          <p:nvPr/>
        </p:nvGrpSpPr>
        <p:grpSpPr>
          <a:xfrm>
            <a:off x="1365393" y="1688773"/>
            <a:ext cx="444605" cy="420559"/>
            <a:chOff x="-6338550" y="3272950"/>
            <a:chExt cx="308775" cy="292075"/>
          </a:xfrm>
        </p:grpSpPr>
        <p:sp>
          <p:nvSpPr>
            <p:cNvPr id="9206" name="Google Shape;9206;p6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66"/>
          <p:cNvGrpSpPr/>
          <p:nvPr/>
        </p:nvGrpSpPr>
        <p:grpSpPr>
          <a:xfrm>
            <a:off x="1376732" y="2205194"/>
            <a:ext cx="421927" cy="419659"/>
            <a:chOff x="-6329100" y="3632100"/>
            <a:chExt cx="293025" cy="291450"/>
          </a:xfrm>
        </p:grpSpPr>
        <p:sp>
          <p:nvSpPr>
            <p:cNvPr id="9210" name="Google Shape;9210;p6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66"/>
          <p:cNvGrpSpPr/>
          <p:nvPr/>
        </p:nvGrpSpPr>
        <p:grpSpPr>
          <a:xfrm>
            <a:off x="1389783" y="2756828"/>
            <a:ext cx="419623" cy="419659"/>
            <a:chOff x="-6329875" y="3992050"/>
            <a:chExt cx="291425" cy="291450"/>
          </a:xfrm>
        </p:grpSpPr>
        <p:sp>
          <p:nvSpPr>
            <p:cNvPr id="9214" name="Google Shape;9214;p6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6"/>
          <p:cNvGrpSpPr/>
          <p:nvPr/>
        </p:nvGrpSpPr>
        <p:grpSpPr>
          <a:xfrm>
            <a:off x="4075920" y="1687530"/>
            <a:ext cx="423079" cy="423043"/>
            <a:chOff x="-4478975" y="3251700"/>
            <a:chExt cx="293825" cy="293800"/>
          </a:xfrm>
        </p:grpSpPr>
        <p:sp>
          <p:nvSpPr>
            <p:cNvPr id="9219" name="Google Shape;9219;p6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66"/>
          <p:cNvGrpSpPr/>
          <p:nvPr/>
        </p:nvGrpSpPr>
        <p:grpSpPr>
          <a:xfrm>
            <a:off x="4075920" y="2205192"/>
            <a:ext cx="423079" cy="419659"/>
            <a:chOff x="-4475825" y="3612425"/>
            <a:chExt cx="293825" cy="291450"/>
          </a:xfrm>
        </p:grpSpPr>
        <p:sp>
          <p:nvSpPr>
            <p:cNvPr id="9223" name="Google Shape;9223;p6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66"/>
          <p:cNvGrpSpPr/>
          <p:nvPr/>
        </p:nvGrpSpPr>
        <p:grpSpPr>
          <a:xfrm>
            <a:off x="4084992" y="2756844"/>
            <a:ext cx="428730" cy="419623"/>
            <a:chOff x="-4480550" y="3970800"/>
            <a:chExt cx="297750" cy="291425"/>
          </a:xfrm>
        </p:grpSpPr>
        <p:sp>
          <p:nvSpPr>
            <p:cNvPr id="9227" name="Google Shape;9227;p6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6"/>
          <p:cNvGrpSpPr/>
          <p:nvPr/>
        </p:nvGrpSpPr>
        <p:grpSpPr>
          <a:xfrm>
            <a:off x="6788826" y="1689221"/>
            <a:ext cx="415123" cy="419659"/>
            <a:chOff x="-2668225" y="3239075"/>
            <a:chExt cx="288300" cy="291450"/>
          </a:xfrm>
        </p:grpSpPr>
        <p:sp>
          <p:nvSpPr>
            <p:cNvPr id="9230" name="Google Shape;9230;p6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66"/>
          <p:cNvGrpSpPr/>
          <p:nvPr/>
        </p:nvGrpSpPr>
        <p:grpSpPr>
          <a:xfrm>
            <a:off x="6785982" y="2205191"/>
            <a:ext cx="420811" cy="419659"/>
            <a:chOff x="-2671375" y="3597450"/>
            <a:chExt cx="292250" cy="291450"/>
          </a:xfrm>
        </p:grpSpPr>
        <p:sp>
          <p:nvSpPr>
            <p:cNvPr id="9236" name="Google Shape;9236;p6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66"/>
          <p:cNvGrpSpPr/>
          <p:nvPr/>
        </p:nvGrpSpPr>
        <p:grpSpPr>
          <a:xfrm>
            <a:off x="6796765" y="2755691"/>
            <a:ext cx="423043" cy="421927"/>
            <a:chOff x="-2670575" y="3956600"/>
            <a:chExt cx="293800" cy="293025"/>
          </a:xfrm>
        </p:grpSpPr>
        <p:sp>
          <p:nvSpPr>
            <p:cNvPr id="9239" name="Google Shape;9239;p6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66"/>
          <p:cNvGrpSpPr/>
          <p:nvPr/>
        </p:nvGrpSpPr>
        <p:grpSpPr>
          <a:xfrm>
            <a:off x="3054285" y="3311947"/>
            <a:ext cx="426462" cy="418363"/>
            <a:chOff x="-1183550" y="3586525"/>
            <a:chExt cx="296175" cy="290550"/>
          </a:xfrm>
        </p:grpSpPr>
        <p:sp>
          <p:nvSpPr>
            <p:cNvPr id="9244" name="Google Shape;9244;p6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66"/>
          <p:cNvGrpSpPr/>
          <p:nvPr/>
        </p:nvGrpSpPr>
        <p:grpSpPr>
          <a:xfrm>
            <a:off x="1917896" y="1689799"/>
            <a:ext cx="420811" cy="418507"/>
            <a:chOff x="-5971525" y="3273750"/>
            <a:chExt cx="292250" cy="290650"/>
          </a:xfrm>
        </p:grpSpPr>
        <p:sp>
          <p:nvSpPr>
            <p:cNvPr id="9254" name="Google Shape;9254;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66"/>
          <p:cNvGrpSpPr/>
          <p:nvPr/>
        </p:nvGrpSpPr>
        <p:grpSpPr>
          <a:xfrm>
            <a:off x="1912226" y="2203826"/>
            <a:ext cx="432150" cy="422395"/>
            <a:chOff x="-5974675" y="3632100"/>
            <a:chExt cx="300125" cy="293350"/>
          </a:xfrm>
        </p:grpSpPr>
        <p:sp>
          <p:nvSpPr>
            <p:cNvPr id="9257" name="Google Shape;9257;p6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66"/>
          <p:cNvGrpSpPr/>
          <p:nvPr/>
        </p:nvGrpSpPr>
        <p:grpSpPr>
          <a:xfrm>
            <a:off x="1942267" y="2755694"/>
            <a:ext cx="395865" cy="421927"/>
            <a:chOff x="-5971525" y="3990475"/>
            <a:chExt cx="274925" cy="293025"/>
          </a:xfrm>
        </p:grpSpPr>
        <p:sp>
          <p:nvSpPr>
            <p:cNvPr id="9261" name="Google Shape;9261;p6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66"/>
          <p:cNvGrpSpPr/>
          <p:nvPr/>
        </p:nvGrpSpPr>
        <p:grpSpPr>
          <a:xfrm>
            <a:off x="4615473" y="1689798"/>
            <a:ext cx="420775" cy="418507"/>
            <a:chOff x="-4118225" y="3253275"/>
            <a:chExt cx="292225" cy="290650"/>
          </a:xfrm>
        </p:grpSpPr>
        <p:sp>
          <p:nvSpPr>
            <p:cNvPr id="9266" name="Google Shape;9266;p6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66"/>
          <p:cNvGrpSpPr/>
          <p:nvPr/>
        </p:nvGrpSpPr>
        <p:grpSpPr>
          <a:xfrm>
            <a:off x="4665924" y="2204922"/>
            <a:ext cx="319874" cy="420199"/>
            <a:chOff x="-4082800" y="3612425"/>
            <a:chExt cx="222150" cy="291825"/>
          </a:xfrm>
        </p:grpSpPr>
        <p:sp>
          <p:nvSpPr>
            <p:cNvPr id="9269" name="Google Shape;9269;p6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66"/>
          <p:cNvGrpSpPr/>
          <p:nvPr/>
        </p:nvGrpSpPr>
        <p:grpSpPr>
          <a:xfrm>
            <a:off x="4627372" y="2769876"/>
            <a:ext cx="420775" cy="393561"/>
            <a:chOff x="-4118225" y="3990475"/>
            <a:chExt cx="292225" cy="273325"/>
          </a:xfrm>
        </p:grpSpPr>
        <p:sp>
          <p:nvSpPr>
            <p:cNvPr id="9273" name="Google Shape;9273;p6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66"/>
          <p:cNvGrpSpPr/>
          <p:nvPr/>
        </p:nvGrpSpPr>
        <p:grpSpPr>
          <a:xfrm>
            <a:off x="7338026" y="1688087"/>
            <a:ext cx="394713" cy="421927"/>
            <a:chOff x="-2312225" y="3238300"/>
            <a:chExt cx="274125" cy="293025"/>
          </a:xfrm>
        </p:grpSpPr>
        <p:sp>
          <p:nvSpPr>
            <p:cNvPr id="9278" name="Google Shape;9278;p6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66"/>
          <p:cNvGrpSpPr/>
          <p:nvPr/>
        </p:nvGrpSpPr>
        <p:grpSpPr>
          <a:xfrm>
            <a:off x="7335742" y="2756825"/>
            <a:ext cx="423079" cy="419659"/>
            <a:chOff x="-2310650" y="3958175"/>
            <a:chExt cx="293825" cy="291450"/>
          </a:xfrm>
        </p:grpSpPr>
        <p:sp>
          <p:nvSpPr>
            <p:cNvPr id="9281" name="Google Shape;9281;p6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66"/>
          <p:cNvGrpSpPr/>
          <p:nvPr/>
        </p:nvGrpSpPr>
        <p:grpSpPr>
          <a:xfrm>
            <a:off x="4702603" y="3308459"/>
            <a:ext cx="424159" cy="419659"/>
            <a:chOff x="-1182750" y="3962900"/>
            <a:chExt cx="294575" cy="291450"/>
          </a:xfrm>
        </p:grpSpPr>
        <p:sp>
          <p:nvSpPr>
            <p:cNvPr id="9284" name="Google Shape;9284;p6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6"/>
          <p:cNvGrpSpPr/>
          <p:nvPr/>
        </p:nvGrpSpPr>
        <p:grpSpPr>
          <a:xfrm>
            <a:off x="2455739" y="1689223"/>
            <a:ext cx="424195" cy="419659"/>
            <a:chOff x="-5611575" y="3272950"/>
            <a:chExt cx="294600" cy="291450"/>
          </a:xfrm>
        </p:grpSpPr>
        <p:sp>
          <p:nvSpPr>
            <p:cNvPr id="9292" name="Google Shape;9292;p6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66"/>
          <p:cNvGrpSpPr/>
          <p:nvPr/>
        </p:nvGrpSpPr>
        <p:grpSpPr>
          <a:xfrm>
            <a:off x="2455739" y="2205770"/>
            <a:ext cx="424195" cy="418507"/>
            <a:chOff x="-5613150" y="3632900"/>
            <a:chExt cx="294600" cy="290650"/>
          </a:xfrm>
        </p:grpSpPr>
        <p:sp>
          <p:nvSpPr>
            <p:cNvPr id="9298" name="Google Shape;9298;p6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66"/>
          <p:cNvGrpSpPr/>
          <p:nvPr/>
        </p:nvGrpSpPr>
        <p:grpSpPr>
          <a:xfrm>
            <a:off x="7324977" y="2153586"/>
            <a:ext cx="420811" cy="522864"/>
            <a:chOff x="-2310650" y="3525775"/>
            <a:chExt cx="292250" cy="363125"/>
          </a:xfrm>
        </p:grpSpPr>
        <p:sp>
          <p:nvSpPr>
            <p:cNvPr id="9301" name="Google Shape;9301;p6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66"/>
          <p:cNvGrpSpPr/>
          <p:nvPr/>
        </p:nvGrpSpPr>
        <p:grpSpPr>
          <a:xfrm>
            <a:off x="2467638" y="2756270"/>
            <a:ext cx="424195" cy="420775"/>
            <a:chOff x="-5613150" y="3991275"/>
            <a:chExt cx="294600" cy="292225"/>
          </a:xfrm>
        </p:grpSpPr>
        <p:sp>
          <p:nvSpPr>
            <p:cNvPr id="9306" name="Google Shape;9306;p6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66"/>
          <p:cNvGrpSpPr/>
          <p:nvPr/>
        </p:nvGrpSpPr>
        <p:grpSpPr>
          <a:xfrm>
            <a:off x="5139126" y="1689438"/>
            <a:ext cx="434634" cy="419227"/>
            <a:chOff x="-3768700" y="3253275"/>
            <a:chExt cx="301850" cy="291150"/>
          </a:xfrm>
        </p:grpSpPr>
        <p:sp>
          <p:nvSpPr>
            <p:cNvPr id="9316" name="Google Shape;9316;p6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6"/>
          <p:cNvGrpSpPr/>
          <p:nvPr/>
        </p:nvGrpSpPr>
        <p:grpSpPr>
          <a:xfrm>
            <a:off x="5143209" y="2217090"/>
            <a:ext cx="426462" cy="395865"/>
            <a:chOff x="-3808700" y="3628950"/>
            <a:chExt cx="296175" cy="274925"/>
          </a:xfrm>
        </p:grpSpPr>
        <p:sp>
          <p:nvSpPr>
            <p:cNvPr id="9320" name="Google Shape;9320;p6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66"/>
          <p:cNvGrpSpPr/>
          <p:nvPr/>
        </p:nvGrpSpPr>
        <p:grpSpPr>
          <a:xfrm>
            <a:off x="5208420" y="2756412"/>
            <a:ext cx="419443" cy="420487"/>
            <a:chOff x="-3771675" y="3971775"/>
            <a:chExt cx="291300" cy="292025"/>
          </a:xfrm>
        </p:grpSpPr>
        <p:sp>
          <p:nvSpPr>
            <p:cNvPr id="9324" name="Google Shape;9324;p6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66"/>
          <p:cNvGrpSpPr/>
          <p:nvPr/>
        </p:nvGrpSpPr>
        <p:grpSpPr>
          <a:xfrm>
            <a:off x="7869864" y="1716461"/>
            <a:ext cx="420271" cy="320774"/>
            <a:chOff x="-1951475" y="3273100"/>
            <a:chExt cx="291875" cy="222775"/>
          </a:xfrm>
        </p:grpSpPr>
        <p:sp>
          <p:nvSpPr>
            <p:cNvPr id="9330" name="Google Shape;9330;p6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66"/>
          <p:cNvGrpSpPr/>
          <p:nvPr/>
        </p:nvGrpSpPr>
        <p:grpSpPr>
          <a:xfrm>
            <a:off x="7867344" y="2205191"/>
            <a:ext cx="425310" cy="419659"/>
            <a:chOff x="-1951475" y="3597450"/>
            <a:chExt cx="295375" cy="291450"/>
          </a:xfrm>
        </p:grpSpPr>
        <p:sp>
          <p:nvSpPr>
            <p:cNvPr id="9334" name="Google Shape;9334;p6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66"/>
          <p:cNvGrpSpPr/>
          <p:nvPr/>
        </p:nvGrpSpPr>
        <p:grpSpPr>
          <a:xfrm>
            <a:off x="7869595" y="2756825"/>
            <a:ext cx="444605" cy="419659"/>
            <a:chOff x="-1960150" y="3956600"/>
            <a:chExt cx="308775" cy="291450"/>
          </a:xfrm>
        </p:grpSpPr>
        <p:sp>
          <p:nvSpPr>
            <p:cNvPr id="9339" name="Google Shape;9339;p6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6"/>
          <p:cNvGrpSpPr/>
          <p:nvPr/>
        </p:nvGrpSpPr>
        <p:grpSpPr>
          <a:xfrm>
            <a:off x="1923633" y="3307636"/>
            <a:ext cx="420775" cy="420775"/>
            <a:chOff x="-804700" y="3226500"/>
            <a:chExt cx="292225" cy="292225"/>
          </a:xfrm>
        </p:grpSpPr>
        <p:sp>
          <p:nvSpPr>
            <p:cNvPr id="9342" name="Google Shape;9342;p6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66"/>
          <p:cNvGrpSpPr/>
          <p:nvPr/>
        </p:nvGrpSpPr>
        <p:grpSpPr>
          <a:xfrm>
            <a:off x="3003724" y="1688647"/>
            <a:ext cx="420775" cy="420811"/>
            <a:chOff x="-5251625" y="3272950"/>
            <a:chExt cx="292225" cy="292250"/>
          </a:xfrm>
        </p:grpSpPr>
        <p:sp>
          <p:nvSpPr>
            <p:cNvPr id="9350" name="Google Shape;9350;p6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6"/>
          <p:cNvGrpSpPr/>
          <p:nvPr/>
        </p:nvGrpSpPr>
        <p:grpSpPr>
          <a:xfrm>
            <a:off x="3000322" y="2204348"/>
            <a:ext cx="427578" cy="421351"/>
            <a:chOff x="-5254775" y="3631325"/>
            <a:chExt cx="296950" cy="292625"/>
          </a:xfrm>
        </p:grpSpPr>
        <p:sp>
          <p:nvSpPr>
            <p:cNvPr id="9354" name="Google Shape;9354;p6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66"/>
          <p:cNvGrpSpPr/>
          <p:nvPr/>
        </p:nvGrpSpPr>
        <p:grpSpPr>
          <a:xfrm>
            <a:off x="3016181" y="2756270"/>
            <a:ext cx="419659" cy="420775"/>
            <a:chOff x="-5251625" y="3991275"/>
            <a:chExt cx="291450" cy="292225"/>
          </a:xfrm>
        </p:grpSpPr>
        <p:sp>
          <p:nvSpPr>
            <p:cNvPr id="9362" name="Google Shape;9362;p6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66"/>
          <p:cNvGrpSpPr/>
          <p:nvPr/>
        </p:nvGrpSpPr>
        <p:grpSpPr>
          <a:xfrm>
            <a:off x="5756763" y="1689240"/>
            <a:ext cx="319874" cy="419623"/>
            <a:chOff x="-3365275" y="3253275"/>
            <a:chExt cx="222150" cy="291425"/>
          </a:xfrm>
        </p:grpSpPr>
        <p:sp>
          <p:nvSpPr>
            <p:cNvPr id="9368" name="Google Shape;9368;p6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66"/>
          <p:cNvGrpSpPr/>
          <p:nvPr/>
        </p:nvGrpSpPr>
        <p:grpSpPr>
          <a:xfrm>
            <a:off x="5730701" y="2204058"/>
            <a:ext cx="371998" cy="421927"/>
            <a:chOff x="-3383375" y="3611625"/>
            <a:chExt cx="258350" cy="293025"/>
          </a:xfrm>
        </p:grpSpPr>
        <p:sp>
          <p:nvSpPr>
            <p:cNvPr id="9371" name="Google Shape;9371;p6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66"/>
          <p:cNvGrpSpPr/>
          <p:nvPr/>
        </p:nvGrpSpPr>
        <p:grpSpPr>
          <a:xfrm>
            <a:off x="5793050" y="2756826"/>
            <a:ext cx="271097" cy="419659"/>
            <a:chOff x="-3347950" y="3971575"/>
            <a:chExt cx="188275" cy="291450"/>
          </a:xfrm>
        </p:grpSpPr>
        <p:sp>
          <p:nvSpPr>
            <p:cNvPr id="9374" name="Google Shape;9374;p6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66"/>
          <p:cNvGrpSpPr/>
          <p:nvPr/>
        </p:nvGrpSpPr>
        <p:grpSpPr>
          <a:xfrm>
            <a:off x="842909" y="3307061"/>
            <a:ext cx="371998" cy="421927"/>
            <a:chOff x="-1575775" y="3238300"/>
            <a:chExt cx="258350" cy="293025"/>
          </a:xfrm>
        </p:grpSpPr>
        <p:sp>
          <p:nvSpPr>
            <p:cNvPr id="9378" name="Google Shape;9378;p6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66"/>
          <p:cNvGrpSpPr/>
          <p:nvPr/>
        </p:nvGrpSpPr>
        <p:grpSpPr>
          <a:xfrm>
            <a:off x="2487807" y="3309051"/>
            <a:ext cx="423079" cy="424159"/>
            <a:chOff x="-1591550" y="3597475"/>
            <a:chExt cx="293825" cy="294575"/>
          </a:xfrm>
        </p:grpSpPr>
        <p:sp>
          <p:nvSpPr>
            <p:cNvPr id="9384" name="Google Shape;9384;p6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66"/>
          <p:cNvGrpSpPr/>
          <p:nvPr/>
        </p:nvGrpSpPr>
        <p:grpSpPr>
          <a:xfrm>
            <a:off x="4137277" y="3318663"/>
            <a:ext cx="421927" cy="399248"/>
            <a:chOff x="-1592325" y="3957400"/>
            <a:chExt cx="293025" cy="277275"/>
          </a:xfrm>
        </p:grpSpPr>
        <p:sp>
          <p:nvSpPr>
            <p:cNvPr id="9388" name="Google Shape;9388;p6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66"/>
          <p:cNvGrpSpPr/>
          <p:nvPr/>
        </p:nvGrpSpPr>
        <p:grpSpPr>
          <a:xfrm>
            <a:off x="3624147" y="3310744"/>
            <a:ext cx="369730" cy="420775"/>
            <a:chOff x="-778700" y="3612425"/>
            <a:chExt cx="256775" cy="292225"/>
          </a:xfrm>
        </p:grpSpPr>
        <p:sp>
          <p:nvSpPr>
            <p:cNvPr id="9393" name="Google Shape;9393;p6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66"/>
          <p:cNvGrpSpPr/>
          <p:nvPr/>
        </p:nvGrpSpPr>
        <p:grpSpPr>
          <a:xfrm>
            <a:off x="6095649" y="3828305"/>
            <a:ext cx="340731" cy="387641"/>
            <a:chOff x="7728464" y="1561258"/>
            <a:chExt cx="349719" cy="397866"/>
          </a:xfrm>
        </p:grpSpPr>
        <p:sp>
          <p:nvSpPr>
            <p:cNvPr id="9400" name="Google Shape;9400;p6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66"/>
          <p:cNvGrpSpPr/>
          <p:nvPr/>
        </p:nvGrpSpPr>
        <p:grpSpPr>
          <a:xfrm>
            <a:off x="4018617" y="3828305"/>
            <a:ext cx="387681" cy="387641"/>
            <a:chOff x="5611350" y="1561258"/>
            <a:chExt cx="397907" cy="397866"/>
          </a:xfrm>
        </p:grpSpPr>
        <p:sp>
          <p:nvSpPr>
            <p:cNvPr id="9403" name="Google Shape;9403;p6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66"/>
          <p:cNvGrpSpPr/>
          <p:nvPr/>
        </p:nvGrpSpPr>
        <p:grpSpPr>
          <a:xfrm>
            <a:off x="4537903" y="3925571"/>
            <a:ext cx="387610" cy="193109"/>
            <a:chOff x="6140660" y="1661097"/>
            <a:chExt cx="397835" cy="198202"/>
          </a:xfrm>
        </p:grpSpPr>
        <p:sp>
          <p:nvSpPr>
            <p:cNvPr id="9408" name="Google Shape;9408;p6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66"/>
          <p:cNvGrpSpPr/>
          <p:nvPr/>
        </p:nvGrpSpPr>
        <p:grpSpPr>
          <a:xfrm>
            <a:off x="5057118" y="3828305"/>
            <a:ext cx="387681" cy="387641"/>
            <a:chOff x="6669907" y="1561258"/>
            <a:chExt cx="397907" cy="397866"/>
          </a:xfrm>
        </p:grpSpPr>
        <p:sp>
          <p:nvSpPr>
            <p:cNvPr id="9413" name="Google Shape;9413;p6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6"/>
          <p:cNvGrpSpPr/>
          <p:nvPr/>
        </p:nvGrpSpPr>
        <p:grpSpPr>
          <a:xfrm>
            <a:off x="1942348" y="3885842"/>
            <a:ext cx="387681" cy="272572"/>
            <a:chOff x="3386036" y="1746339"/>
            <a:chExt cx="397907" cy="279762"/>
          </a:xfrm>
        </p:grpSpPr>
        <p:sp>
          <p:nvSpPr>
            <p:cNvPr id="9419" name="Google Shape;9419;p6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1" name="Google Shape;9421;p66"/>
          <p:cNvGrpSpPr/>
          <p:nvPr/>
        </p:nvGrpSpPr>
        <p:grpSpPr>
          <a:xfrm>
            <a:off x="2980045" y="3828288"/>
            <a:ext cx="387681" cy="387681"/>
            <a:chOff x="4417380" y="1687279"/>
            <a:chExt cx="397907" cy="397907"/>
          </a:xfrm>
        </p:grpSpPr>
        <p:sp>
          <p:nvSpPr>
            <p:cNvPr id="9422" name="Google Shape;9422;p6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66"/>
          <p:cNvGrpSpPr/>
          <p:nvPr/>
        </p:nvGrpSpPr>
        <p:grpSpPr>
          <a:xfrm>
            <a:off x="7926526" y="3308537"/>
            <a:ext cx="387661" cy="387661"/>
            <a:chOff x="2869999" y="1687279"/>
            <a:chExt cx="397887" cy="397887"/>
          </a:xfrm>
        </p:grpSpPr>
        <p:sp>
          <p:nvSpPr>
            <p:cNvPr id="9425" name="Google Shape;9425;p6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66"/>
          <p:cNvGrpSpPr/>
          <p:nvPr/>
        </p:nvGrpSpPr>
        <p:grpSpPr>
          <a:xfrm>
            <a:off x="2461634" y="3828664"/>
            <a:ext cx="386807" cy="386929"/>
            <a:chOff x="3902887" y="1687655"/>
            <a:chExt cx="397010" cy="397135"/>
          </a:xfrm>
        </p:grpSpPr>
        <p:sp>
          <p:nvSpPr>
            <p:cNvPr id="9428" name="Google Shape;9428;p6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66"/>
          <p:cNvGrpSpPr/>
          <p:nvPr/>
        </p:nvGrpSpPr>
        <p:grpSpPr>
          <a:xfrm>
            <a:off x="3499331" y="3828344"/>
            <a:ext cx="387681" cy="387681"/>
            <a:chOff x="4933458" y="1687279"/>
            <a:chExt cx="397907" cy="397907"/>
          </a:xfrm>
        </p:grpSpPr>
        <p:sp>
          <p:nvSpPr>
            <p:cNvPr id="9431" name="Google Shape;9431;p6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66"/>
          <p:cNvGrpSpPr/>
          <p:nvPr/>
        </p:nvGrpSpPr>
        <p:grpSpPr>
          <a:xfrm>
            <a:off x="5273586" y="3308775"/>
            <a:ext cx="387681" cy="387661"/>
            <a:chOff x="266768" y="1721375"/>
            <a:chExt cx="397907" cy="397887"/>
          </a:xfrm>
        </p:grpSpPr>
        <p:sp>
          <p:nvSpPr>
            <p:cNvPr id="9434" name="Google Shape;9434;p6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66"/>
          <p:cNvGrpSpPr/>
          <p:nvPr/>
        </p:nvGrpSpPr>
        <p:grpSpPr>
          <a:xfrm>
            <a:off x="7395588" y="3308924"/>
            <a:ext cx="387539" cy="386888"/>
            <a:chOff x="2408992" y="1722875"/>
            <a:chExt cx="397761" cy="397093"/>
          </a:xfrm>
        </p:grpSpPr>
        <p:sp>
          <p:nvSpPr>
            <p:cNvPr id="9437" name="Google Shape;9437;p6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66"/>
          <p:cNvGrpSpPr/>
          <p:nvPr/>
        </p:nvGrpSpPr>
        <p:grpSpPr>
          <a:xfrm>
            <a:off x="5576404" y="3828305"/>
            <a:ext cx="387641" cy="387641"/>
            <a:chOff x="7199196" y="1561258"/>
            <a:chExt cx="397866" cy="397866"/>
          </a:xfrm>
        </p:grpSpPr>
        <p:sp>
          <p:nvSpPr>
            <p:cNvPr id="9440" name="Google Shape;9440;p6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66"/>
          <p:cNvGrpSpPr/>
          <p:nvPr/>
        </p:nvGrpSpPr>
        <p:grpSpPr>
          <a:xfrm>
            <a:off x="6332282" y="3308537"/>
            <a:ext cx="387661" cy="387661"/>
            <a:chOff x="1379798" y="1723250"/>
            <a:chExt cx="397887" cy="397887"/>
          </a:xfrm>
        </p:grpSpPr>
        <p:sp>
          <p:nvSpPr>
            <p:cNvPr id="9444" name="Google Shape;9444;p6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66"/>
          <p:cNvGrpSpPr/>
          <p:nvPr/>
        </p:nvGrpSpPr>
        <p:grpSpPr>
          <a:xfrm>
            <a:off x="5801242" y="3308537"/>
            <a:ext cx="387641" cy="387661"/>
            <a:chOff x="864491" y="1723250"/>
            <a:chExt cx="397866" cy="397887"/>
          </a:xfrm>
        </p:grpSpPr>
        <p:sp>
          <p:nvSpPr>
            <p:cNvPr id="9449" name="Google Shape;9449;p6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2" name="Google Shape;9452;p66"/>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3" name="Google Shape;9453;p66"/>
          <p:cNvGrpSpPr/>
          <p:nvPr/>
        </p:nvGrpSpPr>
        <p:grpSpPr>
          <a:xfrm>
            <a:off x="6568070" y="3827060"/>
            <a:ext cx="388966" cy="388966"/>
            <a:chOff x="1190625" y="238125"/>
            <a:chExt cx="5235075" cy="5235075"/>
          </a:xfrm>
        </p:grpSpPr>
        <p:sp>
          <p:nvSpPr>
            <p:cNvPr id="9454" name="Google Shape;9454;p6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6" name="Google Shape;9456;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60"/>
        <p:cNvGrpSpPr/>
        <p:nvPr/>
      </p:nvGrpSpPr>
      <p:grpSpPr>
        <a:xfrm>
          <a:off x="0" y="0"/>
          <a:ext cx="0" cy="0"/>
          <a:chOff x="0" y="0"/>
          <a:chExt cx="0" cy="0"/>
        </a:xfrm>
      </p:grpSpPr>
      <p:pic>
        <p:nvPicPr>
          <p:cNvPr id="9461" name="Google Shape;946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8"/>
        <p:cNvGrpSpPr/>
        <p:nvPr/>
      </p:nvGrpSpPr>
      <p:grpSpPr>
        <a:xfrm>
          <a:off x="0" y="0"/>
          <a:ext cx="0" cy="0"/>
          <a:chOff x="0" y="0"/>
          <a:chExt cx="0" cy="0"/>
        </a:xfrm>
      </p:grpSpPr>
      <p:sp>
        <p:nvSpPr>
          <p:cNvPr id="1749" name="Google Shape;1749;p32"/>
          <p:cNvSpPr/>
          <p:nvPr/>
        </p:nvSpPr>
        <p:spPr>
          <a:xfrm>
            <a:off x="5174850" y="1521375"/>
            <a:ext cx="3165000" cy="2409000"/>
          </a:xfrm>
          <a:prstGeom prst="parallelogram">
            <a:avLst>
              <a:gd name="adj" fmla="val 4301"/>
            </a:avLst>
          </a:prstGeom>
          <a:gradFill>
            <a:gsLst>
              <a:gs pos="0">
                <a:schemeClr val="accent1"/>
              </a:gs>
              <a:gs pos="100000">
                <a:srgbClr val="D9D378">
                  <a:alpha val="52156"/>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 to the disease</a:t>
            </a:r>
            <a:endParaRPr dirty="0"/>
          </a:p>
        </p:txBody>
      </p:sp>
      <p:pic>
        <p:nvPicPr>
          <p:cNvPr id="1751" name="Google Shape;1751;p32"/>
          <p:cNvPicPr preferRelativeResize="0"/>
          <p:nvPr/>
        </p:nvPicPr>
        <p:blipFill rotWithShape="1">
          <a:blip r:embed="rId3">
            <a:alphaModFix/>
          </a:blip>
          <a:srcRect t="48188" b="56"/>
          <a:stretch/>
        </p:blipFill>
        <p:spPr>
          <a:xfrm>
            <a:off x="5054425" y="1622175"/>
            <a:ext cx="3165000" cy="2457600"/>
          </a:xfrm>
          <a:prstGeom prst="parallelogram">
            <a:avLst>
              <a:gd name="adj" fmla="val 4077"/>
            </a:avLst>
          </a:prstGeom>
          <a:noFill/>
          <a:ln>
            <a:noFill/>
          </a:ln>
        </p:spPr>
      </p:pic>
      <p:sp>
        <p:nvSpPr>
          <p:cNvPr id="1752" name="Google Shape;1752;p32"/>
          <p:cNvSpPr txBox="1">
            <a:spLocks noGrp="1"/>
          </p:cNvSpPr>
          <p:nvPr>
            <p:ph type="body" idx="1"/>
          </p:nvPr>
        </p:nvSpPr>
        <p:spPr>
          <a:xfrm>
            <a:off x="924587" y="1821725"/>
            <a:ext cx="3735900" cy="17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Introduction: </a:t>
            </a:r>
          </a:p>
          <a:p>
            <a:pPr marL="457200" lvl="0" indent="-304800" algn="l" rtl="0">
              <a:spcBef>
                <a:spcPts val="1000"/>
              </a:spcBef>
              <a:spcAft>
                <a:spcPts val="0"/>
              </a:spcAft>
              <a:buSzPts val="1200"/>
              <a:buFont typeface="Questrial"/>
              <a:buChar char="◤"/>
            </a:pPr>
            <a:r>
              <a:rPr lang="en-US" dirty="0">
                <a:solidFill>
                  <a:schemeClr val="dk1"/>
                </a:solidFill>
              </a:rPr>
              <a:t>The project focuses on predicting liver disease using machine learning models.</a:t>
            </a:r>
          </a:p>
          <a:p>
            <a:pPr marL="457200" lvl="0" indent="-304800" algn="l" rtl="0">
              <a:spcBef>
                <a:spcPts val="0"/>
              </a:spcBef>
              <a:spcAft>
                <a:spcPts val="0"/>
              </a:spcAft>
              <a:buClr>
                <a:schemeClr val="accent1"/>
              </a:buClr>
              <a:buSzPts val="1200"/>
              <a:buFont typeface="Questrial"/>
              <a:buChar char="◤"/>
            </a:pPr>
            <a:r>
              <a:rPr lang="en-US" dirty="0">
                <a:solidFill>
                  <a:schemeClr val="dk1"/>
                </a:solidFill>
              </a:rPr>
              <a:t>Early detection of liver disease is crucial for improving patient outcomes.</a:t>
            </a:r>
          </a:p>
          <a:p>
            <a:pPr marL="152400" lvl="0" indent="0" algn="l" rtl="0">
              <a:spcBef>
                <a:spcPts val="0"/>
              </a:spcBef>
              <a:spcAft>
                <a:spcPts val="0"/>
              </a:spcAft>
              <a:buClr>
                <a:schemeClr val="accent1"/>
              </a:buClr>
              <a:buSzPts val="1200"/>
              <a:buNone/>
            </a:pPr>
            <a:endParaRPr lang="en-US" dirty="0">
              <a:solidFill>
                <a:schemeClr val="dk1"/>
              </a:solidFill>
            </a:endParaRPr>
          </a:p>
          <a:p>
            <a:pPr marL="0" lvl="0" indent="0" algn="l" rtl="0">
              <a:spcBef>
                <a:spcPts val="0"/>
              </a:spcBef>
              <a:spcAft>
                <a:spcPts val="0"/>
              </a:spcAft>
              <a:buNone/>
            </a:pPr>
            <a:r>
              <a:rPr lang="en-US" dirty="0">
                <a:solidFill>
                  <a:schemeClr val="dk1"/>
                </a:solidFill>
              </a:rPr>
              <a:t>Why This Topic: </a:t>
            </a:r>
          </a:p>
          <a:p>
            <a:pPr marL="457200" lvl="0" indent="-304800" algn="l" rtl="0">
              <a:spcBef>
                <a:spcPts val="1000"/>
              </a:spcBef>
              <a:spcAft>
                <a:spcPts val="0"/>
              </a:spcAft>
              <a:buSzPts val="1200"/>
              <a:buFont typeface="Questrial"/>
              <a:buChar char="◤"/>
            </a:pPr>
            <a:r>
              <a:rPr lang="en-US" dirty="0">
                <a:solidFill>
                  <a:schemeClr val="dk1"/>
                </a:solidFill>
              </a:rPr>
              <a:t>Liver disease has a high mortality rate.</a:t>
            </a:r>
          </a:p>
          <a:p>
            <a:pPr marL="457200" lvl="0" indent="-304800" algn="l" rtl="0">
              <a:spcBef>
                <a:spcPts val="0"/>
              </a:spcBef>
              <a:spcAft>
                <a:spcPts val="0"/>
              </a:spcAft>
              <a:buClr>
                <a:schemeClr val="accent1"/>
              </a:buClr>
              <a:buSzPts val="1200"/>
              <a:buFont typeface="Questrial"/>
              <a:buChar char="◤"/>
            </a:pPr>
            <a:r>
              <a:rPr lang="en-US" dirty="0">
                <a:solidFill>
                  <a:schemeClr val="dk1"/>
                </a:solidFill>
              </a:rPr>
              <a:t>Identifying the key predictors can help in early diagnosis and treatment.</a:t>
            </a:r>
          </a:p>
        </p:txBody>
      </p:sp>
      <p:sp>
        <p:nvSpPr>
          <p:cNvPr id="1753" name="Google Shape;1753;p32"/>
          <p:cNvSpPr/>
          <p:nvPr/>
        </p:nvSpPr>
        <p:spPr>
          <a:xfrm>
            <a:off x="7872771" y="1450270"/>
            <a:ext cx="299077" cy="233018"/>
          </a:xfrm>
          <a:custGeom>
            <a:avLst/>
            <a:gdLst/>
            <a:ahLst/>
            <a:cxnLst/>
            <a:rect l="l" t="t" r="r" b="b"/>
            <a:pathLst>
              <a:path w="2966" h="2311" extrusionOk="0">
                <a:moveTo>
                  <a:pt x="2382" y="1"/>
                </a:moveTo>
                <a:lnTo>
                  <a:pt x="1" y="2310"/>
                </a:lnTo>
                <a:lnTo>
                  <a:pt x="644" y="2310"/>
                </a:lnTo>
                <a:lnTo>
                  <a:pt x="29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2"/>
          <p:cNvSpPr/>
          <p:nvPr/>
        </p:nvSpPr>
        <p:spPr>
          <a:xfrm>
            <a:off x="7711944" y="1450270"/>
            <a:ext cx="297867" cy="233018"/>
          </a:xfrm>
          <a:custGeom>
            <a:avLst/>
            <a:gdLst/>
            <a:ahLst/>
            <a:cxnLst/>
            <a:rect l="l" t="t" r="r" b="b"/>
            <a:pathLst>
              <a:path w="2954" h="2311" extrusionOk="0">
                <a:moveTo>
                  <a:pt x="2370" y="1"/>
                </a:moveTo>
                <a:lnTo>
                  <a:pt x="0" y="2310"/>
                </a:lnTo>
                <a:lnTo>
                  <a:pt x="632"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2"/>
          <p:cNvSpPr/>
          <p:nvPr/>
        </p:nvSpPr>
        <p:spPr>
          <a:xfrm>
            <a:off x="7549908" y="1450270"/>
            <a:ext cx="297766" cy="233018"/>
          </a:xfrm>
          <a:custGeom>
            <a:avLst/>
            <a:gdLst/>
            <a:ahLst/>
            <a:cxnLst/>
            <a:rect l="l" t="t" r="r" b="b"/>
            <a:pathLst>
              <a:path w="2953" h="2311" extrusionOk="0">
                <a:moveTo>
                  <a:pt x="2369" y="1"/>
                </a:moveTo>
                <a:lnTo>
                  <a:pt x="0" y="2310"/>
                </a:lnTo>
                <a:lnTo>
                  <a:pt x="631"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2"/>
          <p:cNvSpPr/>
          <p:nvPr/>
        </p:nvSpPr>
        <p:spPr>
          <a:xfrm>
            <a:off x="7387771" y="1450270"/>
            <a:ext cx="297867" cy="233018"/>
          </a:xfrm>
          <a:custGeom>
            <a:avLst/>
            <a:gdLst/>
            <a:ahLst/>
            <a:cxnLst/>
            <a:rect l="l" t="t" r="r" b="b"/>
            <a:pathLst>
              <a:path w="2954" h="2311" extrusionOk="0">
                <a:moveTo>
                  <a:pt x="2370" y="1"/>
                </a:moveTo>
                <a:lnTo>
                  <a:pt x="1" y="2310"/>
                </a:lnTo>
                <a:lnTo>
                  <a:pt x="644" y="2310"/>
                </a:lnTo>
                <a:lnTo>
                  <a:pt x="29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2"/>
          <p:cNvSpPr/>
          <p:nvPr/>
        </p:nvSpPr>
        <p:spPr>
          <a:xfrm>
            <a:off x="7225735" y="1450270"/>
            <a:ext cx="297867" cy="233018"/>
          </a:xfrm>
          <a:custGeom>
            <a:avLst/>
            <a:gdLst/>
            <a:ahLst/>
            <a:cxnLst/>
            <a:rect l="l" t="t" r="r" b="b"/>
            <a:pathLst>
              <a:path w="2954" h="2311" extrusionOk="0">
                <a:moveTo>
                  <a:pt x="2370" y="1"/>
                </a:moveTo>
                <a:lnTo>
                  <a:pt x="0" y="2310"/>
                </a:lnTo>
                <a:lnTo>
                  <a:pt x="643" y="2310"/>
                </a:lnTo>
                <a:lnTo>
                  <a:pt x="2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2"/>
          <p:cNvSpPr/>
          <p:nvPr/>
        </p:nvSpPr>
        <p:spPr>
          <a:xfrm>
            <a:off x="7362713" y="3521052"/>
            <a:ext cx="1354486" cy="794712"/>
          </a:xfrm>
          <a:custGeom>
            <a:avLst/>
            <a:gdLst/>
            <a:ahLst/>
            <a:cxnLst/>
            <a:rect l="l" t="t" r="r" b="b"/>
            <a:pathLst>
              <a:path w="8097" h="4751" extrusionOk="0">
                <a:moveTo>
                  <a:pt x="4835" y="0"/>
                </a:moveTo>
                <a:lnTo>
                  <a:pt x="1" y="4727"/>
                </a:lnTo>
                <a:lnTo>
                  <a:pt x="3358" y="4751"/>
                </a:lnTo>
                <a:lnTo>
                  <a:pt x="8097"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62"/>
        <p:cNvGrpSpPr/>
        <p:nvPr/>
      </p:nvGrpSpPr>
      <p:grpSpPr>
        <a:xfrm>
          <a:off x="0" y="0"/>
          <a:ext cx="0" cy="0"/>
          <a:chOff x="0" y="0"/>
          <a:chExt cx="0" cy="0"/>
        </a:xfrm>
      </p:grpSpPr>
      <p:sp>
        <p:nvSpPr>
          <p:cNvPr id="1763" name="Google Shape;1763;p33"/>
          <p:cNvSpPr txBox="1">
            <a:spLocks noGrp="1"/>
          </p:cNvSpPr>
          <p:nvPr>
            <p:ph type="subTitle" idx="4"/>
          </p:nvPr>
        </p:nvSpPr>
        <p:spPr>
          <a:xfrm>
            <a:off x="3152778" y="2808875"/>
            <a:ext cx="4800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Environmental factors</a:t>
            </a:r>
            <a:endParaRPr/>
          </a:p>
        </p:txBody>
      </p:sp>
      <p:sp>
        <p:nvSpPr>
          <p:cNvPr id="1764" name="Google Shape;1764;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Genetic &amp; environmental factors</a:t>
            </a:r>
            <a:endParaRPr/>
          </a:p>
        </p:txBody>
      </p:sp>
      <p:sp>
        <p:nvSpPr>
          <p:cNvPr id="1765" name="Google Shape;1765;p33"/>
          <p:cNvSpPr txBox="1">
            <a:spLocks noGrp="1"/>
          </p:cNvSpPr>
          <p:nvPr>
            <p:ph type="subTitle" idx="1"/>
          </p:nvPr>
        </p:nvSpPr>
        <p:spPr>
          <a:xfrm>
            <a:off x="3152775" y="3112900"/>
            <a:ext cx="4800600" cy="86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an environmental factor puts a person at risk of developing an illness, it means that exposure to certain substances, conditions, or situations in the environment can increase the likelihood of developing that illness</a:t>
            </a:r>
            <a:endParaRPr/>
          </a:p>
        </p:txBody>
      </p:sp>
      <p:sp>
        <p:nvSpPr>
          <p:cNvPr id="1766" name="Google Shape;1766;p33"/>
          <p:cNvSpPr txBox="1">
            <a:spLocks noGrp="1"/>
          </p:cNvSpPr>
          <p:nvPr>
            <p:ph type="subTitle" idx="2"/>
          </p:nvPr>
        </p:nvSpPr>
        <p:spPr>
          <a:xfrm>
            <a:off x="2466975" y="1793100"/>
            <a:ext cx="4800600" cy="86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a genetic factor puts a person at risk of developing an illness, it means that there is a hereditary component to that illness. This can be due to specific genetic mutations or variations that increase a person's susceptibility to developing the illness</a:t>
            </a:r>
            <a:endParaRPr/>
          </a:p>
        </p:txBody>
      </p:sp>
      <p:sp>
        <p:nvSpPr>
          <p:cNvPr id="1767" name="Google Shape;1767;p33"/>
          <p:cNvSpPr txBox="1">
            <a:spLocks noGrp="1"/>
          </p:cNvSpPr>
          <p:nvPr>
            <p:ph type="subTitle" idx="3"/>
          </p:nvPr>
        </p:nvSpPr>
        <p:spPr>
          <a:xfrm>
            <a:off x="2466975" y="1489075"/>
            <a:ext cx="4800600" cy="365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Genetic factors</a:t>
            </a:r>
            <a:endParaRPr/>
          </a:p>
        </p:txBody>
      </p:sp>
      <p:sp>
        <p:nvSpPr>
          <p:cNvPr id="1768" name="Google Shape;1768;p33"/>
          <p:cNvSpPr/>
          <p:nvPr/>
        </p:nvSpPr>
        <p:spPr>
          <a:xfrm>
            <a:off x="781439" y="4041144"/>
            <a:ext cx="64421" cy="62913"/>
          </a:xfrm>
          <a:custGeom>
            <a:avLst/>
            <a:gdLst/>
            <a:ahLst/>
            <a:cxnLst/>
            <a:rect l="l" t="t" r="r" b="b"/>
            <a:pathLst>
              <a:path w="513" h="501" extrusionOk="0">
                <a:moveTo>
                  <a:pt x="263" y="1"/>
                </a:moveTo>
                <a:cubicBezTo>
                  <a:pt x="120" y="1"/>
                  <a:pt x="1" y="120"/>
                  <a:pt x="1" y="251"/>
                </a:cubicBezTo>
                <a:cubicBezTo>
                  <a:pt x="1" y="394"/>
                  <a:pt x="120" y="501"/>
                  <a:pt x="263" y="501"/>
                </a:cubicBezTo>
                <a:cubicBezTo>
                  <a:pt x="394" y="501"/>
                  <a:pt x="513" y="394"/>
                  <a:pt x="513" y="251"/>
                </a:cubicBezTo>
                <a:cubicBezTo>
                  <a:pt x="513" y="120"/>
                  <a:pt x="394" y="1"/>
                  <a:pt x="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3"/>
          <p:cNvSpPr/>
          <p:nvPr/>
        </p:nvSpPr>
        <p:spPr>
          <a:xfrm>
            <a:off x="1011744" y="4041144"/>
            <a:ext cx="64421" cy="62913"/>
          </a:xfrm>
          <a:custGeom>
            <a:avLst/>
            <a:gdLst/>
            <a:ahLst/>
            <a:cxnLst/>
            <a:rect l="l" t="t" r="r" b="b"/>
            <a:pathLst>
              <a:path w="513" h="501" extrusionOk="0">
                <a:moveTo>
                  <a:pt x="250" y="1"/>
                </a:moveTo>
                <a:cubicBezTo>
                  <a:pt x="119" y="1"/>
                  <a:pt x="0" y="120"/>
                  <a:pt x="0" y="251"/>
                </a:cubicBezTo>
                <a:cubicBezTo>
                  <a:pt x="0" y="394"/>
                  <a:pt x="119" y="501"/>
                  <a:pt x="250" y="501"/>
                </a:cubicBezTo>
                <a:cubicBezTo>
                  <a:pt x="393" y="501"/>
                  <a:pt x="512" y="394"/>
                  <a:pt x="512" y="251"/>
                </a:cubicBezTo>
                <a:cubicBezTo>
                  <a:pt x="512" y="120"/>
                  <a:pt x="393" y="1"/>
                  <a:pt x="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3"/>
          <p:cNvSpPr/>
          <p:nvPr/>
        </p:nvSpPr>
        <p:spPr>
          <a:xfrm>
            <a:off x="1241924" y="4041144"/>
            <a:ext cx="62914" cy="62913"/>
          </a:xfrm>
          <a:custGeom>
            <a:avLst/>
            <a:gdLst/>
            <a:ahLst/>
            <a:cxnLst/>
            <a:rect l="l" t="t" r="r" b="b"/>
            <a:pathLst>
              <a:path w="501" h="501" extrusionOk="0">
                <a:moveTo>
                  <a:pt x="251" y="1"/>
                </a:moveTo>
                <a:cubicBezTo>
                  <a:pt x="108" y="1"/>
                  <a:pt x="1" y="120"/>
                  <a:pt x="1" y="251"/>
                </a:cubicBezTo>
                <a:cubicBezTo>
                  <a:pt x="1" y="394"/>
                  <a:pt x="108" y="501"/>
                  <a:pt x="251" y="501"/>
                </a:cubicBezTo>
                <a:cubicBezTo>
                  <a:pt x="394" y="501"/>
                  <a:pt x="501" y="394"/>
                  <a:pt x="501" y="251"/>
                </a:cubicBezTo>
                <a:cubicBezTo>
                  <a:pt x="501" y="120"/>
                  <a:pt x="394" y="1"/>
                  <a:pt x="2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1" name="Google Shape;1771;p33"/>
          <p:cNvGrpSpPr/>
          <p:nvPr/>
        </p:nvGrpSpPr>
        <p:grpSpPr>
          <a:xfrm>
            <a:off x="1664005" y="1810805"/>
            <a:ext cx="592413" cy="514231"/>
            <a:chOff x="-28462125" y="3199700"/>
            <a:chExt cx="298550" cy="259150"/>
          </a:xfrm>
        </p:grpSpPr>
        <p:sp>
          <p:nvSpPr>
            <p:cNvPr id="1772" name="Google Shape;1772;p3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33"/>
          <p:cNvGrpSpPr/>
          <p:nvPr/>
        </p:nvGrpSpPr>
        <p:grpSpPr>
          <a:xfrm>
            <a:off x="2349249" y="3132503"/>
            <a:ext cx="592418" cy="485347"/>
            <a:chOff x="-26981375" y="3951875"/>
            <a:chExt cx="296150" cy="242625"/>
          </a:xfrm>
        </p:grpSpPr>
        <p:sp>
          <p:nvSpPr>
            <p:cNvPr id="1776" name="Google Shape;1776;p3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gradFill>
              <a:gsLst>
                <a:gs pos="0">
                  <a:schemeClr val="dk2"/>
                </a:gs>
                <a:gs pos="100000">
                  <a:srgbClr val="C5585A">
                    <a:alpha val="54901"/>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Three main types of diseases</a:t>
            </a:r>
            <a:endParaRPr/>
          </a:p>
        </p:txBody>
      </p:sp>
      <p:sp>
        <p:nvSpPr>
          <p:cNvPr id="1784" name="Google Shape;1784;p34"/>
          <p:cNvSpPr txBox="1">
            <a:spLocks noGrp="1"/>
          </p:cNvSpPr>
          <p:nvPr>
            <p:ph type="subTitle" idx="4"/>
          </p:nvPr>
        </p:nvSpPr>
        <p:spPr>
          <a:xfrm>
            <a:off x="877150" y="2111475"/>
            <a:ext cx="2296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Infectious</a:t>
            </a:r>
            <a:endParaRPr/>
          </a:p>
        </p:txBody>
      </p:sp>
      <p:sp>
        <p:nvSpPr>
          <p:cNvPr id="1785" name="Google Shape;1785;p34"/>
          <p:cNvSpPr txBox="1">
            <a:spLocks noGrp="1"/>
          </p:cNvSpPr>
          <p:nvPr>
            <p:ph type="subTitle" idx="5"/>
          </p:nvPr>
        </p:nvSpPr>
        <p:spPr>
          <a:xfrm>
            <a:off x="3423900" y="2340075"/>
            <a:ext cx="2296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Genetic</a:t>
            </a:r>
            <a:endParaRPr/>
          </a:p>
        </p:txBody>
      </p:sp>
      <p:sp>
        <p:nvSpPr>
          <p:cNvPr id="1786" name="Google Shape;1786;p34"/>
          <p:cNvSpPr txBox="1">
            <a:spLocks noGrp="1"/>
          </p:cNvSpPr>
          <p:nvPr>
            <p:ph type="subTitle" idx="1"/>
          </p:nvPr>
        </p:nvSpPr>
        <p:spPr>
          <a:xfrm>
            <a:off x="877150" y="2579825"/>
            <a:ext cx="2296200" cy="144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These are diseases that are caused by pathogenic microorganisms such as bacteria, viruses, fungi, or parasites. Examples of infectious diseases include the flu or tuberculosis</a:t>
            </a:r>
            <a:endParaRPr/>
          </a:p>
        </p:txBody>
      </p:sp>
      <p:sp>
        <p:nvSpPr>
          <p:cNvPr id="1787" name="Google Shape;1787;p34"/>
          <p:cNvSpPr txBox="1">
            <a:spLocks noGrp="1"/>
          </p:cNvSpPr>
          <p:nvPr>
            <p:ph type="subTitle" idx="2"/>
          </p:nvPr>
        </p:nvSpPr>
        <p:spPr>
          <a:xfrm>
            <a:off x="3423900" y="2808425"/>
            <a:ext cx="2296200" cy="144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These are diseases that are caused by abnormal genes or chromosomal abnormalities. Genetic diseases can be inherited, or they may also occur spontaneously</a:t>
            </a:r>
            <a:endParaRPr/>
          </a:p>
        </p:txBody>
      </p:sp>
      <p:sp>
        <p:nvSpPr>
          <p:cNvPr id="1788" name="Google Shape;1788;p34"/>
          <p:cNvSpPr txBox="1">
            <a:spLocks noGrp="1"/>
          </p:cNvSpPr>
          <p:nvPr>
            <p:ph type="subTitle" idx="3"/>
          </p:nvPr>
        </p:nvSpPr>
        <p:spPr>
          <a:xfrm>
            <a:off x="5970650" y="3037025"/>
            <a:ext cx="2296200" cy="144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These are long-term illnesses that typically progress slowly and may not have a cure. Chronic diseases can be caused by a variety of factors</a:t>
            </a:r>
            <a:endParaRPr/>
          </a:p>
        </p:txBody>
      </p:sp>
      <p:sp>
        <p:nvSpPr>
          <p:cNvPr id="1789" name="Google Shape;1789;p34"/>
          <p:cNvSpPr txBox="1">
            <a:spLocks noGrp="1"/>
          </p:cNvSpPr>
          <p:nvPr>
            <p:ph type="subTitle" idx="6"/>
          </p:nvPr>
        </p:nvSpPr>
        <p:spPr>
          <a:xfrm>
            <a:off x="5970650" y="2568675"/>
            <a:ext cx="2296200" cy="52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Chronic</a:t>
            </a:r>
            <a:endParaRPr/>
          </a:p>
        </p:txBody>
      </p:sp>
      <p:grpSp>
        <p:nvGrpSpPr>
          <p:cNvPr id="1790" name="Google Shape;1790;p34"/>
          <p:cNvGrpSpPr/>
          <p:nvPr/>
        </p:nvGrpSpPr>
        <p:grpSpPr>
          <a:xfrm>
            <a:off x="1746540" y="1442973"/>
            <a:ext cx="555950" cy="545037"/>
            <a:chOff x="-22863675" y="3131775"/>
            <a:chExt cx="299300" cy="293425"/>
          </a:xfrm>
        </p:grpSpPr>
        <p:sp>
          <p:nvSpPr>
            <p:cNvPr id="1791" name="Google Shape;1791;p3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4" name="Google Shape;1794;p34"/>
          <p:cNvSpPr/>
          <p:nvPr/>
        </p:nvSpPr>
        <p:spPr>
          <a:xfrm>
            <a:off x="4279416" y="1675569"/>
            <a:ext cx="585252" cy="537050"/>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5" name="Google Shape;1795;p34"/>
          <p:cNvGrpSpPr/>
          <p:nvPr/>
        </p:nvGrpSpPr>
        <p:grpSpPr>
          <a:xfrm>
            <a:off x="6861327" y="1901290"/>
            <a:ext cx="545734" cy="542808"/>
            <a:chOff x="-24353075" y="3891250"/>
            <a:chExt cx="293800" cy="292225"/>
          </a:xfrm>
        </p:grpSpPr>
        <p:sp>
          <p:nvSpPr>
            <p:cNvPr id="1796" name="Google Shape;1796;p3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01"/>
        <p:cNvGrpSpPr/>
        <p:nvPr/>
      </p:nvGrpSpPr>
      <p:grpSpPr>
        <a:xfrm>
          <a:off x="0" y="0"/>
          <a:ext cx="0" cy="0"/>
          <a:chOff x="0" y="0"/>
          <a:chExt cx="0" cy="0"/>
        </a:xfrm>
      </p:grpSpPr>
      <p:sp>
        <p:nvSpPr>
          <p:cNvPr id="1802" name="Google Shape;1802;p35"/>
          <p:cNvSpPr txBox="1">
            <a:spLocks noGrp="1"/>
          </p:cNvSpPr>
          <p:nvPr>
            <p:ph type="subTitle" idx="2"/>
          </p:nvPr>
        </p:nvSpPr>
        <p:spPr>
          <a:xfrm>
            <a:off x="1497158" y="1575200"/>
            <a:ext cx="2850900" cy="8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involves the use of medications, surgery, radiation therapy, chemotherapy, or other medical procedures to treat a particular illness</a:t>
            </a:r>
            <a:endParaRPr/>
          </a:p>
        </p:txBody>
      </p:sp>
      <p:sp>
        <p:nvSpPr>
          <p:cNvPr id="1803" name="Google Shape;1803;p35"/>
          <p:cNvSpPr txBox="1">
            <a:spLocks noGrp="1"/>
          </p:cNvSpPr>
          <p:nvPr>
            <p:ph type="subTitle" idx="3"/>
          </p:nvPr>
        </p:nvSpPr>
        <p:spPr>
          <a:xfrm>
            <a:off x="5575284" y="2108600"/>
            <a:ext cx="2850900" cy="8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Behavioral therapies involve various techniques that are used to treat mental health conditions, such as depression, anxiety, and addiction</a:t>
            </a:r>
            <a:endParaRPr/>
          </a:p>
        </p:txBody>
      </p:sp>
      <p:sp>
        <p:nvSpPr>
          <p:cNvPr id="1804" name="Google Shape;1804;p35"/>
          <p:cNvSpPr txBox="1">
            <a:spLocks noGrp="1"/>
          </p:cNvSpPr>
          <p:nvPr>
            <p:ph type="subTitle" idx="4"/>
          </p:nvPr>
        </p:nvSpPr>
        <p:spPr>
          <a:xfrm>
            <a:off x="1497158" y="3171125"/>
            <a:ext cx="2850900" cy="8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therapies include a range of treatments that are not considered part of conventional medical practice</a:t>
            </a:r>
            <a:endParaRPr/>
          </a:p>
        </p:txBody>
      </p:sp>
      <p:sp>
        <p:nvSpPr>
          <p:cNvPr id="1805" name="Google Shape;1805;p35"/>
          <p:cNvSpPr txBox="1">
            <a:spLocks noGrp="1"/>
          </p:cNvSpPr>
          <p:nvPr>
            <p:ph type="subTitle" idx="5"/>
          </p:nvPr>
        </p:nvSpPr>
        <p:spPr>
          <a:xfrm>
            <a:off x="5575284" y="3704525"/>
            <a:ext cx="2850900" cy="8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Lifestyle changes involve making modifications to an individual's diet, exercise habits, or other behaviors</a:t>
            </a:r>
            <a:endParaRPr/>
          </a:p>
        </p:txBody>
      </p:sp>
      <p:sp>
        <p:nvSpPr>
          <p:cNvPr id="1806" name="Google Shape;1806;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Four main types of treatments</a:t>
            </a:r>
            <a:endParaRPr/>
          </a:p>
        </p:txBody>
      </p:sp>
      <p:sp>
        <p:nvSpPr>
          <p:cNvPr id="1807" name="Google Shape;1807;p35"/>
          <p:cNvSpPr txBox="1">
            <a:spLocks noGrp="1"/>
          </p:cNvSpPr>
          <p:nvPr>
            <p:ph type="subTitle" idx="1"/>
          </p:nvPr>
        </p:nvSpPr>
        <p:spPr>
          <a:xfrm>
            <a:off x="1497158" y="1270000"/>
            <a:ext cx="28509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Medical treatment</a:t>
            </a:r>
            <a:endParaRPr/>
          </a:p>
        </p:txBody>
      </p:sp>
      <p:sp>
        <p:nvSpPr>
          <p:cNvPr id="1808" name="Google Shape;1808;p35"/>
          <p:cNvSpPr txBox="1">
            <a:spLocks noGrp="1"/>
          </p:cNvSpPr>
          <p:nvPr>
            <p:ph type="subTitle" idx="6"/>
          </p:nvPr>
        </p:nvSpPr>
        <p:spPr>
          <a:xfrm>
            <a:off x="1497158" y="2865800"/>
            <a:ext cx="28509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therapies</a:t>
            </a:r>
            <a:endParaRPr/>
          </a:p>
        </p:txBody>
      </p:sp>
      <p:sp>
        <p:nvSpPr>
          <p:cNvPr id="1809" name="Google Shape;1809;p35"/>
          <p:cNvSpPr txBox="1">
            <a:spLocks noGrp="1"/>
          </p:cNvSpPr>
          <p:nvPr>
            <p:ph type="subTitle" idx="7"/>
          </p:nvPr>
        </p:nvSpPr>
        <p:spPr>
          <a:xfrm>
            <a:off x="5575284" y="1803400"/>
            <a:ext cx="28509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Behavioral therapy</a:t>
            </a:r>
            <a:endParaRPr/>
          </a:p>
        </p:txBody>
      </p:sp>
      <p:sp>
        <p:nvSpPr>
          <p:cNvPr id="1810" name="Google Shape;1810;p35"/>
          <p:cNvSpPr txBox="1">
            <a:spLocks noGrp="1"/>
          </p:cNvSpPr>
          <p:nvPr>
            <p:ph type="subTitle" idx="8"/>
          </p:nvPr>
        </p:nvSpPr>
        <p:spPr>
          <a:xfrm>
            <a:off x="5575284" y="3399200"/>
            <a:ext cx="2850900" cy="4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Lifestyle changes</a:t>
            </a:r>
            <a:endParaRPr/>
          </a:p>
        </p:txBody>
      </p:sp>
      <p:grpSp>
        <p:nvGrpSpPr>
          <p:cNvPr id="1811" name="Google Shape;1811;p35"/>
          <p:cNvGrpSpPr/>
          <p:nvPr/>
        </p:nvGrpSpPr>
        <p:grpSpPr>
          <a:xfrm>
            <a:off x="4809178" y="3711864"/>
            <a:ext cx="555959" cy="555641"/>
            <a:chOff x="5643000" y="2621375"/>
            <a:chExt cx="480850" cy="480575"/>
          </a:xfrm>
        </p:grpSpPr>
        <p:sp>
          <p:nvSpPr>
            <p:cNvPr id="1812" name="Google Shape;1812;p3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3" name="Google Shape;1813;p3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4" name="Google Shape;1814;p3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5" name="Google Shape;1815;p3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6" name="Google Shape;1816;p3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7" name="Google Shape;1817;p3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818" name="Google Shape;1818;p3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819" name="Google Shape;1819;p35"/>
          <p:cNvSpPr/>
          <p:nvPr/>
        </p:nvSpPr>
        <p:spPr>
          <a:xfrm>
            <a:off x="785131" y="3181227"/>
            <a:ext cx="450630" cy="55014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35"/>
          <p:cNvGrpSpPr/>
          <p:nvPr/>
        </p:nvGrpSpPr>
        <p:grpSpPr>
          <a:xfrm>
            <a:off x="4812813" y="2118829"/>
            <a:ext cx="548659" cy="550099"/>
            <a:chOff x="-23615075" y="3148525"/>
            <a:chExt cx="295375" cy="296150"/>
          </a:xfrm>
        </p:grpSpPr>
        <p:sp>
          <p:nvSpPr>
            <p:cNvPr id="1821" name="Google Shape;1821;p35"/>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35"/>
          <p:cNvGrpSpPr/>
          <p:nvPr/>
        </p:nvGrpSpPr>
        <p:grpSpPr>
          <a:xfrm>
            <a:off x="735393" y="1585442"/>
            <a:ext cx="550099" cy="550099"/>
            <a:chOff x="-23245675" y="3148525"/>
            <a:chExt cx="296150" cy="296150"/>
          </a:xfrm>
        </p:grpSpPr>
        <p:sp>
          <p:nvSpPr>
            <p:cNvPr id="1826" name="Google Shape;1826;p3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2"/>
        <p:cNvGrpSpPr/>
        <p:nvPr/>
      </p:nvGrpSpPr>
      <p:grpSpPr>
        <a:xfrm>
          <a:off x="0" y="0"/>
          <a:ext cx="0" cy="0"/>
          <a:chOff x="0" y="0"/>
          <a:chExt cx="0" cy="0"/>
        </a:xfrm>
      </p:grpSpPr>
      <p:sp>
        <p:nvSpPr>
          <p:cNvPr id="1833" name="Google Shape;183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Risk factors</a:t>
            </a:r>
            <a:endParaRPr/>
          </a:p>
        </p:txBody>
      </p:sp>
      <p:sp>
        <p:nvSpPr>
          <p:cNvPr id="1834" name="Google Shape;1834;p36"/>
          <p:cNvSpPr txBox="1">
            <a:spLocks noGrp="1"/>
          </p:cNvSpPr>
          <p:nvPr>
            <p:ph type="subTitle" idx="1"/>
          </p:nvPr>
        </p:nvSpPr>
        <p:spPr>
          <a:xfrm>
            <a:off x="1000674" y="1602575"/>
            <a:ext cx="2679600" cy="728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Many diseases occur more frequently in certain age brackets</a:t>
            </a:r>
            <a:endParaRPr/>
          </a:p>
        </p:txBody>
      </p:sp>
      <p:sp>
        <p:nvSpPr>
          <p:cNvPr id="1835" name="Google Shape;1835;p36"/>
          <p:cNvSpPr txBox="1">
            <a:spLocks noGrp="1"/>
          </p:cNvSpPr>
          <p:nvPr>
            <p:ph type="subTitle" idx="2"/>
          </p:nvPr>
        </p:nvSpPr>
        <p:spPr>
          <a:xfrm>
            <a:off x="1000674" y="2739185"/>
            <a:ext cx="2679600" cy="731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 diseases have a hereditary component and can be passed down through families</a:t>
            </a:r>
            <a:endParaRPr/>
          </a:p>
        </p:txBody>
      </p:sp>
      <p:sp>
        <p:nvSpPr>
          <p:cNvPr id="1836" name="Google Shape;1836;p36"/>
          <p:cNvSpPr txBox="1">
            <a:spLocks noGrp="1"/>
          </p:cNvSpPr>
          <p:nvPr>
            <p:ph type="subTitle" idx="3"/>
          </p:nvPr>
        </p:nvSpPr>
        <p:spPr>
          <a:xfrm>
            <a:off x="5463850" y="3880100"/>
            <a:ext cx="2679600" cy="7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Exposure to certain substances in the environment can increase the risk of developing some diseases</a:t>
            </a:r>
            <a:endParaRPr/>
          </a:p>
        </p:txBody>
      </p:sp>
      <p:sp>
        <p:nvSpPr>
          <p:cNvPr id="1837" name="Google Shape;1837;p36"/>
          <p:cNvSpPr txBox="1">
            <a:spLocks noGrp="1"/>
          </p:cNvSpPr>
          <p:nvPr>
            <p:ph type="subTitle" idx="4"/>
          </p:nvPr>
        </p:nvSpPr>
        <p:spPr>
          <a:xfrm>
            <a:off x="1000549" y="3880100"/>
            <a:ext cx="2679600" cy="728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personal or family history of certain illnesses can increase the risk of developing related conditions</a:t>
            </a:r>
            <a:endParaRPr/>
          </a:p>
        </p:txBody>
      </p:sp>
      <p:sp>
        <p:nvSpPr>
          <p:cNvPr id="1838" name="Google Shape;1838;p36"/>
          <p:cNvSpPr txBox="1">
            <a:spLocks noGrp="1"/>
          </p:cNvSpPr>
          <p:nvPr>
            <p:ph type="subTitle" idx="7"/>
          </p:nvPr>
        </p:nvSpPr>
        <p:spPr>
          <a:xfrm>
            <a:off x="1000674" y="1323950"/>
            <a:ext cx="2679600" cy="377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Age</a:t>
            </a:r>
            <a:endParaRPr/>
          </a:p>
        </p:txBody>
      </p:sp>
      <p:sp>
        <p:nvSpPr>
          <p:cNvPr id="1839" name="Google Shape;1839;p36"/>
          <p:cNvSpPr txBox="1">
            <a:spLocks noGrp="1"/>
          </p:cNvSpPr>
          <p:nvPr>
            <p:ph type="subTitle" idx="8"/>
          </p:nvPr>
        </p:nvSpPr>
        <p:spPr>
          <a:xfrm>
            <a:off x="1000674" y="2458938"/>
            <a:ext cx="2679600" cy="377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Genetics</a:t>
            </a:r>
            <a:endParaRPr/>
          </a:p>
        </p:txBody>
      </p:sp>
      <p:sp>
        <p:nvSpPr>
          <p:cNvPr id="1840" name="Google Shape;1840;p36"/>
          <p:cNvSpPr txBox="1">
            <a:spLocks noGrp="1"/>
          </p:cNvSpPr>
          <p:nvPr>
            <p:ph type="subTitle" idx="9"/>
          </p:nvPr>
        </p:nvSpPr>
        <p:spPr>
          <a:xfrm>
            <a:off x="5463851" y="2458938"/>
            <a:ext cx="2679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Lifestyle</a:t>
            </a:r>
            <a:endParaRPr/>
          </a:p>
        </p:txBody>
      </p:sp>
      <p:sp>
        <p:nvSpPr>
          <p:cNvPr id="1841" name="Google Shape;1841;p36"/>
          <p:cNvSpPr txBox="1">
            <a:spLocks noGrp="1"/>
          </p:cNvSpPr>
          <p:nvPr>
            <p:ph type="subTitle" idx="5"/>
          </p:nvPr>
        </p:nvSpPr>
        <p:spPr>
          <a:xfrm>
            <a:off x="5463850" y="2737825"/>
            <a:ext cx="2679600" cy="7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Certain behaviors can increase the risk of developing certain illnesses</a:t>
            </a:r>
            <a:endParaRPr/>
          </a:p>
        </p:txBody>
      </p:sp>
      <p:sp>
        <p:nvSpPr>
          <p:cNvPr id="1842" name="Google Shape;1842;p36"/>
          <p:cNvSpPr txBox="1">
            <a:spLocks noGrp="1"/>
          </p:cNvSpPr>
          <p:nvPr>
            <p:ph type="subTitle" idx="6"/>
          </p:nvPr>
        </p:nvSpPr>
        <p:spPr>
          <a:xfrm>
            <a:off x="5463850" y="1602575"/>
            <a:ext cx="2679600" cy="72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 illnesses are more common in one gender than the other</a:t>
            </a:r>
            <a:endParaRPr/>
          </a:p>
        </p:txBody>
      </p:sp>
      <p:sp>
        <p:nvSpPr>
          <p:cNvPr id="1843" name="Google Shape;1843;p36"/>
          <p:cNvSpPr txBox="1">
            <a:spLocks noGrp="1"/>
          </p:cNvSpPr>
          <p:nvPr>
            <p:ph type="subTitle" idx="13"/>
          </p:nvPr>
        </p:nvSpPr>
        <p:spPr>
          <a:xfrm>
            <a:off x="5463851" y="3598250"/>
            <a:ext cx="2679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Environment</a:t>
            </a:r>
            <a:endParaRPr/>
          </a:p>
        </p:txBody>
      </p:sp>
      <p:sp>
        <p:nvSpPr>
          <p:cNvPr id="1844" name="Google Shape;1844;p36"/>
          <p:cNvSpPr txBox="1">
            <a:spLocks noGrp="1"/>
          </p:cNvSpPr>
          <p:nvPr>
            <p:ph type="subTitle" idx="14"/>
          </p:nvPr>
        </p:nvSpPr>
        <p:spPr>
          <a:xfrm>
            <a:off x="1000850" y="3598250"/>
            <a:ext cx="2679300" cy="377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Medical history</a:t>
            </a:r>
            <a:endParaRPr/>
          </a:p>
        </p:txBody>
      </p:sp>
      <p:sp>
        <p:nvSpPr>
          <p:cNvPr id="1845" name="Google Shape;1845;p36"/>
          <p:cNvSpPr txBox="1">
            <a:spLocks noGrp="1"/>
          </p:cNvSpPr>
          <p:nvPr>
            <p:ph type="subTitle" idx="15"/>
          </p:nvPr>
        </p:nvSpPr>
        <p:spPr>
          <a:xfrm>
            <a:off x="5463851" y="1323950"/>
            <a:ext cx="26796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Gender</a:t>
            </a:r>
            <a:endParaRPr/>
          </a:p>
        </p:txBody>
      </p:sp>
      <p:grpSp>
        <p:nvGrpSpPr>
          <p:cNvPr id="1846" name="Google Shape;1846;p36"/>
          <p:cNvGrpSpPr/>
          <p:nvPr/>
        </p:nvGrpSpPr>
        <p:grpSpPr>
          <a:xfrm>
            <a:off x="3832472" y="1528250"/>
            <a:ext cx="554557" cy="481371"/>
            <a:chOff x="-28462125" y="3199700"/>
            <a:chExt cx="298550" cy="259150"/>
          </a:xfrm>
        </p:grpSpPr>
        <p:sp>
          <p:nvSpPr>
            <p:cNvPr id="1847" name="Google Shape;1847;p36"/>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6"/>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6"/>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36"/>
          <p:cNvGrpSpPr/>
          <p:nvPr/>
        </p:nvGrpSpPr>
        <p:grpSpPr>
          <a:xfrm flipH="1">
            <a:off x="3833956" y="3825261"/>
            <a:ext cx="551585" cy="551585"/>
            <a:chOff x="-25834600" y="3176875"/>
            <a:chExt cx="296950" cy="296950"/>
          </a:xfrm>
        </p:grpSpPr>
        <p:sp>
          <p:nvSpPr>
            <p:cNvPr id="1851" name="Google Shape;1851;p36"/>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6"/>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6"/>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6"/>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6"/>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6" name="Google Shape;1856;p36"/>
          <p:cNvSpPr/>
          <p:nvPr/>
        </p:nvSpPr>
        <p:spPr>
          <a:xfrm>
            <a:off x="4800246" y="2632844"/>
            <a:ext cx="551631" cy="551585"/>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7" name="Google Shape;1857;p36"/>
          <p:cNvGrpSpPr/>
          <p:nvPr/>
        </p:nvGrpSpPr>
        <p:grpSpPr>
          <a:xfrm flipH="1">
            <a:off x="4803195" y="3829649"/>
            <a:ext cx="545734" cy="542808"/>
            <a:chOff x="-24353075" y="3891250"/>
            <a:chExt cx="293800" cy="292225"/>
          </a:xfrm>
        </p:grpSpPr>
        <p:sp>
          <p:nvSpPr>
            <p:cNvPr id="1858" name="Google Shape;1858;p36"/>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6"/>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0" name="Google Shape;1860;p36"/>
          <p:cNvSpPr/>
          <p:nvPr/>
        </p:nvSpPr>
        <p:spPr>
          <a:xfrm>
            <a:off x="3817115" y="2640111"/>
            <a:ext cx="585252" cy="537050"/>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1" name="Google Shape;1861;p36"/>
          <p:cNvGrpSpPr/>
          <p:nvPr/>
        </p:nvGrpSpPr>
        <p:grpSpPr>
          <a:xfrm>
            <a:off x="4840677" y="1500418"/>
            <a:ext cx="470777" cy="537036"/>
            <a:chOff x="-57940525" y="3590375"/>
            <a:chExt cx="279625" cy="319000"/>
          </a:xfrm>
        </p:grpSpPr>
        <p:sp>
          <p:nvSpPr>
            <p:cNvPr id="1862" name="Google Shape;1862;p3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gradFill>
              <a:gsLst>
                <a:gs pos="0">
                  <a:schemeClr val="dk2"/>
                </a:gs>
                <a:gs pos="100000">
                  <a:srgbClr val="C5585A">
                    <a:alpha val="54901"/>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0"/>
        <p:cNvGrpSpPr/>
        <p:nvPr/>
      </p:nvGrpSpPr>
      <p:grpSpPr>
        <a:xfrm>
          <a:off x="0" y="0"/>
          <a:ext cx="0" cy="0"/>
          <a:chOff x="0" y="0"/>
          <a:chExt cx="0" cy="0"/>
        </a:xfrm>
      </p:grpSpPr>
      <p:grpSp>
        <p:nvGrpSpPr>
          <p:cNvPr id="1871" name="Google Shape;1871;p37"/>
          <p:cNvGrpSpPr/>
          <p:nvPr/>
        </p:nvGrpSpPr>
        <p:grpSpPr>
          <a:xfrm>
            <a:off x="5876193" y="453622"/>
            <a:ext cx="2961571" cy="4227807"/>
            <a:chOff x="5828568" y="396472"/>
            <a:chExt cx="2961571" cy="4227807"/>
          </a:xfrm>
        </p:grpSpPr>
        <p:grpSp>
          <p:nvGrpSpPr>
            <p:cNvPr id="1872" name="Google Shape;1872;p37"/>
            <p:cNvGrpSpPr/>
            <p:nvPr/>
          </p:nvGrpSpPr>
          <p:grpSpPr>
            <a:xfrm>
              <a:off x="5828568" y="695783"/>
              <a:ext cx="2961571" cy="3836505"/>
              <a:chOff x="3295900" y="1814275"/>
              <a:chExt cx="742900" cy="962350"/>
            </a:xfrm>
          </p:grpSpPr>
          <p:grpSp>
            <p:nvGrpSpPr>
              <p:cNvPr id="1873" name="Google Shape;1873;p37"/>
              <p:cNvGrpSpPr/>
              <p:nvPr/>
            </p:nvGrpSpPr>
            <p:grpSpPr>
              <a:xfrm>
                <a:off x="3295900" y="1814275"/>
                <a:ext cx="742900" cy="962350"/>
                <a:chOff x="751800" y="3096275"/>
                <a:chExt cx="742900" cy="962350"/>
              </a:xfrm>
            </p:grpSpPr>
            <p:sp>
              <p:nvSpPr>
                <p:cNvPr id="1874" name="Google Shape;1874;p37"/>
                <p:cNvSpPr/>
                <p:nvPr/>
              </p:nvSpPr>
              <p:spPr>
                <a:xfrm>
                  <a:off x="1036300" y="3096275"/>
                  <a:ext cx="311950" cy="813775"/>
                </a:xfrm>
                <a:custGeom>
                  <a:avLst/>
                  <a:gdLst/>
                  <a:ahLst/>
                  <a:cxnLst/>
                  <a:rect l="l" t="t" r="r" b="b"/>
                  <a:pathLst>
                    <a:path w="12478" h="32551" extrusionOk="0">
                      <a:moveTo>
                        <a:pt x="12477" y="30538"/>
                      </a:moveTo>
                      <a:lnTo>
                        <a:pt x="10233" y="31591"/>
                      </a:lnTo>
                      <a:lnTo>
                        <a:pt x="8178" y="32550"/>
                      </a:lnTo>
                      <a:cubicBezTo>
                        <a:pt x="7324" y="30580"/>
                        <a:pt x="4806" y="23836"/>
                        <a:pt x="4806" y="23836"/>
                      </a:cubicBezTo>
                      <a:cubicBezTo>
                        <a:pt x="1" y="10401"/>
                        <a:pt x="4806" y="654"/>
                        <a:pt x="4806" y="654"/>
                      </a:cubicBezTo>
                      <a:cubicBezTo>
                        <a:pt x="5048" y="253"/>
                        <a:pt x="5649" y="1"/>
                        <a:pt x="6502" y="159"/>
                      </a:cubicBezTo>
                      <a:cubicBezTo>
                        <a:pt x="6692" y="201"/>
                        <a:pt x="6871" y="253"/>
                        <a:pt x="7071" y="317"/>
                      </a:cubicBezTo>
                      <a:cubicBezTo>
                        <a:pt x="7704" y="559"/>
                        <a:pt x="8051" y="844"/>
                        <a:pt x="8241" y="1128"/>
                      </a:cubicBezTo>
                      <a:cubicBezTo>
                        <a:pt x="8473" y="1444"/>
                        <a:pt x="8473" y="1876"/>
                        <a:pt x="8241" y="2203"/>
                      </a:cubicBezTo>
                      <a:cubicBezTo>
                        <a:pt x="7546" y="3246"/>
                        <a:pt x="5480" y="7113"/>
                        <a:pt x="6587" y="15058"/>
                      </a:cubicBezTo>
                      <a:cubicBezTo>
                        <a:pt x="7893" y="24510"/>
                        <a:pt x="12477" y="30538"/>
                        <a:pt x="12477" y="30538"/>
                      </a:cubicBezTo>
                      <a:close/>
                    </a:path>
                  </a:pathLst>
                </a:custGeom>
                <a:gradFill>
                  <a:gsLst>
                    <a:gs pos="0">
                      <a:schemeClr val="dk2"/>
                    </a:gs>
                    <a:gs pos="50000">
                      <a:schemeClr val="lt1"/>
                    </a:gs>
                    <a:gs pos="100000">
                      <a:schemeClr val="dk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7"/>
                <p:cNvSpPr/>
                <p:nvPr/>
              </p:nvSpPr>
              <p:spPr>
                <a:xfrm>
                  <a:off x="983625" y="3106550"/>
                  <a:ext cx="203650" cy="929400"/>
                </a:xfrm>
                <a:custGeom>
                  <a:avLst/>
                  <a:gdLst/>
                  <a:ahLst/>
                  <a:cxnLst/>
                  <a:rect l="l" t="t" r="r" b="b"/>
                  <a:pathLst>
                    <a:path w="8146" h="37176" extrusionOk="0">
                      <a:moveTo>
                        <a:pt x="6376" y="37176"/>
                      </a:moveTo>
                      <a:lnTo>
                        <a:pt x="4205" y="36565"/>
                      </a:lnTo>
                      <a:lnTo>
                        <a:pt x="2529" y="36112"/>
                      </a:lnTo>
                      <a:cubicBezTo>
                        <a:pt x="2529" y="36112"/>
                        <a:pt x="3636" y="33172"/>
                        <a:pt x="3594" y="29452"/>
                      </a:cubicBezTo>
                      <a:cubicBezTo>
                        <a:pt x="3541" y="25111"/>
                        <a:pt x="1054" y="19473"/>
                        <a:pt x="527" y="12066"/>
                      </a:cubicBezTo>
                      <a:cubicBezTo>
                        <a:pt x="1" y="4668"/>
                        <a:pt x="1413" y="675"/>
                        <a:pt x="1413" y="675"/>
                      </a:cubicBezTo>
                      <a:cubicBezTo>
                        <a:pt x="1644" y="222"/>
                        <a:pt x="2298" y="0"/>
                        <a:pt x="3046" y="32"/>
                      </a:cubicBezTo>
                      <a:cubicBezTo>
                        <a:pt x="3246" y="32"/>
                        <a:pt x="3457" y="53"/>
                        <a:pt x="3646" y="95"/>
                      </a:cubicBezTo>
                      <a:cubicBezTo>
                        <a:pt x="4205" y="201"/>
                        <a:pt x="4584" y="348"/>
                        <a:pt x="4858" y="485"/>
                      </a:cubicBezTo>
                      <a:cubicBezTo>
                        <a:pt x="5322" y="749"/>
                        <a:pt x="5533" y="1307"/>
                        <a:pt x="5353" y="1802"/>
                      </a:cubicBezTo>
                      <a:cubicBezTo>
                        <a:pt x="4964" y="2835"/>
                        <a:pt x="3941" y="5922"/>
                        <a:pt x="3857" y="9400"/>
                      </a:cubicBezTo>
                      <a:cubicBezTo>
                        <a:pt x="3752" y="13678"/>
                        <a:pt x="6333" y="23277"/>
                        <a:pt x="7060" y="26712"/>
                      </a:cubicBezTo>
                      <a:cubicBezTo>
                        <a:pt x="8146" y="31865"/>
                        <a:pt x="6376" y="37176"/>
                        <a:pt x="6376" y="37176"/>
                      </a:cubicBezTo>
                      <a:close/>
                    </a:path>
                  </a:pathLst>
                </a:custGeom>
                <a:gradFill>
                  <a:gsLst>
                    <a:gs pos="0">
                      <a:schemeClr val="accent2"/>
                    </a:gs>
                    <a:gs pos="50000">
                      <a:schemeClr val="lt1"/>
                    </a:gs>
                    <a:gs pos="100000">
                      <a:schemeClr val="accen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7"/>
                <p:cNvSpPr/>
                <p:nvPr/>
              </p:nvSpPr>
              <p:spPr>
                <a:xfrm>
                  <a:off x="752869" y="3342763"/>
                  <a:ext cx="741325" cy="549275"/>
                </a:xfrm>
                <a:custGeom>
                  <a:avLst/>
                  <a:gdLst/>
                  <a:ahLst/>
                  <a:cxnLst/>
                  <a:rect l="l" t="t" r="r" b="b"/>
                  <a:pathLst>
                    <a:path w="29653" h="21971" extrusionOk="0">
                      <a:moveTo>
                        <a:pt x="13331" y="1044"/>
                      </a:moveTo>
                      <a:cubicBezTo>
                        <a:pt x="11434" y="369"/>
                        <a:pt x="8505" y="0"/>
                        <a:pt x="5322" y="1634"/>
                      </a:cubicBezTo>
                      <a:cubicBezTo>
                        <a:pt x="1697" y="3488"/>
                        <a:pt x="507" y="6481"/>
                        <a:pt x="254" y="9200"/>
                      </a:cubicBezTo>
                      <a:cubicBezTo>
                        <a:pt x="1" y="11918"/>
                        <a:pt x="170" y="15553"/>
                        <a:pt x="296" y="17598"/>
                      </a:cubicBezTo>
                      <a:cubicBezTo>
                        <a:pt x="433" y="20274"/>
                        <a:pt x="454" y="21486"/>
                        <a:pt x="1434" y="21718"/>
                      </a:cubicBezTo>
                      <a:cubicBezTo>
                        <a:pt x="2424" y="21971"/>
                        <a:pt x="5860" y="18441"/>
                        <a:pt x="10896" y="15712"/>
                      </a:cubicBezTo>
                      <a:cubicBezTo>
                        <a:pt x="15649" y="13140"/>
                        <a:pt x="15786" y="12561"/>
                        <a:pt x="15786" y="12561"/>
                      </a:cubicBezTo>
                      <a:cubicBezTo>
                        <a:pt x="15786" y="12561"/>
                        <a:pt x="19368" y="12814"/>
                        <a:pt x="21781" y="11823"/>
                      </a:cubicBezTo>
                      <a:cubicBezTo>
                        <a:pt x="24184" y="10843"/>
                        <a:pt x="25849" y="7240"/>
                        <a:pt x="27714" y="5332"/>
                      </a:cubicBezTo>
                      <a:cubicBezTo>
                        <a:pt x="28346" y="4690"/>
                        <a:pt x="28873" y="4247"/>
                        <a:pt x="29126" y="3804"/>
                      </a:cubicBezTo>
                      <a:cubicBezTo>
                        <a:pt x="29653" y="2888"/>
                        <a:pt x="29221" y="2340"/>
                        <a:pt x="28220" y="2055"/>
                      </a:cubicBezTo>
                      <a:cubicBezTo>
                        <a:pt x="25786" y="1360"/>
                        <a:pt x="24005" y="2308"/>
                        <a:pt x="21413" y="2055"/>
                      </a:cubicBezTo>
                      <a:cubicBezTo>
                        <a:pt x="19537" y="1887"/>
                        <a:pt x="18947" y="1360"/>
                        <a:pt x="17440" y="1571"/>
                      </a:cubicBezTo>
                      <a:cubicBezTo>
                        <a:pt x="16386" y="1729"/>
                        <a:pt x="15375" y="1897"/>
                        <a:pt x="14416" y="1444"/>
                      </a:cubicBezTo>
                      <a:cubicBezTo>
                        <a:pt x="14068" y="1318"/>
                        <a:pt x="13720" y="1170"/>
                        <a:pt x="13331" y="10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7"/>
                <p:cNvSpPr/>
                <p:nvPr/>
              </p:nvSpPr>
              <p:spPr>
                <a:xfrm>
                  <a:off x="1042625" y="3990375"/>
                  <a:ext cx="103025" cy="68250"/>
                </a:xfrm>
                <a:custGeom>
                  <a:avLst/>
                  <a:gdLst/>
                  <a:ahLst/>
                  <a:cxnLst/>
                  <a:rect l="l" t="t" r="r" b="b"/>
                  <a:pathLst>
                    <a:path w="4121" h="2730" extrusionOk="0">
                      <a:moveTo>
                        <a:pt x="169" y="759"/>
                      </a:moveTo>
                      <a:cubicBezTo>
                        <a:pt x="169" y="759"/>
                        <a:pt x="1" y="1686"/>
                        <a:pt x="1655" y="2213"/>
                      </a:cubicBezTo>
                      <a:cubicBezTo>
                        <a:pt x="3267" y="2729"/>
                        <a:pt x="3942" y="2202"/>
                        <a:pt x="4016" y="1812"/>
                      </a:cubicBezTo>
                      <a:cubicBezTo>
                        <a:pt x="4121" y="1286"/>
                        <a:pt x="3288" y="495"/>
                        <a:pt x="2330" y="232"/>
                      </a:cubicBezTo>
                      <a:cubicBezTo>
                        <a:pt x="1444" y="0"/>
                        <a:pt x="380" y="105"/>
                        <a:pt x="169" y="7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7"/>
                <p:cNvSpPr/>
                <p:nvPr/>
              </p:nvSpPr>
              <p:spPr>
                <a:xfrm>
                  <a:off x="1047900" y="3994325"/>
                  <a:ext cx="91175" cy="60600"/>
                </a:xfrm>
                <a:custGeom>
                  <a:avLst/>
                  <a:gdLst/>
                  <a:ahLst/>
                  <a:cxnLst/>
                  <a:rect l="l" t="t" r="r" b="b"/>
                  <a:pathLst>
                    <a:path w="3647" h="2424" extrusionOk="0">
                      <a:moveTo>
                        <a:pt x="159" y="653"/>
                      </a:moveTo>
                      <a:cubicBezTo>
                        <a:pt x="159" y="653"/>
                        <a:pt x="1" y="1496"/>
                        <a:pt x="1486" y="1971"/>
                      </a:cubicBezTo>
                      <a:cubicBezTo>
                        <a:pt x="2919" y="2424"/>
                        <a:pt x="3573" y="1949"/>
                        <a:pt x="3604" y="1602"/>
                      </a:cubicBezTo>
                      <a:cubicBezTo>
                        <a:pt x="3647" y="1212"/>
                        <a:pt x="2941" y="453"/>
                        <a:pt x="2076" y="211"/>
                      </a:cubicBezTo>
                      <a:cubicBezTo>
                        <a:pt x="1276" y="0"/>
                        <a:pt x="338" y="74"/>
                        <a:pt x="159" y="653"/>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7"/>
                <p:cNvSpPr/>
                <p:nvPr/>
              </p:nvSpPr>
              <p:spPr>
                <a:xfrm>
                  <a:off x="1233350" y="3845200"/>
                  <a:ext cx="120150" cy="89600"/>
                </a:xfrm>
                <a:custGeom>
                  <a:avLst/>
                  <a:gdLst/>
                  <a:ahLst/>
                  <a:cxnLst/>
                  <a:rect l="l" t="t" r="r" b="b"/>
                  <a:pathLst>
                    <a:path w="4806" h="3584" extrusionOk="0">
                      <a:moveTo>
                        <a:pt x="285" y="2593"/>
                      </a:moveTo>
                      <a:cubicBezTo>
                        <a:pt x="285" y="2593"/>
                        <a:pt x="823" y="3584"/>
                        <a:pt x="2762" y="2825"/>
                      </a:cubicBezTo>
                      <a:cubicBezTo>
                        <a:pt x="4616" y="2087"/>
                        <a:pt x="4806" y="1097"/>
                        <a:pt x="4616" y="665"/>
                      </a:cubicBezTo>
                      <a:cubicBezTo>
                        <a:pt x="4437" y="222"/>
                        <a:pt x="2930" y="1"/>
                        <a:pt x="1855" y="507"/>
                      </a:cubicBezTo>
                      <a:cubicBezTo>
                        <a:pt x="865" y="949"/>
                        <a:pt x="1" y="1834"/>
                        <a:pt x="285" y="25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7"/>
                <p:cNvSpPr/>
                <p:nvPr/>
              </p:nvSpPr>
              <p:spPr>
                <a:xfrm>
                  <a:off x="1239425" y="3849950"/>
                  <a:ext cx="108025" cy="79850"/>
                </a:xfrm>
                <a:custGeom>
                  <a:avLst/>
                  <a:gdLst/>
                  <a:ahLst/>
                  <a:cxnLst/>
                  <a:rect l="l" t="t" r="r" b="b"/>
                  <a:pathLst>
                    <a:path w="4321" h="3194" extrusionOk="0">
                      <a:moveTo>
                        <a:pt x="264" y="2298"/>
                      </a:moveTo>
                      <a:cubicBezTo>
                        <a:pt x="264" y="2298"/>
                        <a:pt x="759" y="3193"/>
                        <a:pt x="2498" y="2498"/>
                      </a:cubicBezTo>
                      <a:cubicBezTo>
                        <a:pt x="4162" y="1824"/>
                        <a:pt x="4320" y="949"/>
                        <a:pt x="4162" y="549"/>
                      </a:cubicBezTo>
                      <a:cubicBezTo>
                        <a:pt x="3994" y="159"/>
                        <a:pt x="2677" y="1"/>
                        <a:pt x="1718" y="443"/>
                      </a:cubicBezTo>
                      <a:cubicBezTo>
                        <a:pt x="812" y="865"/>
                        <a:pt x="0" y="1634"/>
                        <a:pt x="264" y="2298"/>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7"/>
                <p:cNvSpPr/>
                <p:nvPr/>
              </p:nvSpPr>
              <p:spPr>
                <a:xfrm>
                  <a:off x="1077150" y="3357325"/>
                  <a:ext cx="110925" cy="36925"/>
                </a:xfrm>
                <a:custGeom>
                  <a:avLst/>
                  <a:gdLst/>
                  <a:ahLst/>
                  <a:cxnLst/>
                  <a:rect l="l" t="t" r="r" b="b"/>
                  <a:pathLst>
                    <a:path w="4437" h="1477" extrusionOk="0">
                      <a:moveTo>
                        <a:pt x="0" y="612"/>
                      </a:moveTo>
                      <a:cubicBezTo>
                        <a:pt x="0" y="612"/>
                        <a:pt x="559" y="1"/>
                        <a:pt x="2297" y="243"/>
                      </a:cubicBezTo>
                      <a:cubicBezTo>
                        <a:pt x="3899" y="486"/>
                        <a:pt x="4436" y="1476"/>
                        <a:pt x="4436" y="1476"/>
                      </a:cubicBezTo>
                      <a:cubicBezTo>
                        <a:pt x="4436" y="1476"/>
                        <a:pt x="1718" y="1476"/>
                        <a:pt x="0" y="61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7"/>
                <p:cNvSpPr/>
                <p:nvPr/>
              </p:nvSpPr>
              <p:spPr>
                <a:xfrm>
                  <a:off x="1089250" y="3365500"/>
                  <a:ext cx="86700" cy="29000"/>
                </a:xfrm>
                <a:custGeom>
                  <a:avLst/>
                  <a:gdLst/>
                  <a:ahLst/>
                  <a:cxnLst/>
                  <a:rect l="l" t="t" r="r" b="b"/>
                  <a:pathLst>
                    <a:path w="3468" h="1160" extrusionOk="0">
                      <a:moveTo>
                        <a:pt x="1" y="485"/>
                      </a:moveTo>
                      <a:cubicBezTo>
                        <a:pt x="1" y="485"/>
                        <a:pt x="444" y="1"/>
                        <a:pt x="1792" y="211"/>
                      </a:cubicBezTo>
                      <a:cubicBezTo>
                        <a:pt x="3046" y="391"/>
                        <a:pt x="3468" y="1160"/>
                        <a:pt x="3468" y="1160"/>
                      </a:cubicBezTo>
                      <a:cubicBezTo>
                        <a:pt x="3468" y="1160"/>
                        <a:pt x="1339" y="1149"/>
                        <a:pt x="1" y="485"/>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7"/>
                <p:cNvSpPr/>
                <p:nvPr/>
              </p:nvSpPr>
              <p:spPr>
                <a:xfrm>
                  <a:off x="1087675" y="3372100"/>
                  <a:ext cx="86700" cy="29000"/>
                </a:xfrm>
                <a:custGeom>
                  <a:avLst/>
                  <a:gdLst/>
                  <a:ahLst/>
                  <a:cxnLst/>
                  <a:rect l="l" t="t" r="r" b="b"/>
                  <a:pathLst>
                    <a:path w="3468" h="1160" extrusionOk="0">
                      <a:moveTo>
                        <a:pt x="1" y="485"/>
                      </a:moveTo>
                      <a:cubicBezTo>
                        <a:pt x="1" y="485"/>
                        <a:pt x="433" y="0"/>
                        <a:pt x="1792" y="211"/>
                      </a:cubicBezTo>
                      <a:cubicBezTo>
                        <a:pt x="3046" y="390"/>
                        <a:pt x="3468" y="1159"/>
                        <a:pt x="3468" y="1159"/>
                      </a:cubicBezTo>
                      <a:cubicBezTo>
                        <a:pt x="3468" y="1159"/>
                        <a:pt x="1328" y="1149"/>
                        <a:pt x="1" y="485"/>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7"/>
                <p:cNvSpPr/>
                <p:nvPr/>
              </p:nvSpPr>
              <p:spPr>
                <a:xfrm>
                  <a:off x="753375" y="3343375"/>
                  <a:ext cx="741325" cy="549275"/>
                </a:xfrm>
                <a:custGeom>
                  <a:avLst/>
                  <a:gdLst/>
                  <a:ahLst/>
                  <a:cxnLst/>
                  <a:rect l="l" t="t" r="r" b="b"/>
                  <a:pathLst>
                    <a:path w="29653" h="21971" extrusionOk="0">
                      <a:moveTo>
                        <a:pt x="13331" y="1044"/>
                      </a:moveTo>
                      <a:cubicBezTo>
                        <a:pt x="11434" y="369"/>
                        <a:pt x="8505" y="0"/>
                        <a:pt x="5322" y="1634"/>
                      </a:cubicBezTo>
                      <a:cubicBezTo>
                        <a:pt x="1697" y="3488"/>
                        <a:pt x="507" y="6481"/>
                        <a:pt x="254" y="9200"/>
                      </a:cubicBezTo>
                      <a:cubicBezTo>
                        <a:pt x="1" y="11918"/>
                        <a:pt x="170" y="15553"/>
                        <a:pt x="296" y="17598"/>
                      </a:cubicBezTo>
                      <a:cubicBezTo>
                        <a:pt x="433" y="20274"/>
                        <a:pt x="454" y="21486"/>
                        <a:pt x="1434" y="21718"/>
                      </a:cubicBezTo>
                      <a:cubicBezTo>
                        <a:pt x="2424" y="21971"/>
                        <a:pt x="5860" y="18441"/>
                        <a:pt x="10896" y="15712"/>
                      </a:cubicBezTo>
                      <a:cubicBezTo>
                        <a:pt x="15649" y="13140"/>
                        <a:pt x="15786" y="12561"/>
                        <a:pt x="15786" y="12561"/>
                      </a:cubicBezTo>
                      <a:cubicBezTo>
                        <a:pt x="15786" y="12561"/>
                        <a:pt x="19368" y="12814"/>
                        <a:pt x="21781" y="11823"/>
                      </a:cubicBezTo>
                      <a:cubicBezTo>
                        <a:pt x="24184" y="10843"/>
                        <a:pt x="25849" y="7240"/>
                        <a:pt x="27714" y="5332"/>
                      </a:cubicBezTo>
                      <a:cubicBezTo>
                        <a:pt x="28346" y="4690"/>
                        <a:pt x="28873" y="4247"/>
                        <a:pt x="29126" y="3804"/>
                      </a:cubicBezTo>
                      <a:cubicBezTo>
                        <a:pt x="29653" y="2888"/>
                        <a:pt x="29221" y="2340"/>
                        <a:pt x="28220" y="2055"/>
                      </a:cubicBezTo>
                      <a:cubicBezTo>
                        <a:pt x="25786" y="1360"/>
                        <a:pt x="24005" y="2308"/>
                        <a:pt x="21413" y="2055"/>
                      </a:cubicBezTo>
                      <a:cubicBezTo>
                        <a:pt x="19537" y="1887"/>
                        <a:pt x="18947" y="1360"/>
                        <a:pt x="17440" y="1571"/>
                      </a:cubicBezTo>
                      <a:cubicBezTo>
                        <a:pt x="16386" y="1729"/>
                        <a:pt x="15375" y="1897"/>
                        <a:pt x="14416" y="1444"/>
                      </a:cubicBezTo>
                      <a:cubicBezTo>
                        <a:pt x="14068" y="1318"/>
                        <a:pt x="13720" y="1170"/>
                        <a:pt x="13331" y="1044"/>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7"/>
                <p:cNvSpPr/>
                <p:nvPr/>
              </p:nvSpPr>
              <p:spPr>
                <a:xfrm>
                  <a:off x="793175" y="3410275"/>
                  <a:ext cx="682050" cy="457350"/>
                </a:xfrm>
                <a:custGeom>
                  <a:avLst/>
                  <a:gdLst/>
                  <a:ahLst/>
                  <a:cxnLst/>
                  <a:rect l="l" t="t" r="r" b="b"/>
                  <a:pathLst>
                    <a:path w="27282" h="18294" extrusionOk="0">
                      <a:moveTo>
                        <a:pt x="27176" y="833"/>
                      </a:moveTo>
                      <a:cubicBezTo>
                        <a:pt x="27176" y="833"/>
                        <a:pt x="27176" y="844"/>
                        <a:pt x="27165" y="844"/>
                      </a:cubicBezTo>
                      <a:cubicBezTo>
                        <a:pt x="27102" y="949"/>
                        <a:pt x="26997" y="1065"/>
                        <a:pt x="26860" y="1202"/>
                      </a:cubicBezTo>
                      <a:cubicBezTo>
                        <a:pt x="26522" y="1550"/>
                        <a:pt x="25964" y="2014"/>
                        <a:pt x="25532" y="2540"/>
                      </a:cubicBezTo>
                      <a:cubicBezTo>
                        <a:pt x="24541" y="3731"/>
                        <a:pt x="24225" y="4047"/>
                        <a:pt x="23224" y="5586"/>
                      </a:cubicBezTo>
                      <a:cubicBezTo>
                        <a:pt x="22940" y="6028"/>
                        <a:pt x="22307" y="7240"/>
                        <a:pt x="21011" y="7377"/>
                      </a:cubicBezTo>
                      <a:cubicBezTo>
                        <a:pt x="20832" y="7388"/>
                        <a:pt x="20737" y="7388"/>
                        <a:pt x="20737" y="7398"/>
                      </a:cubicBezTo>
                      <a:cubicBezTo>
                        <a:pt x="20748" y="7472"/>
                        <a:pt x="21275" y="7546"/>
                        <a:pt x="21749" y="7398"/>
                      </a:cubicBezTo>
                      <a:cubicBezTo>
                        <a:pt x="20948" y="8167"/>
                        <a:pt x="20021" y="8747"/>
                        <a:pt x="19009" y="9031"/>
                      </a:cubicBezTo>
                      <a:cubicBezTo>
                        <a:pt x="17302" y="9527"/>
                        <a:pt x="14531" y="9474"/>
                        <a:pt x="14036" y="9442"/>
                      </a:cubicBezTo>
                      <a:cubicBezTo>
                        <a:pt x="14036" y="9442"/>
                        <a:pt x="13741" y="9453"/>
                        <a:pt x="13224" y="9284"/>
                      </a:cubicBezTo>
                      <a:cubicBezTo>
                        <a:pt x="12950" y="9189"/>
                        <a:pt x="13245" y="9506"/>
                        <a:pt x="13857" y="9632"/>
                      </a:cubicBezTo>
                      <a:cubicBezTo>
                        <a:pt x="13351" y="10138"/>
                        <a:pt x="11591" y="11371"/>
                        <a:pt x="8398" y="13014"/>
                      </a:cubicBezTo>
                      <a:cubicBezTo>
                        <a:pt x="6217" y="14121"/>
                        <a:pt x="5195" y="14974"/>
                        <a:pt x="3193" y="16376"/>
                      </a:cubicBezTo>
                      <a:cubicBezTo>
                        <a:pt x="1728" y="17387"/>
                        <a:pt x="1001" y="18041"/>
                        <a:pt x="601" y="18220"/>
                      </a:cubicBezTo>
                      <a:lnTo>
                        <a:pt x="601" y="18220"/>
                      </a:lnTo>
                      <a:cubicBezTo>
                        <a:pt x="411" y="18294"/>
                        <a:pt x="295" y="18252"/>
                        <a:pt x="179" y="18072"/>
                      </a:cubicBezTo>
                      <a:cubicBezTo>
                        <a:pt x="0" y="17798"/>
                        <a:pt x="105" y="17240"/>
                        <a:pt x="337" y="16534"/>
                      </a:cubicBezTo>
                      <a:cubicBezTo>
                        <a:pt x="706" y="15385"/>
                        <a:pt x="1391" y="13857"/>
                        <a:pt x="1686" y="12582"/>
                      </a:cubicBezTo>
                      <a:cubicBezTo>
                        <a:pt x="2192" y="10538"/>
                        <a:pt x="2413" y="9685"/>
                        <a:pt x="2413" y="9685"/>
                      </a:cubicBezTo>
                      <a:cubicBezTo>
                        <a:pt x="2708" y="7219"/>
                        <a:pt x="5574" y="7114"/>
                        <a:pt x="8008" y="6650"/>
                      </a:cubicBezTo>
                      <a:cubicBezTo>
                        <a:pt x="10453" y="6176"/>
                        <a:pt x="9589" y="5206"/>
                        <a:pt x="11960" y="4869"/>
                      </a:cubicBezTo>
                      <a:cubicBezTo>
                        <a:pt x="14331" y="4543"/>
                        <a:pt x="14858" y="4606"/>
                        <a:pt x="17629" y="3689"/>
                      </a:cubicBezTo>
                      <a:cubicBezTo>
                        <a:pt x="20390" y="2762"/>
                        <a:pt x="20790" y="1845"/>
                        <a:pt x="22834" y="1118"/>
                      </a:cubicBezTo>
                      <a:cubicBezTo>
                        <a:pt x="24868" y="391"/>
                        <a:pt x="26817" y="1"/>
                        <a:pt x="27186" y="370"/>
                      </a:cubicBezTo>
                      <a:cubicBezTo>
                        <a:pt x="27281" y="486"/>
                        <a:pt x="27281" y="633"/>
                        <a:pt x="27176" y="833"/>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7"/>
                <p:cNvSpPr/>
                <p:nvPr/>
              </p:nvSpPr>
              <p:spPr>
                <a:xfrm>
                  <a:off x="792900" y="3416600"/>
                  <a:ext cx="682325" cy="451300"/>
                </a:xfrm>
                <a:custGeom>
                  <a:avLst/>
                  <a:gdLst/>
                  <a:ahLst/>
                  <a:cxnLst/>
                  <a:rect l="l" t="t" r="r" b="b"/>
                  <a:pathLst>
                    <a:path w="27293" h="18052" extrusionOk="0">
                      <a:moveTo>
                        <a:pt x="27187" y="127"/>
                      </a:moveTo>
                      <a:cubicBezTo>
                        <a:pt x="27176" y="117"/>
                        <a:pt x="27155" y="106"/>
                        <a:pt x="27134" y="85"/>
                      </a:cubicBezTo>
                      <a:cubicBezTo>
                        <a:pt x="27123" y="85"/>
                        <a:pt x="27123" y="75"/>
                        <a:pt x="27113" y="75"/>
                      </a:cubicBezTo>
                      <a:cubicBezTo>
                        <a:pt x="27102" y="64"/>
                        <a:pt x="27081" y="64"/>
                        <a:pt x="27060" y="54"/>
                      </a:cubicBezTo>
                      <a:cubicBezTo>
                        <a:pt x="27050" y="54"/>
                        <a:pt x="27029" y="32"/>
                        <a:pt x="27018" y="32"/>
                      </a:cubicBezTo>
                      <a:cubicBezTo>
                        <a:pt x="27008" y="32"/>
                        <a:pt x="26976" y="22"/>
                        <a:pt x="26965" y="22"/>
                      </a:cubicBezTo>
                      <a:cubicBezTo>
                        <a:pt x="26955" y="22"/>
                        <a:pt x="26944" y="11"/>
                        <a:pt x="26923" y="11"/>
                      </a:cubicBezTo>
                      <a:cubicBezTo>
                        <a:pt x="26913" y="11"/>
                        <a:pt x="26892" y="1"/>
                        <a:pt x="26871" y="1"/>
                      </a:cubicBezTo>
                      <a:lnTo>
                        <a:pt x="26818" y="1"/>
                      </a:lnTo>
                      <a:lnTo>
                        <a:pt x="26755" y="1"/>
                      </a:lnTo>
                      <a:lnTo>
                        <a:pt x="26702" y="1"/>
                      </a:lnTo>
                      <a:lnTo>
                        <a:pt x="26607" y="1"/>
                      </a:lnTo>
                      <a:lnTo>
                        <a:pt x="26576" y="1"/>
                      </a:lnTo>
                      <a:cubicBezTo>
                        <a:pt x="26481" y="1"/>
                        <a:pt x="26365" y="11"/>
                        <a:pt x="26259" y="11"/>
                      </a:cubicBezTo>
                      <a:lnTo>
                        <a:pt x="26238" y="11"/>
                      </a:lnTo>
                      <a:cubicBezTo>
                        <a:pt x="26186" y="11"/>
                        <a:pt x="26122" y="22"/>
                        <a:pt x="26070" y="22"/>
                      </a:cubicBezTo>
                      <a:lnTo>
                        <a:pt x="26059" y="22"/>
                      </a:lnTo>
                      <a:cubicBezTo>
                        <a:pt x="25996" y="32"/>
                        <a:pt x="25943" y="32"/>
                        <a:pt x="25870" y="54"/>
                      </a:cubicBezTo>
                      <a:lnTo>
                        <a:pt x="25870" y="54"/>
                      </a:lnTo>
                      <a:cubicBezTo>
                        <a:pt x="25596" y="85"/>
                        <a:pt x="25311" y="159"/>
                        <a:pt x="24974" y="233"/>
                      </a:cubicBezTo>
                      <a:lnTo>
                        <a:pt x="24974" y="233"/>
                      </a:lnTo>
                      <a:cubicBezTo>
                        <a:pt x="24816" y="275"/>
                        <a:pt x="24647" y="317"/>
                        <a:pt x="24489" y="370"/>
                      </a:cubicBezTo>
                      <a:lnTo>
                        <a:pt x="24489" y="370"/>
                      </a:lnTo>
                      <a:cubicBezTo>
                        <a:pt x="23973" y="507"/>
                        <a:pt x="23414" y="686"/>
                        <a:pt x="22845" y="875"/>
                      </a:cubicBezTo>
                      <a:cubicBezTo>
                        <a:pt x="20801" y="1603"/>
                        <a:pt x="20411" y="2530"/>
                        <a:pt x="17640" y="3447"/>
                      </a:cubicBezTo>
                      <a:cubicBezTo>
                        <a:pt x="14879" y="4374"/>
                        <a:pt x="14352" y="4300"/>
                        <a:pt x="11981" y="4637"/>
                      </a:cubicBezTo>
                      <a:cubicBezTo>
                        <a:pt x="9611" y="4964"/>
                        <a:pt x="10464" y="5933"/>
                        <a:pt x="8030" y="6408"/>
                      </a:cubicBezTo>
                      <a:cubicBezTo>
                        <a:pt x="5585" y="6871"/>
                        <a:pt x="2719" y="6987"/>
                        <a:pt x="2424" y="9442"/>
                      </a:cubicBezTo>
                      <a:cubicBezTo>
                        <a:pt x="2424" y="9442"/>
                        <a:pt x="2192" y="10296"/>
                        <a:pt x="1708" y="12340"/>
                      </a:cubicBezTo>
                      <a:cubicBezTo>
                        <a:pt x="1676" y="12456"/>
                        <a:pt x="1634" y="12572"/>
                        <a:pt x="1613" y="12709"/>
                      </a:cubicBezTo>
                      <a:lnTo>
                        <a:pt x="1613" y="12709"/>
                      </a:lnTo>
                      <a:cubicBezTo>
                        <a:pt x="1571" y="12856"/>
                        <a:pt x="1518" y="12993"/>
                        <a:pt x="1476" y="13151"/>
                      </a:cubicBezTo>
                      <a:cubicBezTo>
                        <a:pt x="1465" y="13183"/>
                        <a:pt x="1465" y="13204"/>
                        <a:pt x="1455" y="13236"/>
                      </a:cubicBezTo>
                      <a:cubicBezTo>
                        <a:pt x="1413" y="13352"/>
                        <a:pt x="1370" y="13478"/>
                        <a:pt x="1318" y="13604"/>
                      </a:cubicBezTo>
                      <a:cubicBezTo>
                        <a:pt x="1307" y="13636"/>
                        <a:pt x="1297" y="13678"/>
                        <a:pt x="1286" y="13710"/>
                      </a:cubicBezTo>
                      <a:cubicBezTo>
                        <a:pt x="1244" y="13826"/>
                        <a:pt x="1202" y="13942"/>
                        <a:pt x="1149" y="14058"/>
                      </a:cubicBezTo>
                      <a:cubicBezTo>
                        <a:pt x="1139" y="14089"/>
                        <a:pt x="1128" y="14131"/>
                        <a:pt x="1107" y="14152"/>
                      </a:cubicBezTo>
                      <a:cubicBezTo>
                        <a:pt x="991" y="14469"/>
                        <a:pt x="875" y="14785"/>
                        <a:pt x="759" y="15090"/>
                      </a:cubicBezTo>
                      <a:cubicBezTo>
                        <a:pt x="728" y="15153"/>
                        <a:pt x="707" y="15227"/>
                        <a:pt x="685" y="15290"/>
                      </a:cubicBezTo>
                      <a:cubicBezTo>
                        <a:pt x="664" y="15354"/>
                        <a:pt x="633" y="15438"/>
                        <a:pt x="612" y="15501"/>
                      </a:cubicBezTo>
                      <a:cubicBezTo>
                        <a:pt x="580" y="15596"/>
                        <a:pt x="548" y="15670"/>
                        <a:pt x="517" y="15765"/>
                      </a:cubicBezTo>
                      <a:cubicBezTo>
                        <a:pt x="506" y="15817"/>
                        <a:pt x="475" y="15859"/>
                        <a:pt x="464" y="15912"/>
                      </a:cubicBezTo>
                      <a:cubicBezTo>
                        <a:pt x="422" y="16039"/>
                        <a:pt x="369" y="16176"/>
                        <a:pt x="338" y="16291"/>
                      </a:cubicBezTo>
                      <a:cubicBezTo>
                        <a:pt x="106" y="16987"/>
                        <a:pt x="1" y="17556"/>
                        <a:pt x="180" y="17830"/>
                      </a:cubicBezTo>
                      <a:cubicBezTo>
                        <a:pt x="296" y="18020"/>
                        <a:pt x="411" y="18051"/>
                        <a:pt x="601" y="17977"/>
                      </a:cubicBezTo>
                      <a:lnTo>
                        <a:pt x="601" y="17977"/>
                      </a:lnTo>
                      <a:cubicBezTo>
                        <a:pt x="1002" y="17809"/>
                        <a:pt x="1729" y="17156"/>
                        <a:pt x="3193" y="16133"/>
                      </a:cubicBezTo>
                      <a:cubicBezTo>
                        <a:pt x="3773" y="15733"/>
                        <a:pt x="4258" y="15364"/>
                        <a:pt x="4732" y="15048"/>
                      </a:cubicBezTo>
                      <a:cubicBezTo>
                        <a:pt x="4658" y="15080"/>
                        <a:pt x="3109" y="15786"/>
                        <a:pt x="2508" y="15343"/>
                      </a:cubicBezTo>
                      <a:cubicBezTo>
                        <a:pt x="2034" y="14985"/>
                        <a:pt x="2519" y="13573"/>
                        <a:pt x="3984" y="12277"/>
                      </a:cubicBezTo>
                      <a:cubicBezTo>
                        <a:pt x="4890" y="11455"/>
                        <a:pt x="6555" y="10991"/>
                        <a:pt x="7082" y="10643"/>
                      </a:cubicBezTo>
                      <a:cubicBezTo>
                        <a:pt x="8462" y="9716"/>
                        <a:pt x="8314" y="9295"/>
                        <a:pt x="9927" y="8705"/>
                      </a:cubicBezTo>
                      <a:cubicBezTo>
                        <a:pt x="11528" y="8115"/>
                        <a:pt x="11592" y="7356"/>
                        <a:pt x="12677" y="6861"/>
                      </a:cubicBezTo>
                      <a:cubicBezTo>
                        <a:pt x="13752" y="6355"/>
                        <a:pt x="16333" y="6228"/>
                        <a:pt x="18219" y="5175"/>
                      </a:cubicBezTo>
                      <a:cubicBezTo>
                        <a:pt x="20106" y="4121"/>
                        <a:pt x="21749" y="2172"/>
                        <a:pt x="23646" y="1455"/>
                      </a:cubicBezTo>
                      <a:cubicBezTo>
                        <a:pt x="24057" y="1297"/>
                        <a:pt x="24426" y="1170"/>
                        <a:pt x="24763" y="1055"/>
                      </a:cubicBezTo>
                      <a:cubicBezTo>
                        <a:pt x="24942" y="1002"/>
                        <a:pt x="25870" y="707"/>
                        <a:pt x="25817" y="1065"/>
                      </a:cubicBezTo>
                      <a:cubicBezTo>
                        <a:pt x="25764" y="1444"/>
                        <a:pt x="25016" y="2035"/>
                        <a:pt x="24531" y="2435"/>
                      </a:cubicBezTo>
                      <a:cubicBezTo>
                        <a:pt x="24047" y="2825"/>
                        <a:pt x="23530" y="4901"/>
                        <a:pt x="23267" y="5301"/>
                      </a:cubicBezTo>
                      <a:cubicBezTo>
                        <a:pt x="24236" y="3826"/>
                        <a:pt x="24552" y="3489"/>
                        <a:pt x="25532" y="2330"/>
                      </a:cubicBezTo>
                      <a:cubicBezTo>
                        <a:pt x="25975" y="1803"/>
                        <a:pt x="26523" y="1339"/>
                        <a:pt x="26860" y="981"/>
                      </a:cubicBezTo>
                      <a:cubicBezTo>
                        <a:pt x="26997" y="854"/>
                        <a:pt x="27102" y="738"/>
                        <a:pt x="27166" y="623"/>
                      </a:cubicBezTo>
                      <a:cubicBezTo>
                        <a:pt x="27166" y="623"/>
                        <a:pt x="27166" y="612"/>
                        <a:pt x="27176" y="612"/>
                      </a:cubicBezTo>
                      <a:cubicBezTo>
                        <a:pt x="27292" y="380"/>
                        <a:pt x="27292" y="233"/>
                        <a:pt x="27187" y="127"/>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7"/>
                <p:cNvSpPr/>
                <p:nvPr/>
              </p:nvSpPr>
              <p:spPr>
                <a:xfrm>
                  <a:off x="829525" y="3425300"/>
                  <a:ext cx="595375" cy="331950"/>
                </a:xfrm>
                <a:custGeom>
                  <a:avLst/>
                  <a:gdLst/>
                  <a:ahLst/>
                  <a:cxnLst/>
                  <a:rect l="l" t="t" r="r" b="b"/>
                  <a:pathLst>
                    <a:path w="23815" h="13278" extrusionOk="0">
                      <a:moveTo>
                        <a:pt x="23699" y="211"/>
                      </a:moveTo>
                      <a:cubicBezTo>
                        <a:pt x="23119" y="348"/>
                        <a:pt x="21812" y="896"/>
                        <a:pt x="20379" y="1708"/>
                      </a:cubicBezTo>
                      <a:cubicBezTo>
                        <a:pt x="18946" y="2508"/>
                        <a:pt x="17555" y="3836"/>
                        <a:pt x="15975" y="4300"/>
                      </a:cubicBezTo>
                      <a:cubicBezTo>
                        <a:pt x="14394" y="4763"/>
                        <a:pt x="12266" y="4953"/>
                        <a:pt x="10991" y="5301"/>
                      </a:cubicBezTo>
                      <a:cubicBezTo>
                        <a:pt x="9726" y="5638"/>
                        <a:pt x="9547" y="6365"/>
                        <a:pt x="8325" y="6955"/>
                      </a:cubicBezTo>
                      <a:cubicBezTo>
                        <a:pt x="7092" y="7556"/>
                        <a:pt x="5269" y="7777"/>
                        <a:pt x="3825" y="7956"/>
                      </a:cubicBezTo>
                      <a:cubicBezTo>
                        <a:pt x="2371" y="8146"/>
                        <a:pt x="1792" y="8778"/>
                        <a:pt x="1381" y="10222"/>
                      </a:cubicBezTo>
                      <a:cubicBezTo>
                        <a:pt x="980" y="11676"/>
                        <a:pt x="348" y="13278"/>
                        <a:pt x="348" y="13278"/>
                      </a:cubicBezTo>
                      <a:lnTo>
                        <a:pt x="0" y="12782"/>
                      </a:lnTo>
                      <a:cubicBezTo>
                        <a:pt x="95" y="12508"/>
                        <a:pt x="169" y="12224"/>
                        <a:pt x="243" y="11981"/>
                      </a:cubicBezTo>
                      <a:cubicBezTo>
                        <a:pt x="738" y="9937"/>
                        <a:pt x="959" y="9084"/>
                        <a:pt x="959" y="9084"/>
                      </a:cubicBezTo>
                      <a:cubicBezTo>
                        <a:pt x="1254" y="6618"/>
                        <a:pt x="4120" y="6513"/>
                        <a:pt x="6565" y="6049"/>
                      </a:cubicBezTo>
                      <a:cubicBezTo>
                        <a:pt x="8999" y="5575"/>
                        <a:pt x="8146" y="4605"/>
                        <a:pt x="10516" y="4268"/>
                      </a:cubicBezTo>
                      <a:cubicBezTo>
                        <a:pt x="12887" y="3942"/>
                        <a:pt x="13414" y="4005"/>
                        <a:pt x="16175" y="3088"/>
                      </a:cubicBezTo>
                      <a:cubicBezTo>
                        <a:pt x="18946" y="2161"/>
                        <a:pt x="19336" y="1244"/>
                        <a:pt x="21380" y="517"/>
                      </a:cubicBezTo>
                      <a:cubicBezTo>
                        <a:pt x="21949" y="317"/>
                        <a:pt x="22497" y="138"/>
                        <a:pt x="23024" y="1"/>
                      </a:cubicBezTo>
                      <a:lnTo>
                        <a:pt x="23024" y="1"/>
                      </a:lnTo>
                      <a:cubicBezTo>
                        <a:pt x="23540" y="106"/>
                        <a:pt x="23814" y="190"/>
                        <a:pt x="23699" y="21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7"/>
                <p:cNvSpPr/>
                <p:nvPr/>
              </p:nvSpPr>
              <p:spPr>
                <a:xfrm>
                  <a:off x="785800" y="3410550"/>
                  <a:ext cx="689425" cy="456825"/>
                </a:xfrm>
                <a:custGeom>
                  <a:avLst/>
                  <a:gdLst/>
                  <a:ahLst/>
                  <a:cxnLst/>
                  <a:rect l="l" t="t" r="r" b="b"/>
                  <a:pathLst>
                    <a:path w="27577" h="18273" extrusionOk="0">
                      <a:moveTo>
                        <a:pt x="27471" y="369"/>
                      </a:moveTo>
                      <a:cubicBezTo>
                        <a:pt x="27102" y="0"/>
                        <a:pt x="25153" y="401"/>
                        <a:pt x="23108" y="1117"/>
                      </a:cubicBezTo>
                      <a:cubicBezTo>
                        <a:pt x="21075" y="1845"/>
                        <a:pt x="20674" y="2772"/>
                        <a:pt x="17913" y="3689"/>
                      </a:cubicBezTo>
                      <a:cubicBezTo>
                        <a:pt x="15142" y="4616"/>
                        <a:pt x="14615" y="4542"/>
                        <a:pt x="12244" y="4879"/>
                      </a:cubicBezTo>
                      <a:cubicBezTo>
                        <a:pt x="12181" y="4890"/>
                        <a:pt x="12097" y="4900"/>
                        <a:pt x="12034" y="4900"/>
                      </a:cubicBezTo>
                      <a:lnTo>
                        <a:pt x="12034" y="4900"/>
                      </a:lnTo>
                      <a:cubicBezTo>
                        <a:pt x="12034" y="4900"/>
                        <a:pt x="11201" y="5037"/>
                        <a:pt x="10400" y="4964"/>
                      </a:cubicBezTo>
                      <a:cubicBezTo>
                        <a:pt x="9599" y="4900"/>
                        <a:pt x="10390" y="5216"/>
                        <a:pt x="10885" y="5259"/>
                      </a:cubicBezTo>
                      <a:lnTo>
                        <a:pt x="10885" y="5259"/>
                      </a:lnTo>
                      <a:cubicBezTo>
                        <a:pt x="10095" y="5691"/>
                        <a:pt x="10063" y="6302"/>
                        <a:pt x="8293" y="6639"/>
                      </a:cubicBezTo>
                      <a:cubicBezTo>
                        <a:pt x="5859" y="7103"/>
                        <a:pt x="2982" y="7219"/>
                        <a:pt x="2698" y="9674"/>
                      </a:cubicBezTo>
                      <a:cubicBezTo>
                        <a:pt x="2698" y="9674"/>
                        <a:pt x="2455" y="10527"/>
                        <a:pt x="1970" y="12571"/>
                      </a:cubicBezTo>
                      <a:cubicBezTo>
                        <a:pt x="1486" y="14605"/>
                        <a:pt x="0" y="17324"/>
                        <a:pt x="453" y="18051"/>
                      </a:cubicBezTo>
                      <a:cubicBezTo>
                        <a:pt x="580" y="18230"/>
                        <a:pt x="695" y="18272"/>
                        <a:pt x="875" y="18188"/>
                      </a:cubicBezTo>
                      <a:cubicBezTo>
                        <a:pt x="769" y="17967"/>
                        <a:pt x="717" y="17661"/>
                        <a:pt x="843" y="17271"/>
                      </a:cubicBezTo>
                      <a:cubicBezTo>
                        <a:pt x="1170" y="16112"/>
                        <a:pt x="1897" y="14848"/>
                        <a:pt x="2424" y="12677"/>
                      </a:cubicBezTo>
                      <a:cubicBezTo>
                        <a:pt x="2950" y="10496"/>
                        <a:pt x="3130" y="8494"/>
                        <a:pt x="4436" y="8072"/>
                      </a:cubicBezTo>
                      <a:cubicBezTo>
                        <a:pt x="6038" y="7545"/>
                        <a:pt x="8672" y="7471"/>
                        <a:pt x="9905" y="6639"/>
                      </a:cubicBezTo>
                      <a:cubicBezTo>
                        <a:pt x="11127" y="5807"/>
                        <a:pt x="11443" y="5438"/>
                        <a:pt x="12645" y="5248"/>
                      </a:cubicBezTo>
                      <a:cubicBezTo>
                        <a:pt x="13857" y="5048"/>
                        <a:pt x="15448" y="4942"/>
                        <a:pt x="17977" y="4194"/>
                      </a:cubicBezTo>
                      <a:cubicBezTo>
                        <a:pt x="20506" y="3436"/>
                        <a:pt x="21507" y="2045"/>
                        <a:pt x="23077" y="1486"/>
                      </a:cubicBezTo>
                      <a:cubicBezTo>
                        <a:pt x="24626" y="938"/>
                        <a:pt x="26733" y="475"/>
                        <a:pt x="27060" y="527"/>
                      </a:cubicBezTo>
                      <a:cubicBezTo>
                        <a:pt x="27376" y="570"/>
                        <a:pt x="27523" y="717"/>
                        <a:pt x="27460" y="833"/>
                      </a:cubicBezTo>
                      <a:cubicBezTo>
                        <a:pt x="27576" y="622"/>
                        <a:pt x="27576" y="475"/>
                        <a:pt x="27471" y="369"/>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7"/>
                <p:cNvSpPr/>
                <p:nvPr/>
              </p:nvSpPr>
              <p:spPr>
                <a:xfrm>
                  <a:off x="751800" y="3358650"/>
                  <a:ext cx="370675" cy="336425"/>
                </a:xfrm>
                <a:custGeom>
                  <a:avLst/>
                  <a:gdLst/>
                  <a:ahLst/>
                  <a:cxnLst/>
                  <a:rect l="l" t="t" r="r" b="b"/>
                  <a:pathLst>
                    <a:path w="14827" h="13457" extrusionOk="0">
                      <a:moveTo>
                        <a:pt x="10833" y="159"/>
                      </a:moveTo>
                      <a:cubicBezTo>
                        <a:pt x="11971" y="211"/>
                        <a:pt x="13636" y="717"/>
                        <a:pt x="14110" y="1571"/>
                      </a:cubicBezTo>
                      <a:cubicBezTo>
                        <a:pt x="14500" y="2298"/>
                        <a:pt x="14827" y="4258"/>
                        <a:pt x="10791" y="5238"/>
                      </a:cubicBezTo>
                      <a:cubicBezTo>
                        <a:pt x="7261" y="6081"/>
                        <a:pt x="4732" y="6839"/>
                        <a:pt x="3330" y="9948"/>
                      </a:cubicBezTo>
                      <a:cubicBezTo>
                        <a:pt x="2171" y="12498"/>
                        <a:pt x="1139" y="13457"/>
                        <a:pt x="738" y="12108"/>
                      </a:cubicBezTo>
                      <a:cubicBezTo>
                        <a:pt x="464" y="11191"/>
                        <a:pt x="1" y="6017"/>
                        <a:pt x="3362" y="2814"/>
                      </a:cubicBezTo>
                      <a:cubicBezTo>
                        <a:pt x="4879" y="1328"/>
                        <a:pt x="7366" y="1"/>
                        <a:pt x="10833" y="159"/>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7"/>
                <p:cNvSpPr/>
                <p:nvPr/>
              </p:nvSpPr>
              <p:spPr>
                <a:xfrm>
                  <a:off x="782100" y="3365500"/>
                  <a:ext cx="311150" cy="212625"/>
                </a:xfrm>
                <a:custGeom>
                  <a:avLst/>
                  <a:gdLst/>
                  <a:ahLst/>
                  <a:cxnLst/>
                  <a:rect l="l" t="t" r="r" b="b"/>
                  <a:pathLst>
                    <a:path w="12446" h="8505" extrusionOk="0">
                      <a:moveTo>
                        <a:pt x="9221" y="53"/>
                      </a:moveTo>
                      <a:cubicBezTo>
                        <a:pt x="10590" y="1"/>
                        <a:pt x="12013" y="422"/>
                        <a:pt x="12255" y="1360"/>
                      </a:cubicBezTo>
                      <a:cubicBezTo>
                        <a:pt x="12392" y="1961"/>
                        <a:pt x="12445" y="3278"/>
                        <a:pt x="9537" y="3973"/>
                      </a:cubicBezTo>
                      <a:cubicBezTo>
                        <a:pt x="7008" y="4584"/>
                        <a:pt x="4700" y="4922"/>
                        <a:pt x="3278" y="6892"/>
                      </a:cubicBezTo>
                      <a:cubicBezTo>
                        <a:pt x="2097" y="8504"/>
                        <a:pt x="570" y="7956"/>
                        <a:pt x="274" y="6997"/>
                      </a:cubicBezTo>
                      <a:cubicBezTo>
                        <a:pt x="0" y="6017"/>
                        <a:pt x="1412" y="359"/>
                        <a:pt x="9221" y="53"/>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7"/>
                <p:cNvSpPr/>
                <p:nvPr/>
              </p:nvSpPr>
              <p:spPr>
                <a:xfrm>
                  <a:off x="811075" y="3374975"/>
                  <a:ext cx="253700" cy="173375"/>
                </a:xfrm>
                <a:custGeom>
                  <a:avLst/>
                  <a:gdLst/>
                  <a:ahLst/>
                  <a:cxnLst/>
                  <a:rect l="l" t="t" r="r" b="b"/>
                  <a:pathLst>
                    <a:path w="10148" h="6935" extrusionOk="0">
                      <a:moveTo>
                        <a:pt x="7514" y="43"/>
                      </a:moveTo>
                      <a:cubicBezTo>
                        <a:pt x="8631" y="1"/>
                        <a:pt x="9790" y="349"/>
                        <a:pt x="9969" y="1107"/>
                      </a:cubicBezTo>
                      <a:cubicBezTo>
                        <a:pt x="10095" y="1592"/>
                        <a:pt x="10148" y="2677"/>
                        <a:pt x="7756" y="3246"/>
                      </a:cubicBezTo>
                      <a:cubicBezTo>
                        <a:pt x="5691" y="3742"/>
                        <a:pt x="3815" y="4016"/>
                        <a:pt x="2667" y="5617"/>
                      </a:cubicBezTo>
                      <a:cubicBezTo>
                        <a:pt x="1697" y="6934"/>
                        <a:pt x="443" y="6481"/>
                        <a:pt x="222" y="5691"/>
                      </a:cubicBezTo>
                      <a:cubicBezTo>
                        <a:pt x="1" y="4901"/>
                        <a:pt x="1160" y="296"/>
                        <a:pt x="7514" y="43"/>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7"/>
                <p:cNvSpPr/>
                <p:nvPr/>
              </p:nvSpPr>
              <p:spPr>
                <a:xfrm>
                  <a:off x="1127450" y="3391050"/>
                  <a:ext cx="198925" cy="80125"/>
                </a:xfrm>
                <a:custGeom>
                  <a:avLst/>
                  <a:gdLst/>
                  <a:ahLst/>
                  <a:cxnLst/>
                  <a:rect l="l" t="t" r="r" b="b"/>
                  <a:pathLst>
                    <a:path w="7957" h="3205" extrusionOk="0">
                      <a:moveTo>
                        <a:pt x="3152" y="43"/>
                      </a:moveTo>
                      <a:cubicBezTo>
                        <a:pt x="1866" y="1"/>
                        <a:pt x="1" y="348"/>
                        <a:pt x="96" y="1845"/>
                      </a:cubicBezTo>
                      <a:cubicBezTo>
                        <a:pt x="159" y="2951"/>
                        <a:pt x="2203" y="3204"/>
                        <a:pt x="3499" y="3004"/>
                      </a:cubicBezTo>
                      <a:cubicBezTo>
                        <a:pt x="5533" y="2688"/>
                        <a:pt x="6523" y="2087"/>
                        <a:pt x="7103" y="1739"/>
                      </a:cubicBezTo>
                      <a:cubicBezTo>
                        <a:pt x="7957" y="1244"/>
                        <a:pt x="7609" y="443"/>
                        <a:pt x="6344" y="422"/>
                      </a:cubicBezTo>
                      <a:cubicBezTo>
                        <a:pt x="5259" y="412"/>
                        <a:pt x="3858" y="75"/>
                        <a:pt x="3152" y="43"/>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7"/>
                <p:cNvSpPr/>
                <p:nvPr/>
              </p:nvSpPr>
              <p:spPr>
                <a:xfrm>
                  <a:off x="1137475" y="3395525"/>
                  <a:ext cx="167825" cy="64850"/>
                </a:xfrm>
                <a:custGeom>
                  <a:avLst/>
                  <a:gdLst/>
                  <a:ahLst/>
                  <a:cxnLst/>
                  <a:rect l="l" t="t" r="r" b="b"/>
                  <a:pathLst>
                    <a:path w="6713" h="2594" extrusionOk="0">
                      <a:moveTo>
                        <a:pt x="2751" y="22"/>
                      </a:moveTo>
                      <a:cubicBezTo>
                        <a:pt x="1655" y="1"/>
                        <a:pt x="0" y="317"/>
                        <a:pt x="127" y="1487"/>
                      </a:cubicBezTo>
                      <a:cubicBezTo>
                        <a:pt x="232" y="2382"/>
                        <a:pt x="1971" y="2593"/>
                        <a:pt x="3024" y="2435"/>
                      </a:cubicBezTo>
                      <a:cubicBezTo>
                        <a:pt x="4689" y="2182"/>
                        <a:pt x="5490" y="1687"/>
                        <a:pt x="5964" y="1402"/>
                      </a:cubicBezTo>
                      <a:cubicBezTo>
                        <a:pt x="6660" y="1002"/>
                        <a:pt x="6713" y="338"/>
                        <a:pt x="5343" y="338"/>
                      </a:cubicBezTo>
                      <a:cubicBezTo>
                        <a:pt x="4468" y="338"/>
                        <a:pt x="3762" y="54"/>
                        <a:pt x="2751" y="22"/>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7"/>
                <p:cNvSpPr/>
                <p:nvPr/>
              </p:nvSpPr>
              <p:spPr>
                <a:xfrm>
                  <a:off x="1316875" y="3384475"/>
                  <a:ext cx="151500" cy="50075"/>
                </a:xfrm>
                <a:custGeom>
                  <a:avLst/>
                  <a:gdLst/>
                  <a:ahLst/>
                  <a:cxnLst/>
                  <a:rect l="l" t="t" r="r" b="b"/>
                  <a:pathLst>
                    <a:path w="6060" h="2003" extrusionOk="0">
                      <a:moveTo>
                        <a:pt x="1296" y="611"/>
                      </a:moveTo>
                      <a:cubicBezTo>
                        <a:pt x="991" y="675"/>
                        <a:pt x="0" y="885"/>
                        <a:pt x="358" y="1444"/>
                      </a:cubicBezTo>
                      <a:cubicBezTo>
                        <a:pt x="727" y="2002"/>
                        <a:pt x="2540" y="1086"/>
                        <a:pt x="3857" y="970"/>
                      </a:cubicBezTo>
                      <a:cubicBezTo>
                        <a:pt x="5174" y="843"/>
                        <a:pt x="5754" y="1233"/>
                        <a:pt x="5901" y="970"/>
                      </a:cubicBezTo>
                      <a:cubicBezTo>
                        <a:pt x="6059" y="706"/>
                        <a:pt x="4373" y="0"/>
                        <a:pt x="1296" y="61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7"/>
                <p:cNvSpPr/>
                <p:nvPr/>
              </p:nvSpPr>
              <p:spPr>
                <a:xfrm>
                  <a:off x="1325025" y="3388150"/>
                  <a:ext cx="130425" cy="36125"/>
                </a:xfrm>
                <a:custGeom>
                  <a:avLst/>
                  <a:gdLst/>
                  <a:ahLst/>
                  <a:cxnLst/>
                  <a:rect l="l" t="t" r="r" b="b"/>
                  <a:pathLst>
                    <a:path w="5217" h="1445" extrusionOk="0">
                      <a:moveTo>
                        <a:pt x="686" y="644"/>
                      </a:moveTo>
                      <a:cubicBezTo>
                        <a:pt x="686" y="644"/>
                        <a:pt x="1" y="854"/>
                        <a:pt x="127" y="1149"/>
                      </a:cubicBezTo>
                      <a:cubicBezTo>
                        <a:pt x="243" y="1444"/>
                        <a:pt x="1687" y="991"/>
                        <a:pt x="2424" y="844"/>
                      </a:cubicBezTo>
                      <a:cubicBezTo>
                        <a:pt x="3573" y="612"/>
                        <a:pt x="4953" y="717"/>
                        <a:pt x="5038" y="623"/>
                      </a:cubicBezTo>
                      <a:cubicBezTo>
                        <a:pt x="5217" y="380"/>
                        <a:pt x="2846" y="1"/>
                        <a:pt x="686" y="644"/>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7"/>
                <p:cNvSpPr/>
                <p:nvPr/>
              </p:nvSpPr>
              <p:spPr>
                <a:xfrm>
                  <a:off x="936200" y="3461925"/>
                  <a:ext cx="478425" cy="360650"/>
                </a:xfrm>
                <a:custGeom>
                  <a:avLst/>
                  <a:gdLst/>
                  <a:ahLst/>
                  <a:cxnLst/>
                  <a:rect l="l" t="t" r="r" b="b"/>
                  <a:pathLst>
                    <a:path w="19137" h="14426" extrusionOk="0">
                      <a:moveTo>
                        <a:pt x="18704" y="264"/>
                      </a:moveTo>
                      <a:cubicBezTo>
                        <a:pt x="18557" y="306"/>
                        <a:pt x="17819" y="748"/>
                        <a:pt x="17240" y="2044"/>
                      </a:cubicBezTo>
                      <a:cubicBezTo>
                        <a:pt x="16471" y="3752"/>
                        <a:pt x="15659" y="4595"/>
                        <a:pt x="14268" y="5596"/>
                      </a:cubicBezTo>
                      <a:cubicBezTo>
                        <a:pt x="12867" y="6597"/>
                        <a:pt x="11866" y="6892"/>
                        <a:pt x="11075" y="8072"/>
                      </a:cubicBezTo>
                      <a:cubicBezTo>
                        <a:pt x="10812" y="8472"/>
                        <a:pt x="10285" y="9484"/>
                        <a:pt x="9969" y="10590"/>
                      </a:cubicBezTo>
                      <a:cubicBezTo>
                        <a:pt x="9800" y="11170"/>
                        <a:pt x="9516" y="11644"/>
                        <a:pt x="9516" y="11644"/>
                      </a:cubicBezTo>
                      <a:cubicBezTo>
                        <a:pt x="9527" y="12181"/>
                        <a:pt x="10222" y="14226"/>
                        <a:pt x="10222" y="14226"/>
                      </a:cubicBezTo>
                      <a:lnTo>
                        <a:pt x="9790" y="14341"/>
                      </a:lnTo>
                      <a:lnTo>
                        <a:pt x="9495" y="14426"/>
                      </a:lnTo>
                      <a:cubicBezTo>
                        <a:pt x="9495" y="14426"/>
                        <a:pt x="9000" y="12329"/>
                        <a:pt x="8684" y="11602"/>
                      </a:cubicBezTo>
                      <a:cubicBezTo>
                        <a:pt x="8367" y="10885"/>
                        <a:pt x="7693" y="10548"/>
                        <a:pt x="6861" y="10538"/>
                      </a:cubicBezTo>
                      <a:cubicBezTo>
                        <a:pt x="6049" y="10527"/>
                        <a:pt x="5944" y="10675"/>
                        <a:pt x="5069" y="10991"/>
                      </a:cubicBezTo>
                      <a:cubicBezTo>
                        <a:pt x="4216" y="11307"/>
                        <a:pt x="2972" y="11676"/>
                        <a:pt x="1255" y="10221"/>
                      </a:cubicBezTo>
                      <a:cubicBezTo>
                        <a:pt x="1" y="9168"/>
                        <a:pt x="117" y="8040"/>
                        <a:pt x="749" y="7545"/>
                      </a:cubicBezTo>
                      <a:lnTo>
                        <a:pt x="749" y="7545"/>
                      </a:lnTo>
                      <a:cubicBezTo>
                        <a:pt x="1002" y="7355"/>
                        <a:pt x="1318" y="7260"/>
                        <a:pt x="1676" y="7303"/>
                      </a:cubicBezTo>
                      <a:cubicBezTo>
                        <a:pt x="2941" y="7440"/>
                        <a:pt x="3067" y="8367"/>
                        <a:pt x="3383" y="8778"/>
                      </a:cubicBezTo>
                      <a:cubicBezTo>
                        <a:pt x="3699" y="9178"/>
                        <a:pt x="4068" y="8788"/>
                        <a:pt x="5259" y="8904"/>
                      </a:cubicBezTo>
                      <a:cubicBezTo>
                        <a:pt x="6429" y="9010"/>
                        <a:pt x="6112" y="9410"/>
                        <a:pt x="7556" y="9842"/>
                      </a:cubicBezTo>
                      <a:cubicBezTo>
                        <a:pt x="8525" y="10127"/>
                        <a:pt x="9052" y="11107"/>
                        <a:pt x="9052" y="11107"/>
                      </a:cubicBezTo>
                      <a:cubicBezTo>
                        <a:pt x="9548" y="10738"/>
                        <a:pt x="9990" y="8546"/>
                        <a:pt x="10917" y="7545"/>
                      </a:cubicBezTo>
                      <a:cubicBezTo>
                        <a:pt x="12182" y="6207"/>
                        <a:pt x="13341" y="6007"/>
                        <a:pt x="15090" y="4531"/>
                      </a:cubicBezTo>
                      <a:cubicBezTo>
                        <a:pt x="16650" y="3225"/>
                        <a:pt x="16608" y="2687"/>
                        <a:pt x="17377" y="1423"/>
                      </a:cubicBezTo>
                      <a:cubicBezTo>
                        <a:pt x="18230" y="0"/>
                        <a:pt x="19137" y="148"/>
                        <a:pt x="18704" y="264"/>
                      </a:cubicBezTo>
                      <a:close/>
                    </a:path>
                  </a:pathLst>
                </a:custGeom>
                <a:gradFill>
                  <a:gsLst>
                    <a:gs pos="0">
                      <a:schemeClr val="lt2"/>
                    </a:gs>
                    <a:gs pos="8000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7"/>
                <p:cNvSpPr/>
                <p:nvPr/>
              </p:nvSpPr>
              <p:spPr>
                <a:xfrm>
                  <a:off x="939100" y="3650800"/>
                  <a:ext cx="241850" cy="172050"/>
                </a:xfrm>
                <a:custGeom>
                  <a:avLst/>
                  <a:gdLst/>
                  <a:ahLst/>
                  <a:cxnLst/>
                  <a:rect l="l" t="t" r="r" b="b"/>
                  <a:pathLst>
                    <a:path w="9674" h="6882" extrusionOk="0">
                      <a:moveTo>
                        <a:pt x="9674" y="6808"/>
                      </a:moveTo>
                      <a:lnTo>
                        <a:pt x="9537" y="6839"/>
                      </a:lnTo>
                      <a:lnTo>
                        <a:pt x="9379" y="6881"/>
                      </a:lnTo>
                      <a:cubicBezTo>
                        <a:pt x="9379" y="6881"/>
                        <a:pt x="8884" y="4784"/>
                        <a:pt x="8568" y="4068"/>
                      </a:cubicBezTo>
                      <a:cubicBezTo>
                        <a:pt x="8251" y="3341"/>
                        <a:pt x="7577" y="3014"/>
                        <a:pt x="6745" y="2993"/>
                      </a:cubicBezTo>
                      <a:cubicBezTo>
                        <a:pt x="5933" y="2983"/>
                        <a:pt x="5828" y="3130"/>
                        <a:pt x="4953" y="3446"/>
                      </a:cubicBezTo>
                      <a:cubicBezTo>
                        <a:pt x="4100" y="3762"/>
                        <a:pt x="2867" y="4131"/>
                        <a:pt x="1139" y="2677"/>
                      </a:cubicBezTo>
                      <a:cubicBezTo>
                        <a:pt x="138" y="1834"/>
                        <a:pt x="1" y="938"/>
                        <a:pt x="338" y="359"/>
                      </a:cubicBezTo>
                      <a:cubicBezTo>
                        <a:pt x="412" y="232"/>
                        <a:pt x="517" y="95"/>
                        <a:pt x="633" y="0"/>
                      </a:cubicBezTo>
                      <a:cubicBezTo>
                        <a:pt x="612" y="53"/>
                        <a:pt x="475" y="1054"/>
                        <a:pt x="1950" y="2055"/>
                      </a:cubicBezTo>
                      <a:cubicBezTo>
                        <a:pt x="2835" y="2656"/>
                        <a:pt x="3573" y="2814"/>
                        <a:pt x="4469" y="2614"/>
                      </a:cubicBezTo>
                      <a:cubicBezTo>
                        <a:pt x="5375" y="2414"/>
                        <a:pt x="5975" y="2182"/>
                        <a:pt x="7219" y="2666"/>
                      </a:cubicBezTo>
                      <a:cubicBezTo>
                        <a:pt x="8473" y="3151"/>
                        <a:pt x="8536" y="3425"/>
                        <a:pt x="8905" y="4184"/>
                      </a:cubicBezTo>
                      <a:cubicBezTo>
                        <a:pt x="9274" y="4932"/>
                        <a:pt x="9632" y="6576"/>
                        <a:pt x="9632" y="6576"/>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8850" y="3659750"/>
                  <a:ext cx="238425" cy="163100"/>
                </a:xfrm>
                <a:custGeom>
                  <a:avLst/>
                  <a:gdLst/>
                  <a:ahLst/>
                  <a:cxnLst/>
                  <a:rect l="l" t="t" r="r" b="b"/>
                  <a:pathLst>
                    <a:path w="9537" h="6524" extrusionOk="0">
                      <a:moveTo>
                        <a:pt x="9536" y="6481"/>
                      </a:moveTo>
                      <a:lnTo>
                        <a:pt x="9378" y="6523"/>
                      </a:lnTo>
                      <a:cubicBezTo>
                        <a:pt x="9378" y="6523"/>
                        <a:pt x="8883" y="4426"/>
                        <a:pt x="8567" y="3710"/>
                      </a:cubicBezTo>
                      <a:cubicBezTo>
                        <a:pt x="8251" y="2983"/>
                        <a:pt x="7576" y="2656"/>
                        <a:pt x="6744" y="2635"/>
                      </a:cubicBezTo>
                      <a:cubicBezTo>
                        <a:pt x="5933" y="2625"/>
                        <a:pt x="5827" y="2772"/>
                        <a:pt x="4953" y="3088"/>
                      </a:cubicBezTo>
                      <a:cubicBezTo>
                        <a:pt x="4099" y="3404"/>
                        <a:pt x="2856" y="3773"/>
                        <a:pt x="1138" y="2319"/>
                      </a:cubicBezTo>
                      <a:cubicBezTo>
                        <a:pt x="137" y="1476"/>
                        <a:pt x="0" y="580"/>
                        <a:pt x="327" y="1"/>
                      </a:cubicBezTo>
                      <a:lnTo>
                        <a:pt x="327" y="1"/>
                      </a:lnTo>
                      <a:cubicBezTo>
                        <a:pt x="327" y="1"/>
                        <a:pt x="169" y="1213"/>
                        <a:pt x="1676" y="2161"/>
                      </a:cubicBezTo>
                      <a:cubicBezTo>
                        <a:pt x="3172" y="3109"/>
                        <a:pt x="4089" y="2951"/>
                        <a:pt x="4457" y="2846"/>
                      </a:cubicBezTo>
                      <a:cubicBezTo>
                        <a:pt x="4826" y="2740"/>
                        <a:pt x="5912" y="2319"/>
                        <a:pt x="6828" y="2424"/>
                      </a:cubicBezTo>
                      <a:cubicBezTo>
                        <a:pt x="7735" y="2530"/>
                        <a:pt x="8314" y="3014"/>
                        <a:pt x="8546" y="3468"/>
                      </a:cubicBezTo>
                      <a:cubicBezTo>
                        <a:pt x="8799" y="3910"/>
                        <a:pt x="9231" y="5122"/>
                        <a:pt x="9515" y="6471"/>
                      </a:cubicBezTo>
                      <a:cubicBezTo>
                        <a:pt x="9536" y="6460"/>
                        <a:pt x="9536" y="6471"/>
                        <a:pt x="9536" y="6481"/>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1173300" y="3813075"/>
                  <a:ext cx="19250" cy="14775"/>
                </a:xfrm>
                <a:custGeom>
                  <a:avLst/>
                  <a:gdLst/>
                  <a:ahLst/>
                  <a:cxnLst/>
                  <a:rect l="l" t="t" r="r" b="b"/>
                  <a:pathLst>
                    <a:path w="770" h="591" extrusionOk="0">
                      <a:moveTo>
                        <a:pt x="727" y="190"/>
                      </a:moveTo>
                      <a:cubicBezTo>
                        <a:pt x="727" y="190"/>
                        <a:pt x="675" y="0"/>
                        <a:pt x="327" y="74"/>
                      </a:cubicBezTo>
                      <a:cubicBezTo>
                        <a:pt x="11" y="137"/>
                        <a:pt x="0" y="338"/>
                        <a:pt x="0" y="390"/>
                      </a:cubicBezTo>
                      <a:cubicBezTo>
                        <a:pt x="11" y="443"/>
                        <a:pt x="85" y="591"/>
                        <a:pt x="369" y="527"/>
                      </a:cubicBezTo>
                      <a:cubicBezTo>
                        <a:pt x="675" y="454"/>
                        <a:pt x="770" y="338"/>
                        <a:pt x="727" y="19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1174350" y="3813875"/>
                  <a:ext cx="16625" cy="12925"/>
                </a:xfrm>
                <a:custGeom>
                  <a:avLst/>
                  <a:gdLst/>
                  <a:ahLst/>
                  <a:cxnLst/>
                  <a:rect l="l" t="t" r="r" b="b"/>
                  <a:pathLst>
                    <a:path w="665" h="517" extrusionOk="0">
                      <a:moveTo>
                        <a:pt x="633" y="179"/>
                      </a:moveTo>
                      <a:cubicBezTo>
                        <a:pt x="633" y="179"/>
                        <a:pt x="591" y="0"/>
                        <a:pt x="285" y="74"/>
                      </a:cubicBezTo>
                      <a:cubicBezTo>
                        <a:pt x="22" y="126"/>
                        <a:pt x="1" y="306"/>
                        <a:pt x="11" y="348"/>
                      </a:cubicBezTo>
                      <a:cubicBezTo>
                        <a:pt x="22" y="400"/>
                        <a:pt x="74" y="516"/>
                        <a:pt x="327" y="453"/>
                      </a:cubicBezTo>
                      <a:cubicBezTo>
                        <a:pt x="591" y="400"/>
                        <a:pt x="664" y="295"/>
                        <a:pt x="633" y="179"/>
                      </a:cubicBezTo>
                      <a:close/>
                    </a:path>
                  </a:pathLst>
                </a:custGeom>
                <a:solidFill>
                  <a:srgbClr val="5A1517">
                    <a:alpha val="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962025" y="3645275"/>
                  <a:ext cx="125425" cy="69575"/>
                </a:xfrm>
                <a:custGeom>
                  <a:avLst/>
                  <a:gdLst/>
                  <a:ahLst/>
                  <a:cxnLst/>
                  <a:rect l="l" t="t" r="r" b="b"/>
                  <a:pathLst>
                    <a:path w="5017" h="2783" extrusionOk="0">
                      <a:moveTo>
                        <a:pt x="527" y="84"/>
                      </a:moveTo>
                      <a:cubicBezTo>
                        <a:pt x="369" y="95"/>
                        <a:pt x="0" y="285"/>
                        <a:pt x="74" y="759"/>
                      </a:cubicBezTo>
                      <a:cubicBezTo>
                        <a:pt x="137" y="1180"/>
                        <a:pt x="295" y="1454"/>
                        <a:pt x="1023" y="2044"/>
                      </a:cubicBezTo>
                      <a:cubicBezTo>
                        <a:pt x="1750" y="2656"/>
                        <a:pt x="2772" y="2782"/>
                        <a:pt x="3288" y="2666"/>
                      </a:cubicBezTo>
                      <a:cubicBezTo>
                        <a:pt x="3962" y="2508"/>
                        <a:pt x="4911" y="2498"/>
                        <a:pt x="4964" y="2160"/>
                      </a:cubicBezTo>
                      <a:cubicBezTo>
                        <a:pt x="5016" y="1844"/>
                        <a:pt x="4510" y="1623"/>
                        <a:pt x="3425" y="1739"/>
                      </a:cubicBezTo>
                      <a:cubicBezTo>
                        <a:pt x="2814" y="1813"/>
                        <a:pt x="2593" y="1876"/>
                        <a:pt x="2350" y="1792"/>
                      </a:cubicBezTo>
                      <a:cubicBezTo>
                        <a:pt x="2192" y="1739"/>
                        <a:pt x="2024" y="1560"/>
                        <a:pt x="1908" y="1360"/>
                      </a:cubicBezTo>
                      <a:cubicBezTo>
                        <a:pt x="1592" y="843"/>
                        <a:pt x="1339" y="0"/>
                        <a:pt x="527" y="84"/>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966775" y="3651850"/>
                  <a:ext cx="50600" cy="42700"/>
                </a:xfrm>
                <a:custGeom>
                  <a:avLst/>
                  <a:gdLst/>
                  <a:ahLst/>
                  <a:cxnLst/>
                  <a:rect l="l" t="t" r="r" b="b"/>
                  <a:pathLst>
                    <a:path w="2024" h="1708" extrusionOk="0">
                      <a:moveTo>
                        <a:pt x="548" y="1"/>
                      </a:moveTo>
                      <a:cubicBezTo>
                        <a:pt x="548" y="1"/>
                        <a:pt x="0" y="22"/>
                        <a:pt x="369" y="601"/>
                      </a:cubicBezTo>
                      <a:cubicBezTo>
                        <a:pt x="738" y="1181"/>
                        <a:pt x="1349" y="1708"/>
                        <a:pt x="1665" y="1623"/>
                      </a:cubicBezTo>
                      <a:cubicBezTo>
                        <a:pt x="2023" y="1529"/>
                        <a:pt x="1465" y="1202"/>
                        <a:pt x="1296" y="865"/>
                      </a:cubicBezTo>
                      <a:cubicBezTo>
                        <a:pt x="1128" y="549"/>
                        <a:pt x="980" y="53"/>
                        <a:pt x="548" y="1"/>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1030525" y="3688475"/>
                  <a:ext cx="46650" cy="16625"/>
                </a:xfrm>
                <a:custGeom>
                  <a:avLst/>
                  <a:gdLst/>
                  <a:ahLst/>
                  <a:cxnLst/>
                  <a:rect l="l" t="t" r="r" b="b"/>
                  <a:pathLst>
                    <a:path w="1866" h="665" extrusionOk="0">
                      <a:moveTo>
                        <a:pt x="548" y="148"/>
                      </a:moveTo>
                      <a:cubicBezTo>
                        <a:pt x="548" y="148"/>
                        <a:pt x="0" y="211"/>
                        <a:pt x="63" y="432"/>
                      </a:cubicBezTo>
                      <a:cubicBezTo>
                        <a:pt x="127" y="664"/>
                        <a:pt x="769" y="622"/>
                        <a:pt x="1222" y="590"/>
                      </a:cubicBezTo>
                      <a:cubicBezTo>
                        <a:pt x="1686" y="569"/>
                        <a:pt x="1865" y="422"/>
                        <a:pt x="1749" y="222"/>
                      </a:cubicBezTo>
                      <a:cubicBezTo>
                        <a:pt x="1612" y="0"/>
                        <a:pt x="548" y="148"/>
                        <a:pt x="548" y="148"/>
                      </a:cubicBezTo>
                      <a:close/>
                    </a:path>
                  </a:pathLst>
                </a:custGeom>
                <a:solidFill>
                  <a:srgbClr val="FFFFFF">
                    <a:alpha val="6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1344525" y="3504075"/>
                  <a:ext cx="42175" cy="44550"/>
                </a:xfrm>
                <a:custGeom>
                  <a:avLst/>
                  <a:gdLst/>
                  <a:ahLst/>
                  <a:cxnLst/>
                  <a:rect l="l" t="t" r="r" b="b"/>
                  <a:pathLst>
                    <a:path w="1687" h="1782" extrusionOk="0">
                      <a:moveTo>
                        <a:pt x="327" y="1465"/>
                      </a:moveTo>
                      <a:cubicBezTo>
                        <a:pt x="327" y="1465"/>
                        <a:pt x="833" y="1254"/>
                        <a:pt x="1086" y="885"/>
                      </a:cubicBezTo>
                      <a:cubicBezTo>
                        <a:pt x="1518" y="243"/>
                        <a:pt x="1528" y="32"/>
                        <a:pt x="1613" y="11"/>
                      </a:cubicBezTo>
                      <a:cubicBezTo>
                        <a:pt x="1687" y="0"/>
                        <a:pt x="1297" y="769"/>
                        <a:pt x="1149" y="959"/>
                      </a:cubicBezTo>
                      <a:cubicBezTo>
                        <a:pt x="1012" y="1159"/>
                        <a:pt x="591" y="1612"/>
                        <a:pt x="159" y="1739"/>
                      </a:cubicBezTo>
                      <a:cubicBezTo>
                        <a:pt x="1" y="1781"/>
                        <a:pt x="169" y="1486"/>
                        <a:pt x="327" y="14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1315825" y="3569925"/>
                  <a:ext cx="39275" cy="15300"/>
                </a:xfrm>
                <a:custGeom>
                  <a:avLst/>
                  <a:gdLst/>
                  <a:ahLst/>
                  <a:cxnLst/>
                  <a:rect l="l" t="t" r="r" b="b"/>
                  <a:pathLst>
                    <a:path w="1571" h="612" extrusionOk="0">
                      <a:moveTo>
                        <a:pt x="32" y="527"/>
                      </a:moveTo>
                      <a:cubicBezTo>
                        <a:pt x="32" y="527"/>
                        <a:pt x="0" y="411"/>
                        <a:pt x="95" y="348"/>
                      </a:cubicBezTo>
                      <a:cubicBezTo>
                        <a:pt x="137" y="317"/>
                        <a:pt x="200" y="275"/>
                        <a:pt x="295" y="296"/>
                      </a:cubicBezTo>
                      <a:cubicBezTo>
                        <a:pt x="727" y="348"/>
                        <a:pt x="896" y="327"/>
                        <a:pt x="1106" y="264"/>
                      </a:cubicBezTo>
                      <a:cubicBezTo>
                        <a:pt x="1349" y="190"/>
                        <a:pt x="1444" y="1"/>
                        <a:pt x="1507" y="32"/>
                      </a:cubicBezTo>
                      <a:cubicBezTo>
                        <a:pt x="1570" y="53"/>
                        <a:pt x="1159" y="475"/>
                        <a:pt x="727" y="538"/>
                      </a:cubicBezTo>
                      <a:cubicBezTo>
                        <a:pt x="232" y="612"/>
                        <a:pt x="32" y="527"/>
                        <a:pt x="32" y="5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37"/>
              <p:cNvGrpSpPr/>
              <p:nvPr/>
            </p:nvGrpSpPr>
            <p:grpSpPr>
              <a:xfrm>
                <a:off x="3300138" y="2081756"/>
                <a:ext cx="581425" cy="501600"/>
                <a:chOff x="1384775" y="2638550"/>
                <a:chExt cx="581425" cy="501600"/>
              </a:xfrm>
            </p:grpSpPr>
            <p:sp>
              <p:nvSpPr>
                <p:cNvPr id="1907" name="Google Shape;1907;p37"/>
                <p:cNvSpPr/>
                <p:nvPr/>
              </p:nvSpPr>
              <p:spPr>
                <a:xfrm>
                  <a:off x="1421125" y="2998925"/>
                  <a:ext cx="12150" cy="13200"/>
                </a:xfrm>
                <a:custGeom>
                  <a:avLst/>
                  <a:gdLst/>
                  <a:ahLst/>
                  <a:cxnLst/>
                  <a:rect l="l" t="t" r="r" b="b"/>
                  <a:pathLst>
                    <a:path w="486" h="528" extrusionOk="0">
                      <a:moveTo>
                        <a:pt x="201" y="21"/>
                      </a:moveTo>
                      <a:cubicBezTo>
                        <a:pt x="127" y="42"/>
                        <a:pt x="1" y="116"/>
                        <a:pt x="32" y="306"/>
                      </a:cubicBezTo>
                      <a:cubicBezTo>
                        <a:pt x="54" y="495"/>
                        <a:pt x="412" y="527"/>
                        <a:pt x="465" y="306"/>
                      </a:cubicBezTo>
                      <a:cubicBezTo>
                        <a:pt x="486" y="116"/>
                        <a:pt x="359" y="0"/>
                        <a:pt x="201" y="2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1419550" y="3054500"/>
                  <a:ext cx="17950" cy="19525"/>
                </a:xfrm>
                <a:custGeom>
                  <a:avLst/>
                  <a:gdLst/>
                  <a:ahLst/>
                  <a:cxnLst/>
                  <a:rect l="l" t="t" r="r" b="b"/>
                  <a:pathLst>
                    <a:path w="718" h="781" extrusionOk="0">
                      <a:moveTo>
                        <a:pt x="285" y="43"/>
                      </a:moveTo>
                      <a:cubicBezTo>
                        <a:pt x="169" y="64"/>
                        <a:pt x="1" y="169"/>
                        <a:pt x="22" y="454"/>
                      </a:cubicBezTo>
                      <a:cubicBezTo>
                        <a:pt x="64" y="738"/>
                        <a:pt x="580" y="780"/>
                        <a:pt x="654" y="454"/>
                      </a:cubicBezTo>
                      <a:cubicBezTo>
                        <a:pt x="717" y="159"/>
                        <a:pt x="506" y="1"/>
                        <a:pt x="285" y="43"/>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1399275" y="3113775"/>
                  <a:ext cx="13200" cy="26375"/>
                </a:xfrm>
                <a:custGeom>
                  <a:avLst/>
                  <a:gdLst/>
                  <a:ahLst/>
                  <a:cxnLst/>
                  <a:rect l="l" t="t" r="r" b="b"/>
                  <a:pathLst>
                    <a:path w="528" h="1055" extrusionOk="0">
                      <a:moveTo>
                        <a:pt x="190" y="64"/>
                      </a:moveTo>
                      <a:cubicBezTo>
                        <a:pt x="116" y="106"/>
                        <a:pt x="0" y="274"/>
                        <a:pt x="64" y="643"/>
                      </a:cubicBezTo>
                      <a:cubicBezTo>
                        <a:pt x="127" y="1044"/>
                        <a:pt x="527" y="1054"/>
                        <a:pt x="527" y="612"/>
                      </a:cubicBezTo>
                      <a:cubicBezTo>
                        <a:pt x="527" y="201"/>
                        <a:pt x="348" y="0"/>
                        <a:pt x="190" y="64"/>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1906375" y="2739700"/>
                  <a:ext cx="12150" cy="13200"/>
                </a:xfrm>
                <a:custGeom>
                  <a:avLst/>
                  <a:gdLst/>
                  <a:ahLst/>
                  <a:cxnLst/>
                  <a:rect l="l" t="t" r="r" b="b"/>
                  <a:pathLst>
                    <a:path w="486" h="528" extrusionOk="0">
                      <a:moveTo>
                        <a:pt x="190" y="32"/>
                      </a:moveTo>
                      <a:cubicBezTo>
                        <a:pt x="116" y="43"/>
                        <a:pt x="1" y="116"/>
                        <a:pt x="22" y="306"/>
                      </a:cubicBezTo>
                      <a:cubicBezTo>
                        <a:pt x="53" y="506"/>
                        <a:pt x="401" y="527"/>
                        <a:pt x="454" y="306"/>
                      </a:cubicBezTo>
                      <a:cubicBezTo>
                        <a:pt x="485" y="106"/>
                        <a:pt x="338" y="1"/>
                        <a:pt x="190" y="32"/>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1954050" y="2820850"/>
                  <a:ext cx="12150" cy="13175"/>
                </a:xfrm>
                <a:custGeom>
                  <a:avLst/>
                  <a:gdLst/>
                  <a:ahLst/>
                  <a:cxnLst/>
                  <a:rect l="l" t="t" r="r" b="b"/>
                  <a:pathLst>
                    <a:path w="486" h="527" extrusionOk="0">
                      <a:moveTo>
                        <a:pt x="201" y="21"/>
                      </a:moveTo>
                      <a:cubicBezTo>
                        <a:pt x="117" y="32"/>
                        <a:pt x="1" y="116"/>
                        <a:pt x="22" y="295"/>
                      </a:cubicBezTo>
                      <a:cubicBezTo>
                        <a:pt x="53" y="495"/>
                        <a:pt x="412" y="527"/>
                        <a:pt x="464" y="295"/>
                      </a:cubicBezTo>
                      <a:cubicBezTo>
                        <a:pt x="486" y="105"/>
                        <a:pt x="338" y="0"/>
                        <a:pt x="201" y="2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1384775" y="3003125"/>
                  <a:ext cx="17425" cy="44550"/>
                </a:xfrm>
                <a:custGeom>
                  <a:avLst/>
                  <a:gdLst/>
                  <a:ahLst/>
                  <a:cxnLst/>
                  <a:rect l="l" t="t" r="r" b="b"/>
                  <a:pathLst>
                    <a:path w="697" h="1782" extrusionOk="0">
                      <a:moveTo>
                        <a:pt x="327" y="85"/>
                      </a:moveTo>
                      <a:cubicBezTo>
                        <a:pt x="327" y="85"/>
                        <a:pt x="74" y="43"/>
                        <a:pt x="32" y="738"/>
                      </a:cubicBezTo>
                      <a:cubicBezTo>
                        <a:pt x="1" y="1434"/>
                        <a:pt x="264" y="1782"/>
                        <a:pt x="454" y="1666"/>
                      </a:cubicBezTo>
                      <a:cubicBezTo>
                        <a:pt x="696" y="1518"/>
                        <a:pt x="665" y="1"/>
                        <a:pt x="327" y="85"/>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1726725" y="2743400"/>
                  <a:ext cx="50075" cy="41375"/>
                </a:xfrm>
                <a:custGeom>
                  <a:avLst/>
                  <a:gdLst/>
                  <a:ahLst/>
                  <a:cxnLst/>
                  <a:rect l="l" t="t" r="r" b="b"/>
                  <a:pathLst>
                    <a:path w="2003" h="1655" extrusionOk="0">
                      <a:moveTo>
                        <a:pt x="811" y="200"/>
                      </a:moveTo>
                      <a:cubicBezTo>
                        <a:pt x="811" y="200"/>
                        <a:pt x="0" y="411"/>
                        <a:pt x="148" y="959"/>
                      </a:cubicBezTo>
                      <a:cubicBezTo>
                        <a:pt x="337" y="1654"/>
                        <a:pt x="1865" y="1581"/>
                        <a:pt x="1960" y="811"/>
                      </a:cubicBezTo>
                      <a:cubicBezTo>
                        <a:pt x="2002" y="411"/>
                        <a:pt x="1507" y="0"/>
                        <a:pt x="811" y="20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1803375" y="2859825"/>
                  <a:ext cx="50350" cy="41125"/>
                </a:xfrm>
                <a:custGeom>
                  <a:avLst/>
                  <a:gdLst/>
                  <a:ahLst/>
                  <a:cxnLst/>
                  <a:rect l="l" t="t" r="r" b="b"/>
                  <a:pathLst>
                    <a:path w="2014" h="1645" extrusionOk="0">
                      <a:moveTo>
                        <a:pt x="812" y="190"/>
                      </a:moveTo>
                      <a:cubicBezTo>
                        <a:pt x="812" y="190"/>
                        <a:pt x="0" y="401"/>
                        <a:pt x="148" y="949"/>
                      </a:cubicBezTo>
                      <a:cubicBezTo>
                        <a:pt x="338" y="1644"/>
                        <a:pt x="1866" y="1571"/>
                        <a:pt x="1971" y="812"/>
                      </a:cubicBezTo>
                      <a:cubicBezTo>
                        <a:pt x="2013" y="401"/>
                        <a:pt x="1507" y="1"/>
                        <a:pt x="812" y="190"/>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1417175" y="2731525"/>
                  <a:ext cx="29800" cy="32175"/>
                </a:xfrm>
                <a:custGeom>
                  <a:avLst/>
                  <a:gdLst/>
                  <a:ahLst/>
                  <a:cxnLst/>
                  <a:rect l="l" t="t" r="r" b="b"/>
                  <a:pathLst>
                    <a:path w="1192" h="1287" extrusionOk="0">
                      <a:moveTo>
                        <a:pt x="844" y="11"/>
                      </a:moveTo>
                      <a:cubicBezTo>
                        <a:pt x="844" y="11"/>
                        <a:pt x="454" y="1"/>
                        <a:pt x="254" y="443"/>
                      </a:cubicBezTo>
                      <a:cubicBezTo>
                        <a:pt x="1" y="1013"/>
                        <a:pt x="612" y="1286"/>
                        <a:pt x="981" y="739"/>
                      </a:cubicBezTo>
                      <a:cubicBezTo>
                        <a:pt x="1192" y="433"/>
                        <a:pt x="1192" y="22"/>
                        <a:pt x="844" y="1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1599750" y="2716250"/>
                  <a:ext cx="36900" cy="30325"/>
                </a:xfrm>
                <a:custGeom>
                  <a:avLst/>
                  <a:gdLst/>
                  <a:ahLst/>
                  <a:cxnLst/>
                  <a:rect l="l" t="t" r="r" b="b"/>
                  <a:pathLst>
                    <a:path w="1476" h="1213" extrusionOk="0">
                      <a:moveTo>
                        <a:pt x="590" y="138"/>
                      </a:moveTo>
                      <a:cubicBezTo>
                        <a:pt x="590" y="138"/>
                        <a:pt x="0" y="296"/>
                        <a:pt x="106" y="707"/>
                      </a:cubicBezTo>
                      <a:cubicBezTo>
                        <a:pt x="232" y="1213"/>
                        <a:pt x="1370" y="1160"/>
                        <a:pt x="1433" y="601"/>
                      </a:cubicBezTo>
                      <a:cubicBezTo>
                        <a:pt x="1475" y="306"/>
                        <a:pt x="1107" y="1"/>
                        <a:pt x="590" y="138"/>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1542050" y="2806350"/>
                  <a:ext cx="35850" cy="28475"/>
                </a:xfrm>
                <a:custGeom>
                  <a:avLst/>
                  <a:gdLst/>
                  <a:ahLst/>
                  <a:cxnLst/>
                  <a:rect l="l" t="t" r="r" b="b"/>
                  <a:pathLst>
                    <a:path w="1434" h="1139" extrusionOk="0">
                      <a:moveTo>
                        <a:pt x="612" y="85"/>
                      </a:moveTo>
                      <a:cubicBezTo>
                        <a:pt x="612" y="85"/>
                        <a:pt x="0" y="232"/>
                        <a:pt x="95" y="685"/>
                      </a:cubicBezTo>
                      <a:cubicBezTo>
                        <a:pt x="190" y="1117"/>
                        <a:pt x="1170" y="1139"/>
                        <a:pt x="1307" y="654"/>
                      </a:cubicBezTo>
                      <a:cubicBezTo>
                        <a:pt x="1434" y="243"/>
                        <a:pt x="1086" y="1"/>
                        <a:pt x="612" y="85"/>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1548900" y="2638550"/>
                  <a:ext cx="35325" cy="16875"/>
                </a:xfrm>
                <a:custGeom>
                  <a:avLst/>
                  <a:gdLst/>
                  <a:ahLst/>
                  <a:cxnLst/>
                  <a:rect l="l" t="t" r="r" b="b"/>
                  <a:pathLst>
                    <a:path w="1413" h="675" extrusionOk="0">
                      <a:moveTo>
                        <a:pt x="580" y="137"/>
                      </a:moveTo>
                      <a:cubicBezTo>
                        <a:pt x="580" y="137"/>
                        <a:pt x="0" y="316"/>
                        <a:pt x="137" y="506"/>
                      </a:cubicBezTo>
                      <a:cubicBezTo>
                        <a:pt x="264" y="675"/>
                        <a:pt x="1244" y="474"/>
                        <a:pt x="1318" y="243"/>
                      </a:cubicBezTo>
                      <a:cubicBezTo>
                        <a:pt x="1412" y="32"/>
                        <a:pt x="1044" y="0"/>
                        <a:pt x="580" y="137"/>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1431400" y="2955450"/>
                  <a:ext cx="35325" cy="38225"/>
                </a:xfrm>
                <a:custGeom>
                  <a:avLst/>
                  <a:gdLst/>
                  <a:ahLst/>
                  <a:cxnLst/>
                  <a:rect l="l" t="t" r="r" b="b"/>
                  <a:pathLst>
                    <a:path w="1413" h="1529" extrusionOk="0">
                      <a:moveTo>
                        <a:pt x="570" y="74"/>
                      </a:moveTo>
                      <a:cubicBezTo>
                        <a:pt x="338" y="117"/>
                        <a:pt x="1" y="359"/>
                        <a:pt x="54" y="886"/>
                      </a:cubicBezTo>
                      <a:cubicBezTo>
                        <a:pt x="117" y="1465"/>
                        <a:pt x="1160" y="1529"/>
                        <a:pt x="1297" y="896"/>
                      </a:cubicBezTo>
                      <a:cubicBezTo>
                        <a:pt x="1413" y="317"/>
                        <a:pt x="1002" y="1"/>
                        <a:pt x="570" y="74"/>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1792300" y="2757100"/>
                  <a:ext cx="35325" cy="29525"/>
                </a:xfrm>
                <a:custGeom>
                  <a:avLst/>
                  <a:gdLst/>
                  <a:ahLst/>
                  <a:cxnLst/>
                  <a:rect l="l" t="t" r="r" b="b"/>
                  <a:pathLst>
                    <a:path w="1413" h="1181" extrusionOk="0">
                      <a:moveTo>
                        <a:pt x="570" y="74"/>
                      </a:moveTo>
                      <a:cubicBezTo>
                        <a:pt x="349" y="95"/>
                        <a:pt x="1" y="285"/>
                        <a:pt x="54" y="674"/>
                      </a:cubicBezTo>
                      <a:cubicBezTo>
                        <a:pt x="117" y="1106"/>
                        <a:pt x="1160" y="1180"/>
                        <a:pt x="1297" y="674"/>
                      </a:cubicBezTo>
                      <a:cubicBezTo>
                        <a:pt x="1413" y="253"/>
                        <a:pt x="1002" y="0"/>
                        <a:pt x="570" y="74"/>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1780450" y="2886700"/>
                  <a:ext cx="23475" cy="19250"/>
                </a:xfrm>
                <a:custGeom>
                  <a:avLst/>
                  <a:gdLst/>
                  <a:ahLst/>
                  <a:cxnLst/>
                  <a:rect l="l" t="t" r="r" b="b"/>
                  <a:pathLst>
                    <a:path w="939" h="770" extrusionOk="0">
                      <a:moveTo>
                        <a:pt x="380" y="32"/>
                      </a:moveTo>
                      <a:cubicBezTo>
                        <a:pt x="243" y="64"/>
                        <a:pt x="1" y="169"/>
                        <a:pt x="43" y="443"/>
                      </a:cubicBezTo>
                      <a:cubicBezTo>
                        <a:pt x="74" y="738"/>
                        <a:pt x="780" y="770"/>
                        <a:pt x="854" y="443"/>
                      </a:cubicBezTo>
                      <a:cubicBezTo>
                        <a:pt x="939" y="169"/>
                        <a:pt x="665" y="0"/>
                        <a:pt x="380" y="32"/>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1662975" y="2925425"/>
                  <a:ext cx="23725" cy="19525"/>
                </a:xfrm>
                <a:custGeom>
                  <a:avLst/>
                  <a:gdLst/>
                  <a:ahLst/>
                  <a:cxnLst/>
                  <a:rect l="l" t="t" r="r" b="b"/>
                  <a:pathLst>
                    <a:path w="949" h="781" extrusionOk="0">
                      <a:moveTo>
                        <a:pt x="379" y="42"/>
                      </a:moveTo>
                      <a:cubicBezTo>
                        <a:pt x="232" y="64"/>
                        <a:pt x="0" y="169"/>
                        <a:pt x="32" y="453"/>
                      </a:cubicBezTo>
                      <a:cubicBezTo>
                        <a:pt x="74" y="738"/>
                        <a:pt x="780" y="780"/>
                        <a:pt x="854" y="453"/>
                      </a:cubicBezTo>
                      <a:cubicBezTo>
                        <a:pt x="948" y="158"/>
                        <a:pt x="674" y="0"/>
                        <a:pt x="379" y="42"/>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1708000" y="2736550"/>
                  <a:ext cx="21100" cy="17150"/>
                </a:xfrm>
                <a:custGeom>
                  <a:avLst/>
                  <a:gdLst/>
                  <a:ahLst/>
                  <a:cxnLst/>
                  <a:rect l="l" t="t" r="r" b="b"/>
                  <a:pathLst>
                    <a:path w="844" h="686" extrusionOk="0">
                      <a:moveTo>
                        <a:pt x="338" y="21"/>
                      </a:moveTo>
                      <a:cubicBezTo>
                        <a:pt x="212" y="32"/>
                        <a:pt x="1" y="137"/>
                        <a:pt x="43" y="390"/>
                      </a:cubicBezTo>
                      <a:cubicBezTo>
                        <a:pt x="75" y="653"/>
                        <a:pt x="696" y="685"/>
                        <a:pt x="781" y="390"/>
                      </a:cubicBezTo>
                      <a:cubicBezTo>
                        <a:pt x="844" y="137"/>
                        <a:pt x="602" y="0"/>
                        <a:pt x="338" y="2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1639775" y="2786850"/>
                  <a:ext cx="21100" cy="17425"/>
                </a:xfrm>
                <a:custGeom>
                  <a:avLst/>
                  <a:gdLst/>
                  <a:ahLst/>
                  <a:cxnLst/>
                  <a:rect l="l" t="t" r="r" b="b"/>
                  <a:pathLst>
                    <a:path w="844" h="697" extrusionOk="0">
                      <a:moveTo>
                        <a:pt x="349" y="43"/>
                      </a:moveTo>
                      <a:cubicBezTo>
                        <a:pt x="212" y="53"/>
                        <a:pt x="1" y="159"/>
                        <a:pt x="43" y="412"/>
                      </a:cubicBezTo>
                      <a:cubicBezTo>
                        <a:pt x="85" y="675"/>
                        <a:pt x="707" y="696"/>
                        <a:pt x="781" y="412"/>
                      </a:cubicBezTo>
                      <a:cubicBezTo>
                        <a:pt x="844" y="148"/>
                        <a:pt x="601" y="1"/>
                        <a:pt x="349" y="43"/>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1553900" y="3000775"/>
                  <a:ext cx="35325" cy="21075"/>
                </a:xfrm>
                <a:custGeom>
                  <a:avLst/>
                  <a:gdLst/>
                  <a:ahLst/>
                  <a:cxnLst/>
                  <a:rect l="l" t="t" r="r" b="b"/>
                  <a:pathLst>
                    <a:path w="1413" h="843" extrusionOk="0">
                      <a:moveTo>
                        <a:pt x="570" y="42"/>
                      </a:moveTo>
                      <a:cubicBezTo>
                        <a:pt x="348" y="74"/>
                        <a:pt x="1" y="190"/>
                        <a:pt x="53" y="495"/>
                      </a:cubicBezTo>
                      <a:cubicBezTo>
                        <a:pt x="117" y="811"/>
                        <a:pt x="1160" y="843"/>
                        <a:pt x="1297" y="495"/>
                      </a:cubicBezTo>
                      <a:cubicBezTo>
                        <a:pt x="1413" y="179"/>
                        <a:pt x="1002" y="0"/>
                        <a:pt x="570" y="42"/>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1936675" y="2672525"/>
                  <a:ext cx="25050" cy="8200"/>
                </a:xfrm>
                <a:custGeom>
                  <a:avLst/>
                  <a:gdLst/>
                  <a:ahLst/>
                  <a:cxnLst/>
                  <a:rect l="l" t="t" r="r" b="b"/>
                  <a:pathLst>
                    <a:path w="1002" h="328" extrusionOk="0">
                      <a:moveTo>
                        <a:pt x="401" y="11"/>
                      </a:moveTo>
                      <a:cubicBezTo>
                        <a:pt x="243" y="32"/>
                        <a:pt x="0" y="64"/>
                        <a:pt x="53" y="180"/>
                      </a:cubicBezTo>
                      <a:cubicBezTo>
                        <a:pt x="106" y="306"/>
                        <a:pt x="822" y="327"/>
                        <a:pt x="917" y="180"/>
                      </a:cubicBezTo>
                      <a:cubicBezTo>
                        <a:pt x="1001" y="64"/>
                        <a:pt x="706" y="1"/>
                        <a:pt x="401" y="11"/>
                      </a:cubicBezTo>
                      <a:close/>
                    </a:path>
                  </a:pathLst>
                </a:custGeom>
                <a:gradFill>
                  <a:gsLst>
                    <a:gs pos="0">
                      <a:schemeClr val="lt2"/>
                    </a:gs>
                    <a:gs pos="100000">
                      <a:schemeClr val="accen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27" name="Google Shape;1927;p37"/>
            <p:cNvSpPr/>
            <p:nvPr/>
          </p:nvSpPr>
          <p:spPr>
            <a:xfrm rot="-1125629">
              <a:off x="6479112" y="620794"/>
              <a:ext cx="1502739" cy="651756"/>
            </a:xfrm>
            <a:prstGeom prst="rect">
              <a:avLst/>
            </a:prstGeom>
            <a:gradFill>
              <a:gsLst>
                <a:gs pos="0">
                  <a:schemeClr val="lt1"/>
                </a:gs>
                <a:gs pos="68000">
                  <a:schemeClr val="lt1"/>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rot="9101574" flipH="1">
              <a:off x="6867803" y="3662908"/>
              <a:ext cx="1469642" cy="651941"/>
            </a:xfrm>
            <a:prstGeom prst="rect">
              <a:avLst/>
            </a:prstGeom>
            <a:gradFill>
              <a:gsLst>
                <a:gs pos="0">
                  <a:schemeClr val="lt1"/>
                </a:gs>
                <a:gs pos="68000">
                  <a:schemeClr val="lt1"/>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9" name="Google Shape;1929;p37"/>
          <p:cNvSpPr txBox="1">
            <a:spLocks noGrp="1"/>
          </p:cNvSpPr>
          <p:nvPr>
            <p:ph type="subTitle" idx="3"/>
          </p:nvPr>
        </p:nvSpPr>
        <p:spPr>
          <a:xfrm>
            <a:off x="1001725" y="1324503"/>
            <a:ext cx="2919300" cy="40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Patients treated</a:t>
            </a:r>
            <a:endParaRPr/>
          </a:p>
        </p:txBody>
      </p:sp>
      <p:sp>
        <p:nvSpPr>
          <p:cNvPr id="1930" name="Google Shape;1930;p37"/>
          <p:cNvSpPr txBox="1">
            <a:spLocks noGrp="1"/>
          </p:cNvSpPr>
          <p:nvPr>
            <p:ph type="title"/>
          </p:nvPr>
        </p:nvSpPr>
        <p:spPr>
          <a:xfrm>
            <a:off x="1763725" y="3417901"/>
            <a:ext cx="2919300" cy="53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85%</a:t>
            </a:r>
            <a:endParaRPr/>
          </a:p>
        </p:txBody>
      </p:sp>
      <p:sp>
        <p:nvSpPr>
          <p:cNvPr id="1931" name="Google Shape;1931;p37"/>
          <p:cNvSpPr txBox="1">
            <a:spLocks noGrp="1"/>
          </p:cNvSpPr>
          <p:nvPr>
            <p:ph type="subTitle" idx="1"/>
          </p:nvPr>
        </p:nvSpPr>
        <p:spPr>
          <a:xfrm>
            <a:off x="1763725" y="3864500"/>
            <a:ext cx="2919300" cy="40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Success rate</a:t>
            </a:r>
            <a:endParaRPr/>
          </a:p>
        </p:txBody>
      </p:sp>
      <p:sp>
        <p:nvSpPr>
          <p:cNvPr id="1932" name="Google Shape;1932;p37"/>
          <p:cNvSpPr txBox="1">
            <a:spLocks noGrp="1"/>
          </p:cNvSpPr>
          <p:nvPr>
            <p:ph type="title" idx="2"/>
          </p:nvPr>
        </p:nvSpPr>
        <p:spPr>
          <a:xfrm>
            <a:off x="1001725" y="877900"/>
            <a:ext cx="2919300" cy="53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10,000</a:t>
            </a:r>
            <a:endParaRPr/>
          </a:p>
        </p:txBody>
      </p:sp>
      <p:sp>
        <p:nvSpPr>
          <p:cNvPr id="1933" name="Google Shape;1933;p37"/>
          <p:cNvSpPr txBox="1">
            <a:spLocks noGrp="1"/>
          </p:cNvSpPr>
          <p:nvPr>
            <p:ph type="title" idx="4"/>
          </p:nvPr>
        </p:nvSpPr>
        <p:spPr>
          <a:xfrm>
            <a:off x="1382725" y="2147901"/>
            <a:ext cx="2919300" cy="53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1,000</a:t>
            </a:r>
            <a:endParaRPr/>
          </a:p>
        </p:txBody>
      </p:sp>
      <p:sp>
        <p:nvSpPr>
          <p:cNvPr id="1934" name="Google Shape;1934;p37"/>
          <p:cNvSpPr txBox="1">
            <a:spLocks noGrp="1"/>
          </p:cNvSpPr>
          <p:nvPr>
            <p:ph type="subTitle" idx="5"/>
          </p:nvPr>
        </p:nvSpPr>
        <p:spPr>
          <a:xfrm>
            <a:off x="1382725" y="2594502"/>
            <a:ext cx="2919300" cy="40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Suffered secondary effects</a:t>
            </a:r>
            <a:endParaRPr/>
          </a:p>
        </p:txBody>
      </p:sp>
      <p:cxnSp>
        <p:nvCxnSpPr>
          <p:cNvPr id="1935" name="Google Shape;1935;p37"/>
          <p:cNvCxnSpPr>
            <a:stCxn id="1932" idx="3"/>
          </p:cNvCxnSpPr>
          <p:nvPr/>
        </p:nvCxnSpPr>
        <p:spPr>
          <a:xfrm>
            <a:off x="3921025" y="1144300"/>
            <a:ext cx="2748000" cy="763800"/>
          </a:xfrm>
          <a:prstGeom prst="bentConnector3">
            <a:avLst>
              <a:gd name="adj1" fmla="val 50000"/>
            </a:avLst>
          </a:prstGeom>
          <a:noFill/>
          <a:ln w="19050" cap="flat" cmpd="sng">
            <a:solidFill>
              <a:schemeClr val="dk1"/>
            </a:solidFill>
            <a:prstDash val="solid"/>
            <a:round/>
            <a:headEnd type="diamond" w="med" len="med"/>
            <a:tailEnd type="diamond" w="med" len="med"/>
          </a:ln>
        </p:spPr>
      </p:cxnSp>
      <p:cxnSp>
        <p:nvCxnSpPr>
          <p:cNvPr id="1936" name="Google Shape;1936;p37"/>
          <p:cNvCxnSpPr>
            <a:stCxn id="1933" idx="3"/>
          </p:cNvCxnSpPr>
          <p:nvPr/>
        </p:nvCxnSpPr>
        <p:spPr>
          <a:xfrm>
            <a:off x="4302025" y="2414301"/>
            <a:ext cx="1890900" cy="274800"/>
          </a:xfrm>
          <a:prstGeom prst="bentConnector3">
            <a:avLst>
              <a:gd name="adj1" fmla="val 50000"/>
            </a:avLst>
          </a:prstGeom>
          <a:noFill/>
          <a:ln w="19050" cap="flat" cmpd="sng">
            <a:solidFill>
              <a:schemeClr val="dk1"/>
            </a:solidFill>
            <a:prstDash val="solid"/>
            <a:round/>
            <a:headEnd type="diamond" w="med" len="med"/>
            <a:tailEnd type="diamond" w="med" len="med"/>
          </a:ln>
        </p:spPr>
      </p:cxnSp>
      <p:cxnSp>
        <p:nvCxnSpPr>
          <p:cNvPr id="1937" name="Google Shape;1937;p37"/>
          <p:cNvCxnSpPr>
            <a:stCxn id="1930" idx="3"/>
          </p:cNvCxnSpPr>
          <p:nvPr/>
        </p:nvCxnSpPr>
        <p:spPr>
          <a:xfrm>
            <a:off x="4683025" y="3684301"/>
            <a:ext cx="2967300" cy="600"/>
          </a:xfrm>
          <a:prstGeom prst="bentConnector3">
            <a:avLst>
              <a:gd name="adj1" fmla="val 50000"/>
            </a:avLst>
          </a:prstGeom>
          <a:noFill/>
          <a:ln w="19050" cap="flat" cmpd="sng">
            <a:solidFill>
              <a:schemeClr val="dk1"/>
            </a:solidFill>
            <a:prstDash val="solid"/>
            <a:round/>
            <a:headEnd type="diamond" w="med" len="med"/>
            <a:tailEnd type="diamond" w="med" len="med"/>
          </a:ln>
        </p:spPr>
      </p:cxnSp>
    </p:spTree>
  </p:cSld>
  <p:clrMapOvr>
    <a:masterClrMapping/>
  </p:clrMapOvr>
</p:sld>
</file>

<file path=ppt/theme/theme1.xml><?xml version="1.0" encoding="utf-8"?>
<a:theme xmlns:a="http://schemas.openxmlformats.org/drawingml/2006/main" name="Liver Diseases by Slidesgo">
  <a:themeElements>
    <a:clrScheme name="Simple Light">
      <a:dk1>
        <a:srgbClr val="5A1517"/>
      </a:dk1>
      <a:lt1>
        <a:srgbClr val="FFEDED"/>
      </a:lt1>
      <a:dk2>
        <a:srgbClr val="C5585A"/>
      </a:dk2>
      <a:lt2>
        <a:srgbClr val="CA8E39"/>
      </a:lt2>
      <a:accent1>
        <a:srgbClr val="D9D378"/>
      </a:accent1>
      <a:accent2>
        <a:srgbClr val="3084B3"/>
      </a:accent2>
      <a:accent3>
        <a:srgbClr val="A29FAC"/>
      </a:accent3>
      <a:accent4>
        <a:srgbClr val="808080"/>
      </a:accent4>
      <a:accent5>
        <a:srgbClr val="FFFFFF"/>
      </a:accent5>
      <a:accent6>
        <a:srgbClr val="FFFFFF"/>
      </a:accent6>
      <a:hlink>
        <a:srgbClr val="5A151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664</TotalTime>
  <Words>1909</Words>
  <Application>Microsoft Office PowerPoint</Application>
  <PresentationFormat>On-screen Show (16:9)</PresentationFormat>
  <Paragraphs>301</Paragraphs>
  <Slides>39</Slides>
  <Notes>39</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39</vt:i4>
      </vt:variant>
    </vt:vector>
  </HeadingPairs>
  <TitlesOfParts>
    <vt:vector size="54" baseType="lpstr">
      <vt:lpstr>Outfit SemiBold</vt:lpstr>
      <vt:lpstr>Outfit</vt:lpstr>
      <vt:lpstr>Proxima Nova</vt:lpstr>
      <vt:lpstr>Arial</vt:lpstr>
      <vt:lpstr>Questrial</vt:lpstr>
      <vt:lpstr>Open Sans</vt:lpstr>
      <vt:lpstr>Bebas Neue</vt:lpstr>
      <vt:lpstr>Calibri</vt:lpstr>
      <vt:lpstr>Roboto Medium</vt:lpstr>
      <vt:lpstr>Amatic SC</vt:lpstr>
      <vt:lpstr>Outfit Medium</vt:lpstr>
      <vt:lpstr>Proxima Nova Semibold</vt:lpstr>
      <vt:lpstr>PT Sans</vt:lpstr>
      <vt:lpstr>Liver Diseases by Slidesgo</vt:lpstr>
      <vt:lpstr>Slidesgo Final Pages</vt:lpstr>
      <vt:lpstr>Liver Diseases</vt:lpstr>
      <vt:lpstr>Table of contents</vt:lpstr>
      <vt:lpstr>Introduction</vt:lpstr>
      <vt:lpstr>Introduction to the disease</vt:lpstr>
      <vt:lpstr>Genetic &amp; environmental factors</vt:lpstr>
      <vt:lpstr>Three main types of diseases</vt:lpstr>
      <vt:lpstr>Four main types of treatments</vt:lpstr>
      <vt:lpstr>Risk factors</vt:lpstr>
      <vt:lpstr>85%</vt:lpstr>
      <vt:lpstr>$729,500</vt:lpstr>
      <vt:lpstr>Disease prevalence</vt:lpstr>
      <vt:lpstr>Symptoms and diagnosis</vt:lpstr>
      <vt:lpstr>Risk factors and complications</vt:lpstr>
      <vt:lpstr>Disease history</vt:lpstr>
      <vt:lpstr>Diagnosis and treatment flowchart</vt:lpstr>
      <vt:lpstr>Real life impact</vt:lpstr>
      <vt:lpstr>Disease management</vt:lpstr>
      <vt:lpstr>Disease overview</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LUIS MILLET SILVA</cp:lastModifiedBy>
  <cp:revision>2</cp:revision>
  <dcterms:modified xsi:type="dcterms:W3CDTF">2024-06-28T12:31:22Z</dcterms:modified>
</cp:coreProperties>
</file>